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72" r:id="rId3"/>
    <p:sldId id="349" r:id="rId4"/>
    <p:sldId id="359" r:id="rId5"/>
    <p:sldId id="472" r:id="rId6"/>
    <p:sldId id="363" r:id="rId7"/>
    <p:sldId id="357" r:id="rId8"/>
    <p:sldId id="361" r:id="rId9"/>
    <p:sldId id="393" r:id="rId10"/>
    <p:sldId id="439" r:id="rId11"/>
    <p:sldId id="390" r:id="rId12"/>
    <p:sldId id="457" r:id="rId13"/>
    <p:sldId id="368" r:id="rId14"/>
    <p:sldId id="475" r:id="rId15"/>
    <p:sldId id="459" r:id="rId16"/>
    <p:sldId id="460" r:id="rId17"/>
    <p:sldId id="383" r:id="rId18"/>
    <p:sldId id="473" r:id="rId19"/>
    <p:sldId id="440" r:id="rId20"/>
    <p:sldId id="403" r:id="rId21"/>
    <p:sldId id="397" r:id="rId22"/>
    <p:sldId id="417" r:id="rId23"/>
    <p:sldId id="406" r:id="rId24"/>
    <p:sldId id="396" r:id="rId25"/>
    <p:sldId id="466" r:id="rId26"/>
    <p:sldId id="400" r:id="rId27"/>
    <p:sldId id="462" r:id="rId28"/>
    <p:sldId id="423" r:id="rId29"/>
    <p:sldId id="450" r:id="rId30"/>
    <p:sldId id="395" r:id="rId31"/>
    <p:sldId id="449" r:id="rId32"/>
    <p:sldId id="413" r:id="rId33"/>
    <p:sldId id="401" r:id="rId34"/>
    <p:sldId id="399" r:id="rId35"/>
    <p:sldId id="452" r:id="rId36"/>
    <p:sldId id="464" r:id="rId37"/>
    <p:sldId id="398" r:id="rId38"/>
    <p:sldId id="374" r:id="rId39"/>
    <p:sldId id="377" r:id="rId40"/>
    <p:sldId id="379" r:id="rId41"/>
    <p:sldId id="454" r:id="rId42"/>
    <p:sldId id="463" r:id="rId43"/>
    <p:sldId id="386" r:id="rId44"/>
    <p:sldId id="467" r:id="rId45"/>
    <p:sldId id="385" r:id="rId46"/>
    <p:sldId id="468" r:id="rId47"/>
    <p:sldId id="469" r:id="rId48"/>
    <p:sldId id="471" r:id="rId49"/>
    <p:sldId id="434" r:id="rId50"/>
    <p:sldId id="437" r:id="rId51"/>
    <p:sldId id="465" r:id="rId52"/>
    <p:sldId id="476" r:id="rId53"/>
  </p:sldIdLst>
  <p:sldSz cx="9144000" cy="6858000" type="screen4x3"/>
  <p:notesSz cx="6858000" cy="9144000"/>
  <p:embeddedFontLst>
    <p:embeddedFont>
      <p:font typeface="Kristen ITC" panose="03050502040202030202" pitchFamily="66" charset="0"/>
      <p:regular r:id="rId55"/>
    </p:embeddedFon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Algerian" panose="04020705040A02060702" pitchFamily="82" charset="0"/>
      <p:regular r:id="rId60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zsowmhWmlP/nGWMAQfOfQ==" hashData="oNz38nDadfKVfgB8g6le+qQQH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0" autoAdjust="0"/>
    <p:restoredTop sz="94627" autoAdjust="0"/>
  </p:normalViewPr>
  <p:slideViewPr>
    <p:cSldViewPr showGuides="1"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3BDBA6-AC77-46E8-BCD6-9D6FC8F1D2FA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9C2913-5F07-4CE0-B4B8-70B237A1D1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2108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27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10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24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11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0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46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86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33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07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871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91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004430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80946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31707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02955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50513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118169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836239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557589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14837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72191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27122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9301A-3A2D-4EBC-95C4-66829BB64BBC}" type="datetimeFigureOut">
              <a:rPr lang="cs-CZ" smtClean="0"/>
              <a:t>10.11.2015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154E4-4405-4E12-8FD8-CF7BBD29D3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855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86931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5" Type="http://schemas.openxmlformats.org/officeDocument/2006/relationships/image" Target="../media/image64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51593" y="3429000"/>
            <a:ext cx="624081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Zlatá Praha</a:t>
            </a:r>
            <a:endParaRPr lang="cs-CZ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91579" y="1412776"/>
            <a:ext cx="75608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Golden</a:t>
            </a:r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</a:p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P r a g u e </a:t>
            </a:r>
            <a:endParaRPr lang="cs-CZ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123526" y="4729779"/>
            <a:ext cx="289694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RepÚblika</a:t>
            </a:r>
            <a:r>
              <a:rPr lang="cs-CZ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cs-CZ" sz="24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Checa</a:t>
            </a:r>
            <a:endParaRPr lang="cs-CZ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08247" y="5373216"/>
            <a:ext cx="212750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Music</a:t>
            </a:r>
          </a:p>
          <a:p>
            <a:pPr algn="ctr"/>
            <a:r>
              <a:rPr lang="cs-CZ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1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BedŘich</a:t>
            </a:r>
            <a:r>
              <a:rPr lang="cs-CZ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 Smetana </a:t>
            </a:r>
          </a:p>
          <a:p>
            <a:pPr algn="ctr"/>
            <a:r>
              <a:rPr lang="cs-CZ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„Má vlast“</a:t>
            </a:r>
            <a:endParaRPr lang="cs-CZ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31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5000">
        <p:circle/>
        <p:sndAc>
          <p:stSnd loop="1">
            <p:snd r:embed="rId2" name="024.-Bedřich-Smetana---Má-Vlast---Vltava.wav"/>
          </p:stSnd>
        </p:sndAc>
      </p:transition>
    </mc:Choice>
    <mc:Fallback xmlns="">
      <p:transition spd="slow" advClick="0" advTm="35000">
        <p:circle/>
        <p:sndAc>
          <p:stSnd loop="1">
            <p:snd r:embed="rId3" name="024.-Bedřich-Smetana---Má-Vlast---Vltava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10000" fill="hold" nodeType="clickEffect" p14:presetBounceEnd="8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13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14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8000" fill="hold" nodeType="clickEffect" p14:presetBounceEnd="10000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19" dur="30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20" dur="30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8000" fill="hold" nodeType="clickEffect" p14:presetBounceEnd="10000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25" dur="300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26" dur="300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8000" fill="hold" nodeType="withEffect" p14:presetBounceEnd="10000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29" dur="3000" fill="hold"/>
                                            <p:tgtEl>
                                              <p:spTgt spid="5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30" dur="3000" fill="hold"/>
                                            <p:tgtEl>
                                              <p:spTgt spid="5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42" presetClass="entr" presetSubtype="0" fill="hold" nodeType="click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30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42" presetClass="entr" presetSubtype="0" fill="hold" nodeType="click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0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10000" fill="hold" nodeType="click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8000" fill="hold" nodeType="click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0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000" fill="hold"/>
                                            <p:tgtEl>
                                              <p:spTgt spid="5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8000" fill="hold" nodeType="click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300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3000" fill="hold"/>
                                            <p:tgtEl>
                                              <p:spTgt spid="5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accel="800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3000" fill="hold"/>
                                            <p:tgtEl>
                                              <p:spTgt spid="5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3000" fill="hold"/>
                                            <p:tgtEl>
                                              <p:spTgt spid="5">
                                                <p:txEl>
                                                  <p:pRg st="2" end="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42" presetClass="entr" presetSubtype="0" fill="hold" nodeType="click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30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42" presetClass="entr" presetSubtype="0" fill="hold" nodeType="click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0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0" fill="hold"/>
                                            <p:tgtEl>
                                              <p:spTgt spid="3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590" y="567325"/>
            <a:ext cx="4227842" cy="248397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935" y="3782430"/>
            <a:ext cx="2461389" cy="252689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6" y="4005064"/>
            <a:ext cx="4320481" cy="230425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87" y="555218"/>
            <a:ext cx="2642255" cy="250818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7312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" y="562600"/>
            <a:ext cx="7776000" cy="574672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74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47" y="568715"/>
            <a:ext cx="7758185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55876" y="6432251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smtClean="0">
                <a:latin typeface="Algerian" panose="04020705040A02060702" pitchFamily="82" charset="0"/>
              </a:rPr>
              <a:t>Prague </a:t>
            </a:r>
            <a:r>
              <a:rPr lang="cs-CZ" sz="1600" dirty="0" err="1" smtClean="0">
                <a:latin typeface="Algerian" panose="04020705040A02060702" pitchFamily="82" charset="0"/>
              </a:rPr>
              <a:t>Castle</a:t>
            </a:r>
            <a:endParaRPr lang="cs-CZ" sz="16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52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11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89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61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1"/>
            <a:ext cx="7848872" cy="572056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99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588750"/>
            <a:ext cx="7903176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63888" y="638132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lgerian" panose="04020705040A02060702" pitchFamily="82" charset="0"/>
              </a:rPr>
              <a:t> </a:t>
            </a:r>
            <a:r>
              <a:rPr lang="cs-CZ" dirty="0" err="1" smtClean="0">
                <a:latin typeface="Algerian" panose="04020705040A02060702" pitchFamily="82" charset="0"/>
              </a:rPr>
              <a:t>Gastle</a:t>
            </a:r>
            <a:r>
              <a:rPr lang="cs-CZ" dirty="0" smtClean="0">
                <a:latin typeface="Algerian" panose="04020705040A02060702" pitchFamily="82" charset="0"/>
              </a:rPr>
              <a:t> </a:t>
            </a:r>
            <a:r>
              <a:rPr lang="cs-CZ" dirty="0" err="1" smtClean="0">
                <a:latin typeface="Algerian" panose="04020705040A02060702" pitchFamily="82" charset="0"/>
              </a:rPr>
              <a:t>Guard</a:t>
            </a:r>
            <a:r>
              <a:rPr lang="cs-CZ" dirty="0" smtClean="0">
                <a:latin typeface="Algerian" panose="04020705040A02060702" pitchFamily="82" charset="0"/>
              </a:rPr>
              <a:t> 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25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4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82" y="588750"/>
            <a:ext cx="7738149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11890" y="63813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Algerian" panose="04020705040A02060702" pitchFamily="82" charset="0"/>
              </a:rPr>
              <a:t>Cathedral</a:t>
            </a:r>
            <a:r>
              <a:rPr lang="cs-CZ" dirty="0" smtClean="0">
                <a:latin typeface="Algerian" panose="04020705040A02060702" pitchFamily="82" charset="0"/>
              </a:rPr>
              <a:t> </a:t>
            </a:r>
            <a:r>
              <a:rPr lang="cs-CZ" dirty="0" err="1" smtClean="0">
                <a:latin typeface="Algerian" panose="04020705040A02060702" pitchFamily="82" charset="0"/>
              </a:rPr>
              <a:t>of</a:t>
            </a:r>
            <a:r>
              <a:rPr lang="cs-CZ" dirty="0" smtClean="0">
                <a:latin typeface="Algerian" panose="04020705040A02060702" pitchFamily="82" charset="0"/>
              </a:rPr>
              <a:t> St. </a:t>
            </a:r>
            <a:r>
              <a:rPr lang="cs-CZ" dirty="0" err="1" smtClean="0">
                <a:latin typeface="Algerian" panose="04020705040A02060702" pitchFamily="82" charset="0"/>
              </a:rPr>
              <a:t>Vitus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25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63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7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0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11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75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99765"/>
            <a:ext cx="7848872" cy="5709555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00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49"/>
            <a:ext cx="7848872" cy="5713187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638132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mtClean="0">
                <a:latin typeface="Algerian" panose="04020705040A02060702" pitchFamily="82" charset="0"/>
              </a:rPr>
              <a:t>Tomb </a:t>
            </a:r>
            <a:r>
              <a:rPr lang="cs-CZ" err="1" smtClean="0">
                <a:latin typeface="Algerian" panose="04020705040A02060702" pitchFamily="82" charset="0"/>
              </a:rPr>
              <a:t>of</a:t>
            </a:r>
            <a:r>
              <a:rPr lang="cs-CZ" smtClean="0">
                <a:latin typeface="Algerian" panose="04020705040A02060702" pitchFamily="82" charset="0"/>
              </a:rPr>
              <a:t> John OF </a:t>
            </a:r>
            <a:r>
              <a:rPr lang="cs-CZ" dirty="0" smtClean="0">
                <a:latin typeface="Algerian" panose="04020705040A02060702" pitchFamily="82" charset="0"/>
              </a:rPr>
              <a:t>Nepomuk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97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48" y="588750"/>
            <a:ext cx="3642096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3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27375" y="638132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lgerian" panose="04020705040A02060702" pitchFamily="82" charset="0"/>
              </a:rPr>
              <a:t>Czech </a:t>
            </a:r>
            <a:r>
              <a:rPr lang="cs-CZ" dirty="0" err="1" smtClean="0">
                <a:latin typeface="Algerian" panose="04020705040A02060702" pitchFamily="82" charset="0"/>
              </a:rPr>
              <a:t>crown</a:t>
            </a:r>
            <a:r>
              <a:rPr lang="cs-CZ" dirty="0" smtClean="0">
                <a:latin typeface="Algerian" panose="04020705040A02060702" pitchFamily="82" charset="0"/>
              </a:rPr>
              <a:t> 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77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623879"/>
            <a:ext cx="4690867" cy="5685441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0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6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308673" y="6381328"/>
            <a:ext cx="2526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 err="1">
                <a:latin typeface="Algerian" panose="04020705040A02060702" pitchFamily="82" charset="0"/>
              </a:rPr>
              <a:t>The</a:t>
            </a:r>
            <a:r>
              <a:rPr lang="cs-CZ" dirty="0">
                <a:latin typeface="Algerian" panose="04020705040A02060702" pitchFamily="82" charset="0"/>
              </a:rPr>
              <a:t> Charles </a:t>
            </a:r>
            <a:r>
              <a:rPr lang="cs-CZ" dirty="0" err="1">
                <a:latin typeface="Algerian" panose="04020705040A02060702" pitchFamily="82" charset="0"/>
              </a:rPr>
              <a:t>Bridge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25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6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3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3744416" cy="572056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88750"/>
            <a:ext cx="3600400" cy="572056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105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13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04719"/>
            <a:ext cx="7848872" cy="564856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71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588751"/>
            <a:ext cx="7812868" cy="5648562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83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48700"/>
            <a:ext cx="7848872" cy="36006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5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91780" y="638132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mtClean="0">
                <a:latin typeface="Algerian" panose="04020705040A02060702" pitchFamily="82" charset="0"/>
              </a:rPr>
              <a:t>Church </a:t>
            </a:r>
            <a:r>
              <a:rPr lang="cs-CZ" dirty="0" err="1" smtClean="0">
                <a:latin typeface="Algerian" panose="04020705040A02060702" pitchFamily="82" charset="0"/>
              </a:rPr>
              <a:t>of</a:t>
            </a:r>
            <a:r>
              <a:rPr lang="cs-CZ" dirty="0" smtClean="0">
                <a:latin typeface="Algerian" panose="04020705040A02060702" pitchFamily="82" charset="0"/>
              </a:rPr>
              <a:t> </a:t>
            </a:r>
            <a:r>
              <a:rPr lang="cs-CZ" dirty="0" err="1" smtClean="0">
                <a:latin typeface="Algerian" panose="04020705040A02060702" pitchFamily="82" charset="0"/>
              </a:rPr>
              <a:t>our</a:t>
            </a:r>
            <a:r>
              <a:rPr lang="cs-CZ" dirty="0" smtClean="0">
                <a:latin typeface="Algerian" panose="04020705040A02060702" pitchFamily="82" charset="0"/>
              </a:rPr>
              <a:t> Lady </a:t>
            </a:r>
            <a:r>
              <a:rPr lang="cs-CZ" dirty="0" err="1" smtClean="0">
                <a:latin typeface="Algerian" panose="04020705040A02060702" pitchFamily="82" charset="0"/>
              </a:rPr>
              <a:t>before</a:t>
            </a:r>
            <a:r>
              <a:rPr lang="cs-CZ" dirty="0" smtClean="0">
                <a:latin typeface="Algerian" panose="04020705040A02060702" pitchFamily="82" charset="0"/>
              </a:rPr>
              <a:t> Týn 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68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588750"/>
            <a:ext cx="7812868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08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4" y="588750"/>
            <a:ext cx="7812868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3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88750"/>
            <a:ext cx="7776864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79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8715"/>
            <a:ext cx="3816424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3" y="568715"/>
            <a:ext cx="3672409" cy="572057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3485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3816424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88750"/>
            <a:ext cx="3672408" cy="572056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543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92577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26088" y="64533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lgerian" panose="04020705040A02060702" pitchFamily="82" charset="0"/>
              </a:rPr>
              <a:t>Prague orloj 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3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53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7" y="588750"/>
            <a:ext cx="7702145" cy="572056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77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97330"/>
            <a:ext cx="3775719" cy="571198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588751"/>
            <a:ext cx="3672408" cy="572057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5497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5857" y="638081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lgerian" panose="04020705040A02060702" pitchFamily="82" charset="0"/>
              </a:rPr>
              <a:t>Strahov Monastery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3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9852" y="638081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lgerian" panose="04020705040A02060702" pitchFamily="82" charset="0"/>
              </a:rPr>
              <a:t>Strahov Monastery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01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83868" y="638132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mtClean="0">
                <a:latin typeface="Algerian" panose="04020705040A02060702" pitchFamily="82" charset="0"/>
              </a:rPr>
              <a:t>National </a:t>
            </a:r>
            <a:r>
              <a:rPr lang="cs-CZ" dirty="0" err="1" smtClean="0">
                <a:latin typeface="Algerian" panose="04020705040A02060702" pitchFamily="82" charset="0"/>
              </a:rPr>
              <a:t>Theatre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67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82" y="588750"/>
            <a:ext cx="7738149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65660" y="638132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mtClean="0">
                <a:latin typeface="Algerian" panose="04020705040A02060702" pitchFamily="82" charset="0"/>
              </a:rPr>
              <a:t>National </a:t>
            </a:r>
            <a:r>
              <a:rPr lang="cs-CZ" dirty="0" err="1" smtClean="0">
                <a:latin typeface="Algerian" panose="04020705040A02060702" pitchFamily="82" charset="0"/>
              </a:rPr>
              <a:t>Theatre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49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82" y="588750"/>
            <a:ext cx="7738149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71900" y="63813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mtClean="0">
                <a:latin typeface="Algerian" panose="04020705040A02060702" pitchFamily="82" charset="0"/>
              </a:rPr>
              <a:t>Golden </a:t>
            </a:r>
            <a:r>
              <a:rPr lang="cs-CZ" dirty="0" err="1" smtClean="0">
                <a:latin typeface="Algerian" panose="04020705040A02060702" pitchFamily="82" charset="0"/>
              </a:rPr>
              <a:t>Lane</a:t>
            </a:r>
            <a:endParaRPr lang="cs-CZ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55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42" y="588750"/>
            <a:ext cx="7682789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7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24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848872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64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88750"/>
            <a:ext cx="7920880" cy="572057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020272" y="188640"/>
            <a:ext cx="17720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effectLst/>
                <a:latin typeface="Algerian" panose="04020705040A02060702" pitchFamily="82" charset="0"/>
              </a:rPr>
              <a:t>PragUE</a:t>
            </a:r>
            <a:endParaRPr lang="cs-CZ" sz="2000" b="1" cap="none" spc="0" dirty="0">
              <a:ln w="50800"/>
              <a:effectLst/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23728" y="3429000"/>
            <a:ext cx="1350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FIN</a:t>
            </a:r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652120" y="5644494"/>
            <a:ext cx="90281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Yveta</a:t>
            </a:r>
            <a:r>
              <a:rPr lang="cs-CZ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 </a:t>
            </a:r>
            <a:endParaRPr lang="cs-CZ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64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598942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Prezentácia na obrazovke (4:3)</PresentationFormat>
  <Paragraphs>72</Paragraphs>
  <Slides>51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51</vt:i4>
      </vt:variant>
    </vt:vector>
  </HeadingPairs>
  <TitlesOfParts>
    <vt:vector size="57" baseType="lpstr">
      <vt:lpstr>Arial</vt:lpstr>
      <vt:lpstr>Kristen ITC</vt:lpstr>
      <vt:lpstr>Calibri</vt:lpstr>
      <vt:lpstr>Algerian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119</cp:revision>
  <dcterms:created xsi:type="dcterms:W3CDTF">2015-10-29T09:44:03Z</dcterms:created>
  <dcterms:modified xsi:type="dcterms:W3CDTF">2015-11-10T20:07:29Z</dcterms:modified>
</cp:coreProperties>
</file>