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46"/>
  </p:notesMasterIdLst>
  <p:sldIdLst>
    <p:sldId id="256" r:id="rId3"/>
    <p:sldId id="257" r:id="rId4"/>
    <p:sldId id="258" r:id="rId5"/>
    <p:sldId id="259" r:id="rId6"/>
    <p:sldId id="260" r:id="rId7"/>
    <p:sldId id="261"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327" r:id="rId44"/>
    <p:sldId id="328" r:id="rId45"/>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7" d="100"/>
          <a:sy n="67" d="100"/>
        </p:scale>
        <p:origin x="620"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viewProps" Target="viewProps.xml"/><Relationship Id="rId8" Type="http://schemas.openxmlformats.org/officeDocument/2006/relationships/slide" Target="slides/slide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6C34D1F4-0680-4CFE-94E8-0E672D86D2FC}"/>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AA1ED1DB-B4A8-4E5A-9177-49C869DC58A5}"/>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76A1CFF8-E88C-43B0-84D9-EF7FB20E2131}" type="datetime1">
              <a:rPr lang="es-ES"/>
              <a:pPr lvl="0"/>
              <a:t>25/05/2021</a:t>
            </a:fld>
            <a:endParaRPr lang="es-ES"/>
          </a:p>
        </p:txBody>
      </p:sp>
      <p:sp>
        <p:nvSpPr>
          <p:cNvPr id="4" name="Marcador de imagen de diapositiva 3">
            <a:extLst>
              <a:ext uri="{FF2B5EF4-FFF2-40B4-BE49-F238E27FC236}">
                <a16:creationId xmlns:a16="http://schemas.microsoft.com/office/drawing/2014/main" id="{C0B2D413-245F-48A5-A201-DAA1BAAAD865}"/>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254C5EE6-8C9E-4B92-8E09-74C6A022CB5B}"/>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D8F97C39-88B3-4311-A014-0C0BDDD66468}"/>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72B53975-5196-4FFA-96D4-4D1C28D67D07}"/>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9E61BB0F-90C0-4C7C-914B-9C77E1480DA0}" type="slidenum">
              <a:t>‹Nº›</a:t>
            </a:fld>
            <a:endParaRPr lang="es-ES"/>
          </a:p>
        </p:txBody>
      </p:sp>
    </p:spTree>
    <p:extLst>
      <p:ext uri="{BB962C8B-B14F-4D97-AF65-F5344CB8AC3E}">
        <p14:creationId xmlns:p14="http://schemas.microsoft.com/office/powerpoint/2010/main" val="954042744"/>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114B33F5-115E-4BC3-9EBB-CA7C4DBB8604}"/>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67CDF98F-920D-4305-A899-BF44BDE84422}"/>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A883204B-2212-40B2-A649-2CAEEC4E16CB}"/>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5659EC39-60D3-4CF7-BA26-792EC6CDAA6A}"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B2511D9C-BF34-472E-B1F7-6B07EDAE021C}"/>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5776A2D8-61B1-48EC-8723-6860399E4647}"/>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52AA37A7-39F0-484F-8319-55FEC7B2D818}"/>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490FDE84-827E-47B7-A4BF-2193A08EA817}"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0CA1B3C-CB53-4972-8512-A20ED9AADD21}"/>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F56A162F-038C-4386-8B0B-79FF410BDAC3}"/>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32492DAC-768D-4EA4-B075-83DC0A9C285D}"/>
              </a:ext>
            </a:extLst>
          </p:cNvPr>
          <p:cNvSpPr txBox="1">
            <a:spLocks noGrp="1"/>
          </p:cNvSpPr>
          <p:nvPr>
            <p:ph type="dt" sz="half" idx="7"/>
          </p:nvPr>
        </p:nvSpPr>
        <p:spPr/>
        <p:txBody>
          <a:bodyPr/>
          <a:lstStyle>
            <a:lvl1pPr>
              <a:defRPr/>
            </a:lvl1pPr>
          </a:lstStyle>
          <a:p>
            <a:pPr lvl="0"/>
            <a:fld id="{63B73CCD-63A2-42B6-BA24-790B3029C4D6}" type="datetime1">
              <a:rPr lang="es-ES"/>
              <a:pPr lvl="0"/>
              <a:t>25/05/2021</a:t>
            </a:fld>
            <a:endParaRPr lang="es-ES"/>
          </a:p>
        </p:txBody>
      </p:sp>
      <p:sp>
        <p:nvSpPr>
          <p:cNvPr id="5" name="Marcador de pie de página 4">
            <a:extLst>
              <a:ext uri="{FF2B5EF4-FFF2-40B4-BE49-F238E27FC236}">
                <a16:creationId xmlns:a16="http://schemas.microsoft.com/office/drawing/2014/main" id="{C5BC09B3-FAF8-4852-AA02-BEE85A39B7DF}"/>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D69A1396-C184-4B62-A78F-DCF45F3242B5}"/>
              </a:ext>
            </a:extLst>
          </p:cNvPr>
          <p:cNvSpPr txBox="1">
            <a:spLocks noGrp="1"/>
          </p:cNvSpPr>
          <p:nvPr>
            <p:ph type="sldNum" sz="quarter" idx="8"/>
          </p:nvPr>
        </p:nvSpPr>
        <p:spPr/>
        <p:txBody>
          <a:bodyPr/>
          <a:lstStyle>
            <a:lvl1pPr>
              <a:defRPr/>
            </a:lvl1pPr>
          </a:lstStyle>
          <a:p>
            <a:pPr lvl="0"/>
            <a:fld id="{B63F0158-2517-41F6-9C77-F8194B086C2F}" type="slidenum">
              <a:t>‹Nº›</a:t>
            </a:fld>
            <a:endParaRPr lang="es-ES"/>
          </a:p>
        </p:txBody>
      </p:sp>
    </p:spTree>
    <p:extLst>
      <p:ext uri="{BB962C8B-B14F-4D97-AF65-F5344CB8AC3E}">
        <p14:creationId xmlns:p14="http://schemas.microsoft.com/office/powerpoint/2010/main" val="1271899976"/>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C045F2D-4A4A-453D-97F2-418DCCA219E9}"/>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B1F25FFD-8B18-43B8-B2C6-A231C9CBCB6E}"/>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D65920EC-5C26-4795-9DF3-773922796F43}"/>
              </a:ext>
            </a:extLst>
          </p:cNvPr>
          <p:cNvSpPr txBox="1">
            <a:spLocks noGrp="1"/>
          </p:cNvSpPr>
          <p:nvPr>
            <p:ph type="dt" sz="half" idx="7"/>
          </p:nvPr>
        </p:nvSpPr>
        <p:spPr/>
        <p:txBody>
          <a:bodyPr/>
          <a:lstStyle>
            <a:lvl1pPr>
              <a:defRPr/>
            </a:lvl1pPr>
          </a:lstStyle>
          <a:p>
            <a:pPr lvl="0"/>
            <a:fld id="{A95E0077-590A-4469-968F-7FD511E5E20F}" type="datetime1">
              <a:rPr lang="es-ES"/>
              <a:pPr lvl="0"/>
              <a:t>25/05/2021</a:t>
            </a:fld>
            <a:endParaRPr lang="es-ES"/>
          </a:p>
        </p:txBody>
      </p:sp>
      <p:sp>
        <p:nvSpPr>
          <p:cNvPr id="5" name="Marcador de pie de página 4">
            <a:extLst>
              <a:ext uri="{FF2B5EF4-FFF2-40B4-BE49-F238E27FC236}">
                <a16:creationId xmlns:a16="http://schemas.microsoft.com/office/drawing/2014/main" id="{FB47A19E-6BFA-415C-B27C-F1037D0E8E18}"/>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E5B386B7-A9D1-40CA-A3B3-CD0EEB273965}"/>
              </a:ext>
            </a:extLst>
          </p:cNvPr>
          <p:cNvSpPr txBox="1">
            <a:spLocks noGrp="1"/>
          </p:cNvSpPr>
          <p:nvPr>
            <p:ph type="sldNum" sz="quarter" idx="8"/>
          </p:nvPr>
        </p:nvSpPr>
        <p:spPr/>
        <p:txBody>
          <a:bodyPr/>
          <a:lstStyle>
            <a:lvl1pPr>
              <a:defRPr/>
            </a:lvl1pPr>
          </a:lstStyle>
          <a:p>
            <a:pPr lvl="0"/>
            <a:fld id="{6CB9401D-84B6-4E83-A335-F2753F7069FC}" type="slidenum">
              <a:t>‹Nº›</a:t>
            </a:fld>
            <a:endParaRPr lang="es-ES"/>
          </a:p>
        </p:txBody>
      </p:sp>
    </p:spTree>
    <p:extLst>
      <p:ext uri="{BB962C8B-B14F-4D97-AF65-F5344CB8AC3E}">
        <p14:creationId xmlns:p14="http://schemas.microsoft.com/office/powerpoint/2010/main" val="1432147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391C40C-B456-4167-9B06-DC4A67A486C9}"/>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B240ADE2-5596-492D-A427-426DCC518FD9}"/>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2A1CB7D3-F801-4767-9CF9-85566F2353FA}"/>
              </a:ext>
            </a:extLst>
          </p:cNvPr>
          <p:cNvSpPr txBox="1">
            <a:spLocks noGrp="1"/>
          </p:cNvSpPr>
          <p:nvPr>
            <p:ph type="dt" sz="half" idx="7"/>
          </p:nvPr>
        </p:nvSpPr>
        <p:spPr/>
        <p:txBody>
          <a:bodyPr/>
          <a:lstStyle>
            <a:lvl1pPr>
              <a:defRPr/>
            </a:lvl1pPr>
          </a:lstStyle>
          <a:p>
            <a:pPr lvl="0"/>
            <a:fld id="{2A7767F0-AB07-4C8A-8D9B-2D439CCD4C1E}" type="datetime1">
              <a:rPr lang="es-ES"/>
              <a:pPr lvl="0"/>
              <a:t>25/05/2021</a:t>
            </a:fld>
            <a:endParaRPr lang="es-ES"/>
          </a:p>
        </p:txBody>
      </p:sp>
      <p:sp>
        <p:nvSpPr>
          <p:cNvPr id="5" name="Marcador de pie de página 4">
            <a:extLst>
              <a:ext uri="{FF2B5EF4-FFF2-40B4-BE49-F238E27FC236}">
                <a16:creationId xmlns:a16="http://schemas.microsoft.com/office/drawing/2014/main" id="{240E2D73-58A6-43C9-87AB-E54A7AABD7D0}"/>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20817852-ECB9-461F-BAC0-B3E4209EADB3}"/>
              </a:ext>
            </a:extLst>
          </p:cNvPr>
          <p:cNvSpPr txBox="1">
            <a:spLocks noGrp="1"/>
          </p:cNvSpPr>
          <p:nvPr>
            <p:ph type="sldNum" sz="quarter" idx="8"/>
          </p:nvPr>
        </p:nvSpPr>
        <p:spPr/>
        <p:txBody>
          <a:bodyPr/>
          <a:lstStyle>
            <a:lvl1pPr>
              <a:defRPr/>
            </a:lvl1pPr>
          </a:lstStyle>
          <a:p>
            <a:pPr lvl="0"/>
            <a:fld id="{4671AA01-7C92-46F4-A9A1-EB94E00E1E22}" type="slidenum">
              <a:t>‹Nº›</a:t>
            </a:fld>
            <a:endParaRPr lang="es-ES"/>
          </a:p>
        </p:txBody>
      </p:sp>
    </p:spTree>
    <p:extLst>
      <p:ext uri="{BB962C8B-B14F-4D97-AF65-F5344CB8AC3E}">
        <p14:creationId xmlns:p14="http://schemas.microsoft.com/office/powerpoint/2010/main" val="28718521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032955F-97E4-4003-9E74-087B84DCFACC}"/>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C579FB70-6513-4991-8B5D-F354EDCFBDC2}"/>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4BE01DD3-FBAE-4D98-999D-99C9CBCEFF6B}"/>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FE022A68-6471-46A5-BD3C-5AEC954FEF9C}"/>
              </a:ext>
            </a:extLst>
          </p:cNvPr>
          <p:cNvSpPr txBox="1">
            <a:spLocks noGrp="1"/>
          </p:cNvSpPr>
          <p:nvPr>
            <p:ph type="dt" sz="half" idx="7"/>
          </p:nvPr>
        </p:nvSpPr>
        <p:spPr/>
        <p:txBody>
          <a:bodyPr/>
          <a:lstStyle>
            <a:lvl1pPr>
              <a:defRPr/>
            </a:lvl1pPr>
          </a:lstStyle>
          <a:p>
            <a:pPr lvl="0"/>
            <a:fld id="{6B580DFD-417B-473F-9F66-A2C8D30BC754}" type="datetime1">
              <a:rPr lang="es-ES"/>
              <a:pPr lvl="0"/>
              <a:t>25/05/2021</a:t>
            </a:fld>
            <a:endParaRPr lang="es-ES"/>
          </a:p>
        </p:txBody>
      </p:sp>
      <p:sp>
        <p:nvSpPr>
          <p:cNvPr id="6" name="Marcador de pie de página 5">
            <a:extLst>
              <a:ext uri="{FF2B5EF4-FFF2-40B4-BE49-F238E27FC236}">
                <a16:creationId xmlns:a16="http://schemas.microsoft.com/office/drawing/2014/main" id="{279E9376-6A25-4AAB-BCCA-3C75DEA14555}"/>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3AA0E390-FD7D-41C7-B1D7-4E562F89FD0E}"/>
              </a:ext>
            </a:extLst>
          </p:cNvPr>
          <p:cNvSpPr txBox="1">
            <a:spLocks noGrp="1"/>
          </p:cNvSpPr>
          <p:nvPr>
            <p:ph type="sldNum" sz="quarter" idx="8"/>
          </p:nvPr>
        </p:nvSpPr>
        <p:spPr/>
        <p:txBody>
          <a:bodyPr/>
          <a:lstStyle>
            <a:lvl1pPr>
              <a:defRPr/>
            </a:lvl1pPr>
          </a:lstStyle>
          <a:p>
            <a:pPr lvl="0"/>
            <a:fld id="{852A7C6B-7D48-4D22-A118-6D7E321D8AB9}" type="slidenum">
              <a:t>‹Nº›</a:t>
            </a:fld>
            <a:endParaRPr lang="es-ES"/>
          </a:p>
        </p:txBody>
      </p:sp>
    </p:spTree>
    <p:extLst>
      <p:ext uri="{BB962C8B-B14F-4D97-AF65-F5344CB8AC3E}">
        <p14:creationId xmlns:p14="http://schemas.microsoft.com/office/powerpoint/2010/main" val="6720776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EA7CF70-4D3F-49F3-8273-D1DDB3341523}"/>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1E9E638A-8D90-4C42-8FF2-7A729F6CEA0B}"/>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86DFAA25-C252-4C8C-B5D7-1CA70E7FCA6A}"/>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2D7E55AE-0EAD-4695-9DFC-4E2FF38BC26F}"/>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B5E354DB-C81E-4A3E-A634-31052FCC3B82}"/>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2B6CDE24-6779-4A0A-815B-B5D9CF401B7B}"/>
              </a:ext>
            </a:extLst>
          </p:cNvPr>
          <p:cNvSpPr txBox="1">
            <a:spLocks noGrp="1"/>
          </p:cNvSpPr>
          <p:nvPr>
            <p:ph type="dt" sz="half" idx="7"/>
          </p:nvPr>
        </p:nvSpPr>
        <p:spPr/>
        <p:txBody>
          <a:bodyPr/>
          <a:lstStyle>
            <a:lvl1pPr>
              <a:defRPr/>
            </a:lvl1pPr>
          </a:lstStyle>
          <a:p>
            <a:pPr lvl="0"/>
            <a:fld id="{9883C3A6-BC9E-4320-AB08-773ECCBB4B61}" type="datetime1">
              <a:rPr lang="es-ES"/>
              <a:pPr lvl="0"/>
              <a:t>25/05/2021</a:t>
            </a:fld>
            <a:endParaRPr lang="es-ES"/>
          </a:p>
        </p:txBody>
      </p:sp>
      <p:sp>
        <p:nvSpPr>
          <p:cNvPr id="8" name="Marcador de pie de página 7">
            <a:extLst>
              <a:ext uri="{FF2B5EF4-FFF2-40B4-BE49-F238E27FC236}">
                <a16:creationId xmlns:a16="http://schemas.microsoft.com/office/drawing/2014/main" id="{CA219191-A178-4A4D-8197-D5666A97B16F}"/>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9EBC6164-858A-408A-917F-B59BDD197D4B}"/>
              </a:ext>
            </a:extLst>
          </p:cNvPr>
          <p:cNvSpPr txBox="1">
            <a:spLocks noGrp="1"/>
          </p:cNvSpPr>
          <p:nvPr>
            <p:ph type="sldNum" sz="quarter" idx="8"/>
          </p:nvPr>
        </p:nvSpPr>
        <p:spPr/>
        <p:txBody>
          <a:bodyPr/>
          <a:lstStyle>
            <a:lvl1pPr>
              <a:defRPr/>
            </a:lvl1pPr>
          </a:lstStyle>
          <a:p>
            <a:pPr lvl="0"/>
            <a:fld id="{D6DAD401-4617-440E-86A1-6FBCA075C667}" type="slidenum">
              <a:t>‹Nº›</a:t>
            </a:fld>
            <a:endParaRPr lang="es-ES"/>
          </a:p>
        </p:txBody>
      </p:sp>
    </p:spTree>
    <p:extLst>
      <p:ext uri="{BB962C8B-B14F-4D97-AF65-F5344CB8AC3E}">
        <p14:creationId xmlns:p14="http://schemas.microsoft.com/office/powerpoint/2010/main" val="32317139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2FDC5CF-DD92-48D1-80F6-82C7B4B807FB}"/>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77497468-D5FD-4705-A4D0-0A851BC37098}"/>
              </a:ext>
            </a:extLst>
          </p:cNvPr>
          <p:cNvSpPr txBox="1">
            <a:spLocks noGrp="1"/>
          </p:cNvSpPr>
          <p:nvPr>
            <p:ph type="dt" sz="half" idx="7"/>
          </p:nvPr>
        </p:nvSpPr>
        <p:spPr/>
        <p:txBody>
          <a:bodyPr/>
          <a:lstStyle>
            <a:lvl1pPr>
              <a:defRPr/>
            </a:lvl1pPr>
          </a:lstStyle>
          <a:p>
            <a:pPr lvl="0"/>
            <a:fld id="{ABA8DF10-E59A-430B-BEEE-DAF8FF193E70}" type="datetime1">
              <a:rPr lang="es-ES"/>
              <a:pPr lvl="0"/>
              <a:t>25/05/2021</a:t>
            </a:fld>
            <a:endParaRPr lang="es-ES"/>
          </a:p>
        </p:txBody>
      </p:sp>
      <p:sp>
        <p:nvSpPr>
          <p:cNvPr id="4" name="Marcador de pie de página 3">
            <a:extLst>
              <a:ext uri="{FF2B5EF4-FFF2-40B4-BE49-F238E27FC236}">
                <a16:creationId xmlns:a16="http://schemas.microsoft.com/office/drawing/2014/main" id="{302BDCCE-13B3-48B6-B165-08118DDBC939}"/>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9E119D61-2946-43D9-90E0-B51BCD72CD67}"/>
              </a:ext>
            </a:extLst>
          </p:cNvPr>
          <p:cNvSpPr txBox="1">
            <a:spLocks noGrp="1"/>
          </p:cNvSpPr>
          <p:nvPr>
            <p:ph type="sldNum" sz="quarter" idx="8"/>
          </p:nvPr>
        </p:nvSpPr>
        <p:spPr/>
        <p:txBody>
          <a:bodyPr/>
          <a:lstStyle>
            <a:lvl1pPr>
              <a:defRPr/>
            </a:lvl1pPr>
          </a:lstStyle>
          <a:p>
            <a:pPr lvl="0"/>
            <a:fld id="{76A8690C-DEF9-49BE-A3BE-6BFE4C8F6B9E}" type="slidenum">
              <a:t>‹Nº›</a:t>
            </a:fld>
            <a:endParaRPr lang="es-ES"/>
          </a:p>
        </p:txBody>
      </p:sp>
    </p:spTree>
    <p:extLst>
      <p:ext uri="{BB962C8B-B14F-4D97-AF65-F5344CB8AC3E}">
        <p14:creationId xmlns:p14="http://schemas.microsoft.com/office/powerpoint/2010/main" val="3658675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B221DF05-E727-446D-804B-EF4EE12C2F23}"/>
              </a:ext>
            </a:extLst>
          </p:cNvPr>
          <p:cNvSpPr txBox="1">
            <a:spLocks noGrp="1"/>
          </p:cNvSpPr>
          <p:nvPr>
            <p:ph type="dt" sz="half" idx="7"/>
          </p:nvPr>
        </p:nvSpPr>
        <p:spPr/>
        <p:txBody>
          <a:bodyPr/>
          <a:lstStyle>
            <a:lvl1pPr>
              <a:defRPr/>
            </a:lvl1pPr>
          </a:lstStyle>
          <a:p>
            <a:pPr lvl="0"/>
            <a:fld id="{7367B989-035E-496A-9DDA-73BFC585AD16}" type="datetime1">
              <a:rPr lang="es-ES"/>
              <a:pPr lvl="0"/>
              <a:t>25/05/2021</a:t>
            </a:fld>
            <a:endParaRPr lang="es-ES"/>
          </a:p>
        </p:txBody>
      </p:sp>
      <p:sp>
        <p:nvSpPr>
          <p:cNvPr id="3" name="Marcador de pie de página 2">
            <a:extLst>
              <a:ext uri="{FF2B5EF4-FFF2-40B4-BE49-F238E27FC236}">
                <a16:creationId xmlns:a16="http://schemas.microsoft.com/office/drawing/2014/main" id="{4DDB65AF-54EE-4B83-B3A1-9D3EF3620EA0}"/>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6C2C5E93-DF0E-4B6C-BD66-479A42F95477}"/>
              </a:ext>
            </a:extLst>
          </p:cNvPr>
          <p:cNvSpPr txBox="1">
            <a:spLocks noGrp="1"/>
          </p:cNvSpPr>
          <p:nvPr>
            <p:ph type="sldNum" sz="quarter" idx="8"/>
          </p:nvPr>
        </p:nvSpPr>
        <p:spPr/>
        <p:txBody>
          <a:bodyPr/>
          <a:lstStyle>
            <a:lvl1pPr>
              <a:defRPr/>
            </a:lvl1pPr>
          </a:lstStyle>
          <a:p>
            <a:pPr lvl="0"/>
            <a:fld id="{0873662E-D1C0-43F4-A498-F3BF174F7477}" type="slidenum">
              <a:t>‹Nº›</a:t>
            </a:fld>
            <a:endParaRPr lang="es-ES"/>
          </a:p>
        </p:txBody>
      </p:sp>
    </p:spTree>
    <p:extLst>
      <p:ext uri="{BB962C8B-B14F-4D97-AF65-F5344CB8AC3E}">
        <p14:creationId xmlns:p14="http://schemas.microsoft.com/office/powerpoint/2010/main" val="1303381591"/>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B98D19E-EEF5-42BF-BC7A-979C263A619E}"/>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093935F4-9F2B-4519-AC95-A5AA009DBCDB}"/>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CEE4DC57-9697-43CF-A1AA-F0D68B2D8507}"/>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FCE5EE55-0759-4E86-9AA3-99F1A9EC62BF}"/>
              </a:ext>
            </a:extLst>
          </p:cNvPr>
          <p:cNvSpPr txBox="1">
            <a:spLocks noGrp="1"/>
          </p:cNvSpPr>
          <p:nvPr>
            <p:ph type="dt" sz="half" idx="7"/>
          </p:nvPr>
        </p:nvSpPr>
        <p:spPr/>
        <p:txBody>
          <a:bodyPr/>
          <a:lstStyle>
            <a:lvl1pPr>
              <a:defRPr/>
            </a:lvl1pPr>
          </a:lstStyle>
          <a:p>
            <a:pPr lvl="0"/>
            <a:fld id="{67A051D0-40E9-46CD-85F2-BE69D253CFAC}" type="datetime1">
              <a:rPr lang="es-ES"/>
              <a:pPr lvl="0"/>
              <a:t>25/05/2021</a:t>
            </a:fld>
            <a:endParaRPr lang="es-ES"/>
          </a:p>
        </p:txBody>
      </p:sp>
      <p:sp>
        <p:nvSpPr>
          <p:cNvPr id="6" name="Marcador de pie de página 5">
            <a:extLst>
              <a:ext uri="{FF2B5EF4-FFF2-40B4-BE49-F238E27FC236}">
                <a16:creationId xmlns:a16="http://schemas.microsoft.com/office/drawing/2014/main" id="{41DED7F7-5B42-43DA-9F60-833CC3FCA191}"/>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9F6116EE-AAB4-4CD9-B8B4-2206F08EE0BE}"/>
              </a:ext>
            </a:extLst>
          </p:cNvPr>
          <p:cNvSpPr txBox="1">
            <a:spLocks noGrp="1"/>
          </p:cNvSpPr>
          <p:nvPr>
            <p:ph type="sldNum" sz="quarter" idx="8"/>
          </p:nvPr>
        </p:nvSpPr>
        <p:spPr/>
        <p:txBody>
          <a:bodyPr/>
          <a:lstStyle>
            <a:lvl1pPr>
              <a:defRPr/>
            </a:lvl1pPr>
          </a:lstStyle>
          <a:p>
            <a:pPr lvl="0"/>
            <a:fld id="{49285460-55B8-4EAA-B94A-6661B421E757}" type="slidenum">
              <a:t>‹Nº›</a:t>
            </a:fld>
            <a:endParaRPr lang="es-ES"/>
          </a:p>
        </p:txBody>
      </p:sp>
    </p:spTree>
    <p:extLst>
      <p:ext uri="{BB962C8B-B14F-4D97-AF65-F5344CB8AC3E}">
        <p14:creationId xmlns:p14="http://schemas.microsoft.com/office/powerpoint/2010/main" val="23466395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765C438-AD38-429C-8697-76FB67A9408B}"/>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BB539171-AA7E-4807-BBA7-FB4D61A79E0F}"/>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F6998191-3E38-49E4-A830-F9621EB535D5}"/>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1F38A17B-F992-40A9-9EDA-F2F8F50D8F77}"/>
              </a:ext>
            </a:extLst>
          </p:cNvPr>
          <p:cNvSpPr txBox="1">
            <a:spLocks noGrp="1"/>
          </p:cNvSpPr>
          <p:nvPr>
            <p:ph type="dt" sz="half" idx="7"/>
          </p:nvPr>
        </p:nvSpPr>
        <p:spPr/>
        <p:txBody>
          <a:bodyPr/>
          <a:lstStyle>
            <a:lvl1pPr>
              <a:defRPr/>
            </a:lvl1pPr>
          </a:lstStyle>
          <a:p>
            <a:pPr lvl="0"/>
            <a:fld id="{6D960D48-DEB2-43A3-B125-56CEFB7C0EEF}" type="datetime1">
              <a:rPr lang="es-ES"/>
              <a:pPr lvl="0"/>
              <a:t>25/05/2021</a:t>
            </a:fld>
            <a:endParaRPr lang="es-ES"/>
          </a:p>
        </p:txBody>
      </p:sp>
      <p:sp>
        <p:nvSpPr>
          <p:cNvPr id="6" name="Marcador de pie de página 5">
            <a:extLst>
              <a:ext uri="{FF2B5EF4-FFF2-40B4-BE49-F238E27FC236}">
                <a16:creationId xmlns:a16="http://schemas.microsoft.com/office/drawing/2014/main" id="{F89B6629-1DD9-4EBA-8E61-8B469CFC4220}"/>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8B941E32-7DE4-48AC-BA1E-590EFDFCEF09}"/>
              </a:ext>
            </a:extLst>
          </p:cNvPr>
          <p:cNvSpPr txBox="1">
            <a:spLocks noGrp="1"/>
          </p:cNvSpPr>
          <p:nvPr>
            <p:ph type="sldNum" sz="quarter" idx="8"/>
          </p:nvPr>
        </p:nvSpPr>
        <p:spPr/>
        <p:txBody>
          <a:bodyPr/>
          <a:lstStyle>
            <a:lvl1pPr>
              <a:defRPr/>
            </a:lvl1pPr>
          </a:lstStyle>
          <a:p>
            <a:pPr lvl="0"/>
            <a:fld id="{2C530FBA-A00C-4C4F-A13B-39552B0BA894}" type="slidenum">
              <a:t>‹Nº›</a:t>
            </a:fld>
            <a:endParaRPr lang="es-ES"/>
          </a:p>
        </p:txBody>
      </p:sp>
    </p:spTree>
    <p:extLst>
      <p:ext uri="{BB962C8B-B14F-4D97-AF65-F5344CB8AC3E}">
        <p14:creationId xmlns:p14="http://schemas.microsoft.com/office/powerpoint/2010/main" val="18287951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F5CAD84-E1EB-49F9-8F4D-887955348CC4}"/>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D7290341-1877-4134-A543-A5EDE9CBDC33}"/>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5FD225C3-48C1-4B18-BE40-063945582949}"/>
              </a:ext>
            </a:extLst>
          </p:cNvPr>
          <p:cNvSpPr txBox="1">
            <a:spLocks noGrp="1"/>
          </p:cNvSpPr>
          <p:nvPr>
            <p:ph type="dt" sz="half" idx="7"/>
          </p:nvPr>
        </p:nvSpPr>
        <p:spPr/>
        <p:txBody>
          <a:bodyPr/>
          <a:lstStyle>
            <a:lvl1pPr>
              <a:defRPr/>
            </a:lvl1pPr>
          </a:lstStyle>
          <a:p>
            <a:pPr lvl="0"/>
            <a:fld id="{46ECA004-1245-4819-B3E7-F409FDB1ADB3}" type="datetime1">
              <a:rPr lang="es-ES"/>
              <a:pPr lvl="0"/>
              <a:t>25/05/2021</a:t>
            </a:fld>
            <a:endParaRPr lang="es-ES"/>
          </a:p>
        </p:txBody>
      </p:sp>
      <p:sp>
        <p:nvSpPr>
          <p:cNvPr id="5" name="Marcador de pie de página 4">
            <a:extLst>
              <a:ext uri="{FF2B5EF4-FFF2-40B4-BE49-F238E27FC236}">
                <a16:creationId xmlns:a16="http://schemas.microsoft.com/office/drawing/2014/main" id="{2B7B1BE8-8991-4026-A220-EE30959C21DE}"/>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056ACB04-4CE8-477F-BC1C-36ED04D6D8C5}"/>
              </a:ext>
            </a:extLst>
          </p:cNvPr>
          <p:cNvSpPr txBox="1">
            <a:spLocks noGrp="1"/>
          </p:cNvSpPr>
          <p:nvPr>
            <p:ph type="sldNum" sz="quarter" idx="8"/>
          </p:nvPr>
        </p:nvSpPr>
        <p:spPr/>
        <p:txBody>
          <a:bodyPr/>
          <a:lstStyle>
            <a:lvl1pPr>
              <a:defRPr/>
            </a:lvl1pPr>
          </a:lstStyle>
          <a:p>
            <a:pPr lvl="0"/>
            <a:fld id="{E5428FED-2324-4980-AEF1-025524E0CE0B}" type="slidenum">
              <a:t>‹Nº›</a:t>
            </a:fld>
            <a:endParaRPr lang="es-ES"/>
          </a:p>
        </p:txBody>
      </p:sp>
    </p:spTree>
    <p:extLst>
      <p:ext uri="{BB962C8B-B14F-4D97-AF65-F5344CB8AC3E}">
        <p14:creationId xmlns:p14="http://schemas.microsoft.com/office/powerpoint/2010/main" val="32956707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C36FB38F-6D31-4C70-AD7B-931C8E123F2F}"/>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9AB59E7A-9D3D-4476-96CA-21F35F183B6C}"/>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75405F64-09EA-4B3A-B100-9DEDF58C6A12}"/>
              </a:ext>
            </a:extLst>
          </p:cNvPr>
          <p:cNvSpPr txBox="1">
            <a:spLocks noGrp="1"/>
          </p:cNvSpPr>
          <p:nvPr>
            <p:ph type="dt" sz="half" idx="7"/>
          </p:nvPr>
        </p:nvSpPr>
        <p:spPr/>
        <p:txBody>
          <a:bodyPr/>
          <a:lstStyle>
            <a:lvl1pPr>
              <a:defRPr/>
            </a:lvl1pPr>
          </a:lstStyle>
          <a:p>
            <a:pPr lvl="0"/>
            <a:fld id="{B1726B57-35C2-4A30-B6DB-747DA3E6AD37}" type="datetime1">
              <a:rPr lang="es-ES"/>
              <a:pPr lvl="0"/>
              <a:t>25/05/2021</a:t>
            </a:fld>
            <a:endParaRPr lang="es-ES"/>
          </a:p>
        </p:txBody>
      </p:sp>
      <p:sp>
        <p:nvSpPr>
          <p:cNvPr id="5" name="Marcador de pie de página 4">
            <a:extLst>
              <a:ext uri="{FF2B5EF4-FFF2-40B4-BE49-F238E27FC236}">
                <a16:creationId xmlns:a16="http://schemas.microsoft.com/office/drawing/2014/main" id="{0D7B0A68-29DB-4844-BB13-10EC8CCA15F8}"/>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F5210E69-7E63-42C9-A1C6-4D8FCB6964DB}"/>
              </a:ext>
            </a:extLst>
          </p:cNvPr>
          <p:cNvSpPr txBox="1">
            <a:spLocks noGrp="1"/>
          </p:cNvSpPr>
          <p:nvPr>
            <p:ph type="sldNum" sz="quarter" idx="8"/>
          </p:nvPr>
        </p:nvSpPr>
        <p:spPr/>
        <p:txBody>
          <a:bodyPr/>
          <a:lstStyle>
            <a:lvl1pPr>
              <a:defRPr/>
            </a:lvl1pPr>
          </a:lstStyle>
          <a:p>
            <a:pPr lvl="0"/>
            <a:fld id="{4E96C135-208D-46F6-A7B8-2DEA5F83248A}" type="slidenum">
              <a:t>‹Nº›</a:t>
            </a:fld>
            <a:endParaRPr lang="es-ES"/>
          </a:p>
        </p:txBody>
      </p:sp>
    </p:spTree>
    <p:extLst>
      <p:ext uri="{BB962C8B-B14F-4D97-AF65-F5344CB8AC3E}">
        <p14:creationId xmlns:p14="http://schemas.microsoft.com/office/powerpoint/2010/main" val="43575183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E771702-EA3B-45DC-8F24-FA237C9F5235}"/>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D404CF02-48DF-4D83-BBF8-7A5A33F44566}"/>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07453C2A-D61B-4677-B1E5-181A7D48CB50}"/>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12333610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1905B4EF-B721-4220-B7B1-06DBF2A7BB39}"/>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0CBF5787-0CE7-41BC-B7A7-C0F94C8137AF}"/>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BB4D8CB8-B577-4F95-A0ED-E11025E32847}"/>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A0832BB9-4865-48F1-8F52-82D18436112A}" type="datetime1">
              <a:rPr lang="es-ES"/>
              <a:pPr lvl="0"/>
              <a:t>25/05/2021</a:t>
            </a:fld>
            <a:endParaRPr lang="es-ES"/>
          </a:p>
        </p:txBody>
      </p:sp>
      <p:sp>
        <p:nvSpPr>
          <p:cNvPr id="5" name="Marcador de pie de página 4">
            <a:extLst>
              <a:ext uri="{FF2B5EF4-FFF2-40B4-BE49-F238E27FC236}">
                <a16:creationId xmlns:a16="http://schemas.microsoft.com/office/drawing/2014/main" id="{48472530-C718-4E74-8AB5-D7044B6C538A}"/>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787D0950-C523-44FA-9046-60D5EF56F662}"/>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93C00007-E3C3-481F-9551-3712A4898770}"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0C449699-99B1-4B77-B081-41E99B4E0A3F}"/>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2837077321"/>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8" Type="http://schemas.openxmlformats.org/officeDocument/2006/relationships/image" Target="../media/image45.png"/><Relationship Id="rId13" Type="http://schemas.openxmlformats.org/officeDocument/2006/relationships/hyperlink" Target="https://vk.com/mispps" TargetMode="External"/><Relationship Id="rId3" Type="http://schemas.openxmlformats.org/officeDocument/2006/relationships/image" Target="../media/image42.png"/><Relationship Id="rId7" Type="http://schemas.openxmlformats.org/officeDocument/2006/relationships/hyperlink" Target="https://www.facebook.com/mispps" TargetMode="External"/><Relationship Id="rId12" Type="http://schemas.openxmlformats.org/officeDocument/2006/relationships/image" Target="../media/image47.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44.png"/><Relationship Id="rId11" Type="http://schemas.openxmlformats.org/officeDocument/2006/relationships/hyperlink" Target="https://plus.google.com/+Mispps/" TargetMode="External"/><Relationship Id="rId5" Type="http://schemas.openxmlformats.org/officeDocument/2006/relationships/image" Target="../media/image43.png"/><Relationship Id="rId10" Type="http://schemas.openxmlformats.org/officeDocument/2006/relationships/image" Target="../media/image46.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8.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2C74AEF3-403E-4774-985B-F6A73C5FDE52}"/>
              </a:ext>
            </a:extLst>
          </p:cNvPr>
          <p:cNvSpPr txBox="1"/>
          <p:nvPr/>
        </p:nvSpPr>
        <p:spPr>
          <a:xfrm>
            <a:off x="0" y="2716563"/>
            <a:ext cx="12064749"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Calibri" pitchFamily="34"/>
              </a:rPr>
              <a:t>GIETHOORN</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Calibri"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HOLANDA</a:t>
            </a:r>
            <a:endParaRPr lang="es-ES" sz="2800" b="0" i="0" u="none" strike="noStrike" kern="1200" cap="none" spc="0" baseline="0">
              <a:solidFill>
                <a:srgbClr val="FFFFFF"/>
              </a:solidFill>
              <a:uFillTx/>
              <a:latin typeface="Calibri"/>
            </a:endParaRPr>
          </a:p>
        </p:txBody>
      </p:sp>
      <p:pic>
        <p:nvPicPr>
          <p:cNvPr id="3" name="10-andre_rieu-plaisir_damour_instrumental-crn">
            <a:extLst>
              <a:ext uri="{FF2B5EF4-FFF2-40B4-BE49-F238E27FC236}">
                <a16:creationId xmlns:a16="http://schemas.microsoft.com/office/drawing/2014/main" id="{548D9A9A-7D96-4430-839B-B8FE94D6BFAF}"/>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57317" y="5711543"/>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007E499-2A31-4F18-9C15-BE183475911F}"/>
              </a:ext>
            </a:extLst>
          </p:cNvPr>
          <p:cNvPicPr>
            <a:picLocks noChangeAspect="1"/>
          </p:cNvPicPr>
          <p:nvPr/>
        </p:nvPicPr>
        <p:blipFill>
          <a:blip r:embed="rId3"/>
          <a:stretch>
            <a:fillRect/>
          </a:stretch>
        </p:blipFill>
        <p:spPr>
          <a:xfrm>
            <a:off x="0" y="0"/>
            <a:ext cx="12191996" cy="6858000"/>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95E557D9-1492-45CA-9B3B-467238577C78}"/>
              </a:ext>
            </a:extLst>
          </p:cNvPr>
          <p:cNvSpPr txBox="1"/>
          <p:nvPr/>
        </p:nvSpPr>
        <p:spPr>
          <a:xfrm>
            <a:off x="1260628" y="1189606"/>
            <a:ext cx="9587886" cy="4524314"/>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Giethoorn es un pueblecito neerlandés que llaman "Venecia del Norte", se encuentra en la zona pantanosa más grande de Europa noroccidental y está repleto de canales unidos por 170 puentes y que se recorren en góndola. Se encuentra en la zona pantanosa más grande de Europa noroccidental, en el Parque Nacional Weerribben-Wieden. En invierno, esos canales se congelan, haciendo que sus habitantes, en vez de recorrerlos en barco, lo tengan que hacer en patines de hielo.</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Situado en la provincia de Overijssel, Giethoorn se caracteriza, además de por sus canales, por su casitas y granjas con tejados de paja de los siglos XVIII y XIX. El origen de esos tejados de paja está en que el entorno está lleno de lagos, juncos y zonas boscosas. De hecho, Giethoorn tiene sus orígenes en un asentamiento de excavadores de turba. La extracción de dicha turba es la que originó multitud de lagos y charcos y que la gente construyera sus casas en las islas que se iban formando.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Las góndolas de Giethoorn se denominan "punter" y se impulsan por una pértiga, la "punterboom". Se puede visitar uno de los últimos astilleros que las fabrica, el PUNTERWERF WILDEBOER. En total, 170 puentes unen la localidad, demostrando que los holandeses también conviven con el agua como si en Venecia se encontraran. Pero no solo canales y góndolas se pueden ver en este pueblecito neerlandés. El entorno está lleno de una gran variedad de aves acuáticas y también hay nutrias, mariposas y libélulas. Incluso se puede divisar algún molino de viento típico de Frisia llamados "tjasker".</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317CC27-4708-4F2F-9806-28D0EFA04B31}"/>
              </a:ext>
            </a:extLst>
          </p:cNvPr>
          <p:cNvPicPr>
            <a:picLocks noChangeAspect="1"/>
          </p:cNvPicPr>
          <p:nvPr/>
        </p:nvPicPr>
        <p:blipFill>
          <a:blip r:embed="rId3"/>
          <a:stretch>
            <a:fillRect/>
          </a:stretch>
        </p:blipFill>
        <p:spPr>
          <a:xfrm>
            <a:off x="0" y="0"/>
            <a:ext cx="12191996" cy="6892308"/>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65B66A9-A875-4008-B321-9BF25F1A21EB}"/>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2964EDC-C11C-4FC0-A06F-AFF87E3A8517}"/>
              </a:ext>
            </a:extLst>
          </p:cNvPr>
          <p:cNvPicPr>
            <a:picLocks noChangeAspect="1"/>
          </p:cNvPicPr>
          <p:nvPr/>
        </p:nvPicPr>
        <p:blipFill>
          <a:blip r:embed="rId2"/>
          <a:stretch>
            <a:fillRect/>
          </a:stretch>
        </p:blipFill>
        <p:spPr>
          <a:xfrm>
            <a:off x="0" y="0"/>
            <a:ext cx="12191996" cy="6904606"/>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4D62FCB-4907-427C-B700-3E7549B58A6D}"/>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3ED4A9C-91F6-40EF-A358-F52D762CDB6D}"/>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CC2A040-894E-4B95-8E45-97ED0F409913}"/>
              </a:ext>
            </a:extLst>
          </p:cNvPr>
          <p:cNvPicPr>
            <a:picLocks noChangeAspect="1"/>
          </p:cNvPicPr>
          <p:nvPr/>
        </p:nvPicPr>
        <p:blipFill>
          <a:blip r:embed="rId2"/>
          <a:stretch>
            <a:fillRect/>
          </a:stretch>
        </p:blipFill>
        <p:spPr>
          <a:xfrm>
            <a:off x="0" y="0"/>
            <a:ext cx="12191996" cy="6908118"/>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1434CE4-EADF-4BCA-92C6-8E48E1DD7D88}"/>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42FE9C5-BBB1-4D61-9D10-A33C57FC95FA}"/>
              </a:ext>
            </a:extLst>
          </p:cNvPr>
          <p:cNvPicPr>
            <a:picLocks noChangeAspect="1"/>
          </p:cNvPicPr>
          <p:nvPr/>
        </p:nvPicPr>
        <p:blipFill>
          <a:blip r:embed="rId2"/>
          <a:stretch>
            <a:fillRect/>
          </a:stretch>
        </p:blipFill>
        <p:spPr>
          <a:xfrm>
            <a:off x="0" y="0"/>
            <a:ext cx="12191996" cy="6844841"/>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E5FC54E-F00A-4CF5-92ED-4DD058643A93}"/>
              </a:ext>
            </a:extLst>
          </p:cNvPr>
          <p:cNvPicPr>
            <a:picLocks noChangeAspect="1"/>
          </p:cNvPicPr>
          <p:nvPr/>
        </p:nvPicPr>
        <p:blipFill>
          <a:blip r:embed="rId2"/>
          <a:stretch>
            <a:fillRect/>
          </a:stretch>
        </p:blipFill>
        <p:spPr>
          <a:xfrm>
            <a:off x="0" y="0"/>
            <a:ext cx="12191996" cy="6859636"/>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AE1A17B-AB79-4BAA-AB3D-09EC4109172F}"/>
              </a:ext>
            </a:extLst>
          </p:cNvPr>
          <p:cNvPicPr>
            <a:picLocks noChangeAspect="1"/>
          </p:cNvPicPr>
          <p:nvPr/>
        </p:nvPicPr>
        <p:blipFill>
          <a:blip r:embed="rId2"/>
          <a:stretch>
            <a:fillRect/>
          </a:stretch>
        </p:blipFill>
        <p:spPr>
          <a:xfrm>
            <a:off x="0" y="0"/>
            <a:ext cx="12191996" cy="6861163"/>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F571BC3-AFBB-4193-8279-2FD6372E8D49}"/>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59FB524-DE01-4B9B-B55A-BC384BC8045C}"/>
              </a:ext>
            </a:extLst>
          </p:cNvPr>
          <p:cNvPicPr>
            <a:picLocks noChangeAspect="1"/>
          </p:cNvPicPr>
          <p:nvPr/>
        </p:nvPicPr>
        <p:blipFill>
          <a:blip r:embed="rId2"/>
          <a:stretch>
            <a:fillRect/>
          </a:stretch>
        </p:blipFill>
        <p:spPr>
          <a:xfrm>
            <a:off x="62142" y="0"/>
            <a:ext cx="12129854"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FAB7D3F-5798-40A0-8415-2B936ACF459E}"/>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40D11ED-A151-4F3B-A35F-6E3575A5B9F0}"/>
              </a:ext>
            </a:extLst>
          </p:cNvPr>
          <p:cNvPicPr>
            <a:picLocks noChangeAspect="1"/>
          </p:cNvPicPr>
          <p:nvPr/>
        </p:nvPicPr>
        <p:blipFill>
          <a:blip r:embed="rId2"/>
          <a:stretch>
            <a:fillRect/>
          </a:stretch>
        </p:blipFill>
        <p:spPr>
          <a:xfrm>
            <a:off x="0" y="0"/>
            <a:ext cx="12191996" cy="687658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62C41D94-F3F5-4961-ADA2-D9A4B32DD8EE}"/>
              </a:ext>
            </a:extLst>
          </p:cNvPr>
          <p:cNvPicPr>
            <a:picLocks noChangeAspect="1"/>
          </p:cNvPicPr>
          <p:nvPr/>
        </p:nvPicPr>
        <p:blipFill>
          <a:blip r:embed="rId2"/>
          <a:stretch>
            <a:fillRect/>
          </a:stretch>
        </p:blipFill>
        <p:spPr>
          <a:xfrm>
            <a:off x="0" y="372864"/>
            <a:ext cx="12114300" cy="6072329"/>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BC9BC20-F696-4535-825D-06E3D690D557}"/>
              </a:ext>
            </a:extLst>
          </p:cNvPr>
          <p:cNvPicPr>
            <a:picLocks noChangeAspect="1"/>
          </p:cNvPicPr>
          <p:nvPr/>
        </p:nvPicPr>
        <p:blipFill>
          <a:blip r:embed="rId2"/>
          <a:stretch>
            <a:fillRect/>
          </a:stretch>
        </p:blipFill>
        <p:spPr>
          <a:xfrm>
            <a:off x="0" y="0"/>
            <a:ext cx="12191996" cy="6875428"/>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4D04FF2-B693-4E38-8CDD-23D5248FF69E}"/>
              </a:ext>
            </a:extLst>
          </p:cNvPr>
          <p:cNvPicPr>
            <a:picLocks noChangeAspect="1"/>
          </p:cNvPicPr>
          <p:nvPr/>
        </p:nvPicPr>
        <p:blipFill>
          <a:blip r:embed="rId2"/>
          <a:stretch>
            <a:fillRect/>
          </a:stretch>
        </p:blipFill>
        <p:spPr>
          <a:xfrm>
            <a:off x="0" y="0"/>
            <a:ext cx="12191996" cy="6853674"/>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163401B-2707-41E7-B8E4-2EEB9A85C6A6}"/>
              </a:ext>
            </a:extLst>
          </p:cNvPr>
          <p:cNvPicPr>
            <a:picLocks noChangeAspect="1"/>
          </p:cNvPicPr>
          <p:nvPr/>
        </p:nvPicPr>
        <p:blipFill>
          <a:blip r:embed="rId2"/>
          <a:stretch>
            <a:fillRect/>
          </a:stretch>
        </p:blipFill>
        <p:spPr>
          <a:xfrm>
            <a:off x="0" y="0"/>
            <a:ext cx="12384350" cy="685800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009A2D4-1046-430A-9764-F1C47835FDCB}"/>
              </a:ext>
            </a:extLst>
          </p:cNvPr>
          <p:cNvPicPr>
            <a:picLocks noChangeAspect="1"/>
          </p:cNvPicPr>
          <p:nvPr/>
        </p:nvPicPr>
        <p:blipFill>
          <a:blip r:embed="rId2"/>
          <a:stretch>
            <a:fillRect/>
          </a:stretch>
        </p:blipFill>
        <p:spPr>
          <a:xfrm>
            <a:off x="0" y="0"/>
            <a:ext cx="12191996" cy="6945508"/>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853882A-20D9-4E9C-A482-62B6D6EC0EC1}"/>
              </a:ext>
            </a:extLst>
          </p:cNvPr>
          <p:cNvPicPr>
            <a:picLocks noChangeAspect="1"/>
          </p:cNvPicPr>
          <p:nvPr/>
        </p:nvPicPr>
        <p:blipFill>
          <a:blip r:embed="rId2"/>
          <a:stretch>
            <a:fillRect/>
          </a:stretch>
        </p:blipFill>
        <p:spPr>
          <a:xfrm>
            <a:off x="0" y="0"/>
            <a:ext cx="12297107" cy="6858000"/>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7FC9588-E36A-4B2A-A708-3627B80446CB}"/>
              </a:ext>
            </a:extLst>
          </p:cNvPr>
          <p:cNvPicPr>
            <a:picLocks noChangeAspect="1"/>
          </p:cNvPicPr>
          <p:nvPr/>
        </p:nvPicPr>
        <p:blipFill>
          <a:blip r:embed="rId2"/>
          <a:stretch>
            <a:fillRect/>
          </a:stretch>
        </p:blipFill>
        <p:spPr>
          <a:xfrm>
            <a:off x="0" y="0"/>
            <a:ext cx="12191996" cy="7320082"/>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9AC9F4F-2DF2-46CB-97D4-CCF56137E556}"/>
              </a:ext>
            </a:extLst>
          </p:cNvPr>
          <p:cNvPicPr>
            <a:picLocks noChangeAspect="1"/>
          </p:cNvPicPr>
          <p:nvPr/>
        </p:nvPicPr>
        <p:blipFill>
          <a:blip r:embed="rId2"/>
          <a:stretch>
            <a:fillRect/>
          </a:stretch>
        </p:blipFill>
        <p:spPr>
          <a:xfrm>
            <a:off x="0" y="0"/>
            <a:ext cx="12191996" cy="6920974"/>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9F3FA58-E8F2-4CEB-8DF6-EFF0629866BC}"/>
              </a:ext>
            </a:extLst>
          </p:cNvPr>
          <p:cNvPicPr>
            <a:picLocks noChangeAspect="1"/>
          </p:cNvPicPr>
          <p:nvPr/>
        </p:nvPicPr>
        <p:blipFill>
          <a:blip r:embed="rId2"/>
          <a:stretch>
            <a:fillRect/>
          </a:stretch>
        </p:blipFill>
        <p:spPr>
          <a:xfrm>
            <a:off x="0" y="0"/>
            <a:ext cx="12053977" cy="6858000"/>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4598A4A-A7EF-461D-9CF8-599A155D4A53}"/>
              </a:ext>
            </a:extLst>
          </p:cNvPr>
          <p:cNvPicPr>
            <a:picLocks noChangeAspect="1"/>
          </p:cNvPicPr>
          <p:nvPr/>
        </p:nvPicPr>
        <p:blipFill>
          <a:blip r:embed="rId2"/>
          <a:stretch>
            <a:fillRect/>
          </a:stretch>
        </p:blipFill>
        <p:spPr>
          <a:xfrm>
            <a:off x="0" y="0"/>
            <a:ext cx="12191996" cy="6874568"/>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4F2B1B9-DD55-4825-96BB-D48E881946B4}"/>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717937D-7AAE-4E6D-9ABC-0EA22339B6F4}"/>
              </a:ext>
            </a:extLst>
          </p:cNvPr>
          <p:cNvPicPr>
            <a:picLocks noChangeAspect="1"/>
          </p:cNvPicPr>
          <p:nvPr/>
        </p:nvPicPr>
        <p:blipFill>
          <a:blip r:embed="rId2"/>
          <a:stretch>
            <a:fillRect/>
          </a:stretch>
        </p:blipFill>
        <p:spPr>
          <a:xfrm>
            <a:off x="0" y="0"/>
            <a:ext cx="12191996" cy="6799386"/>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6F2DFDC-7D7D-4C2D-8196-D352D5CE5049}"/>
              </a:ext>
            </a:extLst>
          </p:cNvPr>
          <p:cNvPicPr>
            <a:picLocks noChangeAspect="1"/>
          </p:cNvPicPr>
          <p:nvPr/>
        </p:nvPicPr>
        <p:blipFill>
          <a:blip r:embed="rId2"/>
          <a:stretch>
            <a:fillRect/>
          </a:stretch>
        </p:blipFill>
        <p:spPr>
          <a:xfrm>
            <a:off x="0" y="0"/>
            <a:ext cx="12191996" cy="6862581"/>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BEA980A-B6BC-4649-BEF6-C7039855E2AC}"/>
              </a:ext>
            </a:extLst>
          </p:cNvPr>
          <p:cNvPicPr>
            <a:picLocks noChangeAspect="1"/>
          </p:cNvPicPr>
          <p:nvPr/>
        </p:nvPicPr>
        <p:blipFill>
          <a:blip r:embed="rId2"/>
          <a:stretch>
            <a:fillRect/>
          </a:stretch>
        </p:blipFill>
        <p:spPr>
          <a:xfrm>
            <a:off x="0" y="0"/>
            <a:ext cx="12191996" cy="6975299"/>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A4B9457-B6EB-4EA5-A5CB-C7DEAA57AF5D}"/>
              </a:ext>
            </a:extLst>
          </p:cNvPr>
          <p:cNvPicPr>
            <a:picLocks noChangeAspect="1"/>
          </p:cNvPicPr>
          <p:nvPr/>
        </p:nvPicPr>
        <p:blipFill>
          <a:blip r:embed="rId2"/>
          <a:stretch>
            <a:fillRect/>
          </a:stretch>
        </p:blipFill>
        <p:spPr>
          <a:xfrm>
            <a:off x="0" y="0"/>
            <a:ext cx="12126900" cy="6858000"/>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0C7D4AC-4E04-44F0-A367-06226F6D50AE}"/>
              </a:ext>
            </a:extLst>
          </p:cNvPr>
          <p:cNvPicPr>
            <a:picLocks noChangeAspect="1"/>
          </p:cNvPicPr>
          <p:nvPr/>
        </p:nvPicPr>
        <p:blipFill>
          <a:blip r:embed="rId2"/>
          <a:stretch>
            <a:fillRect/>
          </a:stretch>
        </p:blipFill>
        <p:spPr>
          <a:xfrm>
            <a:off x="3026" y="0"/>
            <a:ext cx="12171496" cy="6858000"/>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894EC45A-625F-43F2-BD75-53950C454E54}"/>
              </a:ext>
            </a:extLst>
          </p:cNvPr>
          <p:cNvPicPr>
            <a:picLocks noChangeAspect="1"/>
          </p:cNvPicPr>
          <p:nvPr/>
        </p:nvPicPr>
        <p:blipFill>
          <a:blip r:embed="rId2"/>
          <a:stretch>
            <a:fillRect/>
          </a:stretch>
        </p:blipFill>
        <p:spPr>
          <a:xfrm>
            <a:off x="0" y="8878"/>
            <a:ext cx="12191996" cy="7208672"/>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853ED87-07D6-410F-8ECD-C5926F772D4F}"/>
              </a:ext>
            </a:extLst>
          </p:cNvPr>
          <p:cNvPicPr>
            <a:picLocks noChangeAspect="1"/>
          </p:cNvPicPr>
          <p:nvPr/>
        </p:nvPicPr>
        <p:blipFill>
          <a:blip r:embed="rId2"/>
          <a:stretch>
            <a:fillRect/>
          </a:stretch>
        </p:blipFill>
        <p:spPr>
          <a:xfrm>
            <a:off x="0" y="0"/>
            <a:ext cx="12191996" cy="7208672"/>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6539852-AE34-4110-9A63-15521CFF4903}"/>
              </a:ext>
            </a:extLst>
          </p:cNvPr>
          <p:cNvPicPr>
            <a:picLocks noChangeAspect="1"/>
          </p:cNvPicPr>
          <p:nvPr/>
        </p:nvPicPr>
        <p:blipFill>
          <a:blip r:embed="rId2"/>
          <a:stretch>
            <a:fillRect/>
          </a:stretch>
        </p:blipFill>
        <p:spPr>
          <a:xfrm>
            <a:off x="0" y="0"/>
            <a:ext cx="12191996" cy="6879918"/>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3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718558D-4F81-4233-A2DE-401FBA2C6600}"/>
              </a:ext>
            </a:extLst>
          </p:cNvPr>
          <p:cNvPicPr>
            <a:picLocks noChangeAspect="1"/>
          </p:cNvPicPr>
          <p:nvPr/>
        </p:nvPicPr>
        <p:blipFill>
          <a:blip r:embed="rId2"/>
          <a:stretch>
            <a:fillRect/>
          </a:stretch>
        </p:blipFill>
        <p:spPr>
          <a:xfrm>
            <a:off x="0" y="0"/>
            <a:ext cx="12191996" cy="7455706"/>
          </a:xfrm>
          <a:prstGeom prst="rect">
            <a:avLst/>
          </a:prstGeom>
          <a:noFill/>
          <a:ln cap="flat">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39">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764269CF-72DE-4FDB-92C9-544565B96E34}"/>
              </a:ext>
            </a:extLst>
          </p:cNvPr>
          <p:cNvPicPr>
            <a:picLocks noChangeAspect="1"/>
          </p:cNvPicPr>
          <p:nvPr/>
        </p:nvPicPr>
        <p:blipFill>
          <a:blip r:embed="rId2"/>
          <a:stretch>
            <a:fillRect/>
          </a:stretch>
        </p:blipFill>
        <p:spPr>
          <a:xfrm>
            <a:off x="79900" y="0"/>
            <a:ext cx="12047000" cy="6747028"/>
          </a:xfrm>
          <a:prstGeom prst="rect">
            <a:avLst/>
          </a:prstGeom>
          <a:noFill/>
          <a:ln cap="flat">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40">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2BC476AA-C424-4102-BA86-3328435D9D25}"/>
              </a:ext>
            </a:extLst>
          </p:cNvPr>
          <p:cNvPicPr>
            <a:picLocks noChangeAspect="1"/>
          </p:cNvPicPr>
          <p:nvPr/>
        </p:nvPicPr>
        <p:blipFill>
          <a:blip r:embed="rId2"/>
          <a:stretch>
            <a:fillRect/>
          </a:stretch>
        </p:blipFill>
        <p:spPr>
          <a:xfrm>
            <a:off x="1136059" y="0"/>
            <a:ext cx="10017306" cy="6858000"/>
          </a:xfrm>
          <a:prstGeom prst="rect">
            <a:avLst/>
          </a:prstGeom>
          <a:noFill/>
          <a:ln cap="flat">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4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604566C-128A-4773-86C7-79F1F6CE7B58}"/>
              </a:ext>
            </a:extLst>
          </p:cNvPr>
          <p:cNvPicPr>
            <a:picLocks noChangeAspect="1"/>
          </p:cNvPicPr>
          <p:nvPr/>
        </p:nvPicPr>
        <p:blipFill>
          <a:blip r:embed="rId2"/>
          <a:stretch>
            <a:fillRect/>
          </a:stretch>
        </p:blipFill>
        <p:spPr>
          <a:xfrm>
            <a:off x="0" y="0"/>
            <a:ext cx="12191996" cy="6932697"/>
          </a:xfrm>
          <a:prstGeom prst="rect">
            <a:avLst/>
          </a:prstGeom>
          <a:noFill/>
          <a:ln cap="flat">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4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E6737D8-3AC5-45BB-AFAA-72428B02CF4E}"/>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D2F4E11B-E426-4AFF-BF27-A95B4D6DDF4E}"/>
              </a:ext>
            </a:extLst>
          </p:cNvPr>
          <p:cNvSpPr txBox="1">
            <a:spLocks noGrp="1"/>
          </p:cNvSpPr>
          <p:nvPr>
            <p:ph type="subTitle" idx="1"/>
          </p:nvPr>
        </p:nvSpPr>
        <p:spPr>
          <a:xfrm>
            <a:off x="2855908" y="6042026"/>
            <a:ext cx="6400800" cy="458791"/>
          </a:xfrm>
        </p:spPr>
        <p:txBody>
          <a:bodyPr/>
          <a:lstStyle/>
          <a:p>
            <a:pPr lvl="0"/>
            <a:r>
              <a:rPr lang="es-ES" b="1">
                <a:solidFill>
                  <a:srgbClr val="FFFFFF"/>
                </a:solidFill>
                <a:latin typeface="Sylfaen" pitchFamily="18"/>
              </a:rPr>
              <a:t>VICTOR NOVELLÓN</a:t>
            </a:r>
          </a:p>
        </p:txBody>
      </p:sp>
      <p:pic>
        <p:nvPicPr>
          <p:cNvPr id="3" name="Picture 3">
            <a:extLst>
              <a:ext uri="{FF2B5EF4-FFF2-40B4-BE49-F238E27FC236}">
                <a16:creationId xmlns:a16="http://schemas.microsoft.com/office/drawing/2014/main" id="{932375E2-1CD3-4770-95A3-736FC4EBA951}"/>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4D4C812D-2F3C-43B0-AEE4-804CE4651C78}"/>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42CBFB30-3966-4049-ABF9-CB170520CD90}"/>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2B7D8AE1-8F9C-4797-A972-9A4B680B74EF}"/>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81B76C95-FF16-45CC-A755-C5A36878961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1A9743FE-A3B7-4A16-B93D-8A1EA1BBD367}"/>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0F187A81-4A76-4D2B-98A0-0E2503E574AE}"/>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B30A6F37-77FA-4E7B-9A2B-52C1A241131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78066BA2-A2C4-49F9-9834-8DB60489ADB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6BAE707B-9960-488D-BBBB-78CEFD8D117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6688E42B-AA83-4C14-AFDE-72441D1C9BAB}"/>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5AB34C95-7496-4C1B-9385-714A5B4F1E22}"/>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28785466-E9F4-4B35-9A69-56D34AE601F5}"/>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63494815"/>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87</TotalTime>
  <Words>336</Words>
  <Application>Microsoft Office PowerPoint</Application>
  <PresentationFormat>Panorámica</PresentationFormat>
  <Paragraphs>15</Paragraphs>
  <Slides>43</Slides>
  <Notes>2</Notes>
  <HiddenSlides>0</HiddenSlides>
  <MMClips>1</MMClips>
  <ScaleCrop>false</ScaleCrop>
  <HeadingPairs>
    <vt:vector size="6" baseType="variant">
      <vt:variant>
        <vt:lpstr>Fuentes usadas</vt:lpstr>
      </vt:variant>
      <vt:variant>
        <vt:i4>5</vt:i4>
      </vt:variant>
      <vt:variant>
        <vt:lpstr>Tema</vt:lpstr>
      </vt:variant>
      <vt:variant>
        <vt:i4>2</vt:i4>
      </vt:variant>
      <vt:variant>
        <vt:lpstr>Títulos de diapositiva</vt:lpstr>
      </vt:variant>
      <vt:variant>
        <vt:i4>43</vt:i4>
      </vt:variant>
    </vt:vector>
  </HeadingPairs>
  <TitlesOfParts>
    <vt:vector size="50" baseType="lpstr">
      <vt:lpstr>Arial</vt:lpstr>
      <vt:lpstr>Calibri</vt:lpstr>
      <vt:lpstr>Calibri Light</vt:lpstr>
      <vt:lpstr>Kristen ITC</vt:lpstr>
      <vt:lpstr>Sylfaen</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2021-05-25T09:55:09Z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