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Ysp4Smwjw8/PuScHRQCjQ==" hashData="7YuWtwVaxkKaZ+R66TH878m7iEQ="/>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5" autoAdjust="0"/>
    <p:restoredTop sz="94660"/>
  </p:normalViewPr>
  <p:slideViewPr>
    <p:cSldViewPr snapToGrid="0">
      <p:cViewPr varScale="1">
        <p:scale>
          <a:sx n="37" d="100"/>
          <a:sy n="37" d="100"/>
        </p:scale>
        <p:origin x="-84" y="-106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37178164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3046047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3795404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3107706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2445375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207752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650369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4203470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2931435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1985317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96027AF-DC0C-4F8F-8CD0-AE657FD8D4D9}"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3523746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6027AF-DC0C-4F8F-8CD0-AE657FD8D4D9}" type="datetimeFigureOut">
              <a:rPr lang="es-CO" smtClean="0"/>
              <a:pPr/>
              <a:t>13/05/2016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A9AD76-B2A9-4035-9AD6-40C08CA049FC}" type="slidenum">
              <a:rPr lang="es-CO" smtClean="0"/>
              <a:pPr/>
              <a:t>‹Nº›</a:t>
            </a:fld>
            <a:endParaRPr lang="es-CO"/>
          </a:p>
        </p:txBody>
      </p:sp>
    </p:spTree>
    <p:extLst>
      <p:ext uri="{BB962C8B-B14F-4D97-AF65-F5344CB8AC3E}">
        <p14:creationId xmlns:p14="http://schemas.microsoft.com/office/powerpoint/2010/main" xmlns="" val="3319974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5" name="CuadroTexto 4"/>
          <p:cNvSpPr txBox="1"/>
          <p:nvPr/>
        </p:nvSpPr>
        <p:spPr>
          <a:xfrm>
            <a:off x="2637182" y="337930"/>
            <a:ext cx="8527773" cy="5170646"/>
          </a:xfrm>
          <a:prstGeom prst="rect">
            <a:avLst/>
          </a:prstGeom>
          <a:noFill/>
        </p:spPr>
        <p:txBody>
          <a:bodyPr wrap="square" rtlCol="0">
            <a:spAutoFit/>
          </a:bodyPr>
          <a:lstStyle/>
          <a:p>
            <a:pPr algn="ctr"/>
            <a:r>
              <a:rPr lang="es-CO" sz="2400" b="1" i="1" dirty="0" err="1" smtClean="0"/>
              <a:t>Giethoorn</a:t>
            </a:r>
            <a:r>
              <a:rPr lang="es-CO" sz="2400" b="1" i="1" dirty="0" smtClean="0"/>
              <a:t>: La Venecia de Los Países Bajos</a:t>
            </a:r>
          </a:p>
          <a:p>
            <a:pPr algn="ctr"/>
            <a:r>
              <a:rPr lang="es-CO" i="1" dirty="0" smtClean="0"/>
              <a:t>La localidad de </a:t>
            </a:r>
            <a:r>
              <a:rPr lang="es-CO" i="1" dirty="0" err="1" smtClean="0"/>
              <a:t>Giethoorn</a:t>
            </a:r>
            <a:r>
              <a:rPr lang="es-CO" i="1" dirty="0" smtClean="0"/>
              <a:t> es conocida como la "Venecia de los Países Bajos", y es bastante fácil saber por qué. Todo el lugar está lleno de canales, y la gran mayoría de la población no tiene ningún tipo de carreteras, al igual que la auténtica Venecia en Italia. </a:t>
            </a:r>
            <a:r>
              <a:rPr lang="es-CO" i="1" dirty="0" err="1" smtClean="0"/>
              <a:t>Giethoorn</a:t>
            </a:r>
            <a:r>
              <a:rPr lang="es-CO" i="1" dirty="0" smtClean="0"/>
              <a:t>, conocida como la "Venecia del Norte" o "la Venecia de los Países Bajos" es una de las ciudades en los Países Bajos donde en gran parte la circulación de coches fue prohibida. El pueblo tiene 2.620 habitantes y es famosa por sus numerosos puentes y vías navegables. En un principio fue creado sobre turba y entre diferentes lagos. Para transportar la turba fueron cavados canales y acequias. De ahí que las casas parezcan construidas sobre islas pequeñas a las que sólo se puede acceder a través de puentes. La mayoría de los más de 176 puentes fueron construidos por los propios vecinos para poder comunicar sus casas con las calles adyacentes. En la parte vieja de la villa, no hay coches y solo se aprecia el uso de bicicletas, y todo el transporte es realizado principalmente sobre el agua de los canales de la ciudad utilizando unas embarcaciones similares a las góndolas llamadas "</a:t>
            </a:r>
            <a:r>
              <a:rPr lang="es-CO" i="1" dirty="0" err="1" smtClean="0"/>
              <a:t>punter</a:t>
            </a:r>
            <a:r>
              <a:rPr lang="es-CO" i="1" dirty="0" smtClean="0"/>
              <a:t>", impulsadas por unos largos palos llamados "</a:t>
            </a:r>
            <a:r>
              <a:rPr lang="es-CO" i="1" dirty="0" err="1" smtClean="0"/>
              <a:t>punterboom</a:t>
            </a:r>
            <a:r>
              <a:rPr lang="es-CO" i="1" dirty="0" smtClean="0"/>
              <a:t>" al estilo de las verdaderas góndolas venecianas. Lo más popular en </a:t>
            </a:r>
            <a:r>
              <a:rPr lang="es-CO" i="1" dirty="0" err="1" smtClean="0"/>
              <a:t>Giethoorn</a:t>
            </a:r>
            <a:r>
              <a:rPr lang="es-CO" i="1" dirty="0" smtClean="0"/>
              <a:t> consiste en pasear en bote por sus canales y lagos, podrá alquilar por un precio muy asequible botes eléctricos, a remos o los famosos </a:t>
            </a:r>
            <a:r>
              <a:rPr lang="es-CO" i="1" dirty="0" err="1" smtClean="0"/>
              <a:t>punters</a:t>
            </a:r>
            <a:r>
              <a:rPr lang="es-CO" i="1" dirty="0" smtClean="0"/>
              <a:t>, eso sí para inexpertos mejor los eléctricos.</a:t>
            </a:r>
            <a:endParaRPr lang="es-CO" i="1" dirty="0"/>
          </a:p>
        </p:txBody>
      </p:sp>
      <p:sp>
        <p:nvSpPr>
          <p:cNvPr id="6" name="CuadroTexto 5"/>
          <p:cNvSpPr txBox="1"/>
          <p:nvPr/>
        </p:nvSpPr>
        <p:spPr>
          <a:xfrm rot="20926537">
            <a:off x="10285219" y="5565435"/>
            <a:ext cx="1855632" cy="707886"/>
          </a:xfrm>
          <a:prstGeom prst="rect">
            <a:avLst/>
          </a:prstGeom>
          <a:noFill/>
        </p:spPr>
        <p:txBody>
          <a:bodyPr wrap="square" rtlCol="0">
            <a:spAutoFit/>
          </a:bodyPr>
          <a:lstStyle/>
          <a:p>
            <a:pPr algn="ctr"/>
            <a:r>
              <a:rPr lang="es-CO" sz="1000" b="1" i="1" dirty="0" smtClean="0"/>
              <a:t>Creación de: </a:t>
            </a:r>
          </a:p>
          <a:p>
            <a:pPr algn="ctr"/>
            <a:r>
              <a:rPr lang="es-CO" sz="1000" b="1" i="1" dirty="0" smtClean="0"/>
              <a:t>Jeremías Candelo Valencia</a:t>
            </a:r>
          </a:p>
          <a:p>
            <a:pPr algn="ctr"/>
            <a:r>
              <a:rPr lang="es-CO" sz="1000" b="1" i="1" dirty="0" smtClean="0"/>
              <a:t>Para: mis </a:t>
            </a:r>
            <a:r>
              <a:rPr lang="es-CO" sz="1000" b="1" i="1" dirty="0" err="1" smtClean="0"/>
              <a:t>pps</a:t>
            </a:r>
            <a:endParaRPr lang="es-CO" sz="1000" b="1" i="1" dirty="0" smtClean="0"/>
          </a:p>
          <a:p>
            <a:pPr algn="ctr"/>
            <a:r>
              <a:rPr lang="es-CO" sz="1000" b="1" i="1" dirty="0" smtClean="0"/>
              <a:t>Música: Hijo de la luna-</a:t>
            </a:r>
            <a:r>
              <a:rPr lang="es-CO" sz="1000" b="1" i="1" dirty="0" err="1" smtClean="0"/>
              <a:t>Editus</a:t>
            </a:r>
            <a:endParaRPr lang="es-CO" sz="1000" b="1" i="1" dirty="0"/>
          </a:p>
        </p:txBody>
      </p:sp>
      <p:pic>
        <p:nvPicPr>
          <p:cNvPr id="7" name="Editus_-_Hijo_de_la_Lun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389809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34719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289467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385754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875083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733163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99442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63378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45124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1678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04830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6743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249537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2101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90504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634639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081358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24455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18387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86614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622396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656183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63149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38834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563582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176783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015727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816224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03548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908418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689052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899077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038937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948857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778388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02451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131008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637724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589518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536572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541332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351081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672692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27526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871738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529397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036126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544058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656502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792219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698433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836093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958224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971092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263879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25437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915005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440635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020647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887785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0921153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042944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9958131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8767908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0251803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220204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8976311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220813500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887600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2989382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4493041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5804503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4326228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9944552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0073822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6124941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42</TotalTime>
  <Words>322</Words>
  <Application>Microsoft Office PowerPoint</Application>
  <PresentationFormat>Personalizado</PresentationFormat>
  <Paragraphs>8</Paragraphs>
  <Slides>77</Slides>
  <Notes>0</Notes>
  <HiddenSlides>0</HiddenSlides>
  <MMClips>1</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2016-05-13T15:38:32Z</dcterms:created>
  <dcterms:modified xsi:type="dcterms:W3CDTF">2016-05-13T16:56:29Z</dcterms:modified>
</cp:coreProperties>
</file>