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 id="2147483675" r:id="rId4"/>
  </p:sldMasterIdLst>
  <p:notesMasterIdLst>
    <p:notesMasterId r:id="rId68"/>
  </p:notesMasterIdLst>
  <p:sldIdLst>
    <p:sldId id="377" r:id="rId5"/>
    <p:sldId id="533" r:id="rId6"/>
    <p:sldId id="534" r:id="rId7"/>
    <p:sldId id="539" r:id="rId8"/>
    <p:sldId id="492" r:id="rId9"/>
    <p:sldId id="480" r:id="rId10"/>
    <p:sldId id="482" r:id="rId11"/>
    <p:sldId id="488" r:id="rId12"/>
    <p:sldId id="489" r:id="rId13"/>
    <p:sldId id="490" r:id="rId14"/>
    <p:sldId id="491" r:id="rId15"/>
    <p:sldId id="540" r:id="rId16"/>
    <p:sldId id="493" r:id="rId17"/>
    <p:sldId id="494" r:id="rId18"/>
    <p:sldId id="495" r:id="rId19"/>
    <p:sldId id="496" r:id="rId20"/>
    <p:sldId id="497" r:id="rId21"/>
    <p:sldId id="498" r:id="rId22"/>
    <p:sldId id="499" r:id="rId23"/>
    <p:sldId id="541" r:id="rId24"/>
    <p:sldId id="500" r:id="rId25"/>
    <p:sldId id="502" r:id="rId26"/>
    <p:sldId id="501" r:id="rId27"/>
    <p:sldId id="503" r:id="rId28"/>
    <p:sldId id="504" r:id="rId29"/>
    <p:sldId id="507" r:id="rId30"/>
    <p:sldId id="505" r:id="rId31"/>
    <p:sldId id="506" r:id="rId32"/>
    <p:sldId id="508" r:id="rId33"/>
    <p:sldId id="510" r:id="rId34"/>
    <p:sldId id="509" r:id="rId35"/>
    <p:sldId id="537" r:id="rId36"/>
    <p:sldId id="512" r:id="rId37"/>
    <p:sldId id="511" r:id="rId38"/>
    <p:sldId id="513" r:id="rId39"/>
    <p:sldId id="514" r:id="rId40"/>
    <p:sldId id="515" r:id="rId41"/>
    <p:sldId id="516" r:id="rId42"/>
    <p:sldId id="517" r:id="rId43"/>
    <p:sldId id="543" r:id="rId44"/>
    <p:sldId id="518" r:id="rId45"/>
    <p:sldId id="519" r:id="rId46"/>
    <p:sldId id="520" r:id="rId47"/>
    <p:sldId id="521" r:id="rId48"/>
    <p:sldId id="522" r:id="rId49"/>
    <p:sldId id="523" r:id="rId50"/>
    <p:sldId id="524" r:id="rId51"/>
    <p:sldId id="542" r:id="rId52"/>
    <p:sldId id="525" r:id="rId53"/>
    <p:sldId id="526" r:id="rId54"/>
    <p:sldId id="527" r:id="rId55"/>
    <p:sldId id="528" r:id="rId56"/>
    <p:sldId id="529" r:id="rId57"/>
    <p:sldId id="530" r:id="rId58"/>
    <p:sldId id="531" r:id="rId59"/>
    <p:sldId id="535" r:id="rId60"/>
    <p:sldId id="545" r:id="rId61"/>
    <p:sldId id="532" r:id="rId62"/>
    <p:sldId id="547" r:id="rId63"/>
    <p:sldId id="544" r:id="rId64"/>
    <p:sldId id="546" r:id="rId65"/>
    <p:sldId id="378" r:id="rId66"/>
    <p:sldId id="536" r:id="rId67"/>
  </p:sldIdLst>
  <p:sldSz cx="11269663"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7drdTnUZxmXcdzsx2nBqVw==" hashData="ZQr+czgSBIhMIGhYuMU5SlcAv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0" d="100"/>
          <a:sy n="50" d="100"/>
        </p:scale>
        <p:origin x="-1230" y="-690"/>
      </p:cViewPr>
      <p:guideLst>
        <p:guide orient="horz" pos="1997"/>
        <p:guide pos="355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notesMaster" Target="notesMasters/notesMaster1.xml"/><Relationship Id="rId7" Type="http://schemas.openxmlformats.org/officeDocument/2006/relationships/slide" Target="slides/slide3.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11/11/2019</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C0E5CA90-5C34-41A9-94BB-12AB9BE6ACF5}" type="slidenum">
              <a:rPr lang="fr-FR">
                <a:solidFill>
                  <a:prstClr val="black"/>
                </a:solidFill>
              </a:rPr>
              <a:pPr/>
              <a:t>6</a:t>
            </a:fld>
            <a:endParaRPr lang="fr-FR">
              <a:solidFill>
                <a:prstClr val="black"/>
              </a:solidFill>
            </a:endParaRPr>
          </a:p>
        </p:txBody>
      </p:sp>
      <p:sp>
        <p:nvSpPr>
          <p:cNvPr id="15362" name="Espace réservé de l'image des diapositives 1"/>
          <p:cNvSpPr>
            <a:spLocks noGrp="1" noRot="1" noChangeAspect="1" noTextEdit="1"/>
          </p:cNvSpPr>
          <p:nvPr>
            <p:ph type="sldImg"/>
          </p:nvPr>
        </p:nvSpPr>
        <p:spPr>
          <a:xfrm>
            <a:off x="381000" y="685800"/>
            <a:ext cx="6096000" cy="3429000"/>
          </a:xfrm>
          <a:ln/>
        </p:spPr>
      </p:sp>
      <p:sp>
        <p:nvSpPr>
          <p:cNvPr id="15363" name="Espace réservé des commentaires 2"/>
          <p:cNvSpPr>
            <a:spLocks noGrp="1"/>
          </p:cNvSpPr>
          <p:nvPr>
            <p:ph type="body" idx="1"/>
          </p:nvPr>
        </p:nvSpPr>
        <p:spPr/>
        <p:txBody>
          <a:bodyPr/>
          <a:lstStyle/>
          <a:p>
            <a:pPr>
              <a:spcBef>
                <a:spcPct val="0"/>
              </a:spcBef>
            </a:pPr>
            <a:endParaRPr lang="es-ES"/>
          </a:p>
        </p:txBody>
      </p:sp>
      <p:sp>
        <p:nvSpPr>
          <p:cNvPr id="15364"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5BD8DB08-13B1-4D0D-873E-D48EDBB4C3E0}" type="slidenum">
              <a:rPr lang="fr-FR" sz="1200" smtClean="0">
                <a:solidFill>
                  <a:prstClr val="black"/>
                </a:solidFill>
                <a:latin typeface="Comic Sans MS" pitchFamily="66" charset="0"/>
              </a:rPr>
              <a:pPr algn="r" fontAlgn="base">
                <a:spcBef>
                  <a:spcPct val="0"/>
                </a:spcBef>
                <a:spcAft>
                  <a:spcPct val="0"/>
                </a:spcAft>
              </a:pPr>
              <a:t>6</a:t>
            </a:fld>
            <a:endParaRPr lang="fr-FR" sz="1200" smtClean="0">
              <a:solidFill>
                <a:prstClr val="black"/>
              </a:solidFill>
              <a:latin typeface="Comic Sans MS" pitchFamily="66"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6473F96D-63DC-4670-8E1E-8E44F46B5E27}" type="slidenum">
              <a:rPr lang="fr-FR">
                <a:solidFill>
                  <a:prstClr val="black"/>
                </a:solidFill>
              </a:rPr>
              <a:pPr/>
              <a:t>7</a:t>
            </a:fld>
            <a:endParaRPr lang="fr-FR">
              <a:solidFill>
                <a:prstClr val="black"/>
              </a:solidFill>
            </a:endParaRPr>
          </a:p>
        </p:txBody>
      </p:sp>
      <p:sp>
        <p:nvSpPr>
          <p:cNvPr id="88066" name="Espace réservé de l'image des diapositives 1"/>
          <p:cNvSpPr>
            <a:spLocks noGrp="1" noRot="1" noChangeAspect="1" noTextEdit="1"/>
          </p:cNvSpPr>
          <p:nvPr>
            <p:ph type="sldImg"/>
          </p:nvPr>
        </p:nvSpPr>
        <p:spPr>
          <a:xfrm>
            <a:off x="381000" y="685800"/>
            <a:ext cx="6096000" cy="3429000"/>
          </a:xfrm>
          <a:ln/>
        </p:spPr>
      </p:sp>
      <p:sp>
        <p:nvSpPr>
          <p:cNvPr id="88067" name="Espace réservé des commentaires 2"/>
          <p:cNvSpPr>
            <a:spLocks noGrp="1"/>
          </p:cNvSpPr>
          <p:nvPr>
            <p:ph type="body" idx="1"/>
          </p:nvPr>
        </p:nvSpPr>
        <p:spPr/>
        <p:txBody>
          <a:bodyPr/>
          <a:lstStyle/>
          <a:p>
            <a:pPr>
              <a:spcBef>
                <a:spcPct val="0"/>
              </a:spcBef>
            </a:pPr>
            <a:endParaRPr lang="es-ES"/>
          </a:p>
        </p:txBody>
      </p:sp>
      <p:sp>
        <p:nvSpPr>
          <p:cNvPr id="88068"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21ED3D64-6700-495C-9F63-C3F838705108}" type="slidenum">
              <a:rPr lang="fr-FR" sz="1200" smtClean="0">
                <a:solidFill>
                  <a:prstClr val="black"/>
                </a:solidFill>
                <a:latin typeface="Comic Sans MS" pitchFamily="66" charset="0"/>
              </a:rPr>
              <a:pPr algn="r" fontAlgn="base">
                <a:spcBef>
                  <a:spcPct val="0"/>
                </a:spcBef>
                <a:spcAft>
                  <a:spcPct val="0"/>
                </a:spcAft>
              </a:pPr>
              <a:t>7</a:t>
            </a:fld>
            <a:endParaRPr lang="fr-FR" sz="1200" smtClean="0">
              <a:solidFill>
                <a:prstClr val="black"/>
              </a:solidFill>
              <a:latin typeface="Comic Sans MS" pitchFamily="66"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B686A09A-7684-4C9B-901D-1062F18747CB}" type="slidenum">
              <a:rPr lang="fr-FR">
                <a:solidFill>
                  <a:prstClr val="black"/>
                </a:solidFill>
              </a:rPr>
              <a:pPr/>
              <a:t>8</a:t>
            </a:fld>
            <a:endParaRPr lang="fr-FR">
              <a:solidFill>
                <a:prstClr val="black"/>
              </a:solidFill>
            </a:endParaRPr>
          </a:p>
        </p:txBody>
      </p:sp>
      <p:sp>
        <p:nvSpPr>
          <p:cNvPr id="17410" name="Espace réservé de l'image des diapositives 1"/>
          <p:cNvSpPr>
            <a:spLocks noGrp="1" noRot="1" noChangeAspect="1" noTextEdit="1"/>
          </p:cNvSpPr>
          <p:nvPr>
            <p:ph type="sldImg"/>
          </p:nvPr>
        </p:nvSpPr>
        <p:spPr>
          <a:xfrm>
            <a:off x="381000" y="685800"/>
            <a:ext cx="6096000" cy="3429000"/>
          </a:xfrm>
          <a:ln/>
        </p:spPr>
      </p:sp>
      <p:sp>
        <p:nvSpPr>
          <p:cNvPr id="17411" name="Espace réservé des commentaires 2"/>
          <p:cNvSpPr>
            <a:spLocks noGrp="1"/>
          </p:cNvSpPr>
          <p:nvPr>
            <p:ph type="body" idx="1"/>
          </p:nvPr>
        </p:nvSpPr>
        <p:spPr/>
        <p:txBody>
          <a:bodyPr/>
          <a:lstStyle/>
          <a:p>
            <a:pPr>
              <a:spcBef>
                <a:spcPct val="0"/>
              </a:spcBef>
            </a:pPr>
            <a:endParaRPr lang="es-ES"/>
          </a:p>
        </p:txBody>
      </p:sp>
      <p:sp>
        <p:nvSpPr>
          <p:cNvPr id="17412"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D30102BB-F59A-4F34-A851-4110AA5FFBF1}" type="slidenum">
              <a:rPr lang="fr-FR" sz="1200" smtClean="0">
                <a:solidFill>
                  <a:prstClr val="black"/>
                </a:solidFill>
                <a:latin typeface="Comic Sans MS" pitchFamily="66" charset="0"/>
              </a:rPr>
              <a:pPr algn="r" fontAlgn="base">
                <a:spcBef>
                  <a:spcPct val="0"/>
                </a:spcBef>
                <a:spcAft>
                  <a:spcPct val="0"/>
                </a:spcAft>
              </a:pPr>
              <a:t>8</a:t>
            </a:fld>
            <a:endParaRPr lang="fr-FR" sz="1200" smtClean="0">
              <a:solidFill>
                <a:prstClr val="black"/>
              </a:solidFill>
              <a:latin typeface="Comic Sans MS" pitchFamily="66"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250301E2-CEB7-4D72-AAF2-0F92EFF8295C}" type="slidenum">
              <a:rPr lang="fr-FR">
                <a:solidFill>
                  <a:prstClr val="black"/>
                </a:solidFill>
              </a:rPr>
              <a:pPr/>
              <a:t>9</a:t>
            </a:fld>
            <a:endParaRPr lang="fr-FR">
              <a:solidFill>
                <a:prstClr val="black"/>
              </a:solidFill>
            </a:endParaRPr>
          </a:p>
        </p:txBody>
      </p:sp>
      <p:sp>
        <p:nvSpPr>
          <p:cNvPr id="13314" name="Espace réservé de l'image des diapositives 1"/>
          <p:cNvSpPr>
            <a:spLocks noGrp="1" noRot="1" noChangeAspect="1" noTextEdit="1"/>
          </p:cNvSpPr>
          <p:nvPr>
            <p:ph type="sldImg"/>
          </p:nvPr>
        </p:nvSpPr>
        <p:spPr>
          <a:xfrm>
            <a:off x="381000" y="685800"/>
            <a:ext cx="6096000" cy="3429000"/>
          </a:xfrm>
          <a:ln/>
        </p:spPr>
      </p:sp>
      <p:sp>
        <p:nvSpPr>
          <p:cNvPr id="13315" name="Espace réservé des commentaires 2"/>
          <p:cNvSpPr>
            <a:spLocks noGrp="1"/>
          </p:cNvSpPr>
          <p:nvPr>
            <p:ph type="body" idx="1"/>
          </p:nvPr>
        </p:nvSpPr>
        <p:spPr/>
        <p:txBody>
          <a:bodyPr/>
          <a:lstStyle/>
          <a:p>
            <a:pPr>
              <a:spcBef>
                <a:spcPct val="0"/>
              </a:spcBef>
            </a:pPr>
            <a:endParaRPr lang="es-ES"/>
          </a:p>
        </p:txBody>
      </p:sp>
      <p:sp>
        <p:nvSpPr>
          <p:cNvPr id="13316"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BF17467F-D5C5-4403-BD8C-9BEA01580596}" type="slidenum">
              <a:rPr lang="fr-FR" sz="1200" smtClean="0">
                <a:solidFill>
                  <a:prstClr val="black"/>
                </a:solidFill>
                <a:latin typeface="Comic Sans MS" pitchFamily="66" charset="0"/>
              </a:rPr>
              <a:pPr algn="r" fontAlgn="base">
                <a:spcBef>
                  <a:spcPct val="0"/>
                </a:spcBef>
                <a:spcAft>
                  <a:spcPct val="0"/>
                </a:spcAft>
              </a:pPr>
              <a:t>9</a:t>
            </a:fld>
            <a:endParaRPr lang="fr-FR" sz="1200" smtClean="0">
              <a:solidFill>
                <a:prstClr val="black"/>
              </a:solidFill>
              <a:latin typeface="Comic Sans MS" pitchFamily="66"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A203667B-80D7-4883-8519-3E679E15D137}" type="slidenum">
              <a:rPr lang="fr-FR">
                <a:solidFill>
                  <a:prstClr val="black"/>
                </a:solidFill>
              </a:rPr>
              <a:pPr/>
              <a:t>15</a:t>
            </a:fld>
            <a:endParaRPr lang="fr-FR">
              <a:solidFill>
                <a:prstClr val="black"/>
              </a:solidFill>
            </a:endParaRPr>
          </a:p>
        </p:txBody>
      </p:sp>
      <p:sp>
        <p:nvSpPr>
          <p:cNvPr id="23554" name="Espace réservé de l'image des diapositives 1"/>
          <p:cNvSpPr>
            <a:spLocks noGrp="1" noRot="1" noChangeAspect="1" noTextEdit="1"/>
          </p:cNvSpPr>
          <p:nvPr>
            <p:ph type="sldImg"/>
          </p:nvPr>
        </p:nvSpPr>
        <p:spPr>
          <a:xfrm>
            <a:off x="381000" y="685800"/>
            <a:ext cx="6096000" cy="3429000"/>
          </a:xfrm>
          <a:ln/>
        </p:spPr>
      </p:sp>
      <p:sp>
        <p:nvSpPr>
          <p:cNvPr id="23555" name="Espace réservé des commentaires 2"/>
          <p:cNvSpPr>
            <a:spLocks noGrp="1"/>
          </p:cNvSpPr>
          <p:nvPr>
            <p:ph type="body" idx="1"/>
          </p:nvPr>
        </p:nvSpPr>
        <p:spPr/>
        <p:txBody>
          <a:bodyPr/>
          <a:lstStyle/>
          <a:p>
            <a:pPr>
              <a:spcBef>
                <a:spcPct val="0"/>
              </a:spcBef>
            </a:pPr>
            <a:endParaRPr lang="es-ES"/>
          </a:p>
        </p:txBody>
      </p:sp>
      <p:sp>
        <p:nvSpPr>
          <p:cNvPr id="23556"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240D0CE9-14ED-4AA0-90A2-FC35F2BED08E}" type="slidenum">
              <a:rPr lang="fr-FR" sz="1200" smtClean="0">
                <a:solidFill>
                  <a:prstClr val="black"/>
                </a:solidFill>
                <a:latin typeface="Comic Sans MS" pitchFamily="66" charset="0"/>
              </a:rPr>
              <a:pPr algn="r" fontAlgn="base">
                <a:spcBef>
                  <a:spcPct val="0"/>
                </a:spcBef>
                <a:spcAft>
                  <a:spcPct val="0"/>
                </a:spcAft>
              </a:pPr>
              <a:t>15</a:t>
            </a:fld>
            <a:endParaRPr lang="fr-FR" sz="1200" smtClean="0">
              <a:solidFill>
                <a:prstClr val="black"/>
              </a:solidFill>
              <a:latin typeface="Comic Sans MS" pitchFamily="66"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E55C4362-A456-45C4-B315-10D5D63D231E}" type="slidenum">
              <a:rPr lang="fr-FR">
                <a:solidFill>
                  <a:prstClr val="black"/>
                </a:solidFill>
              </a:rPr>
              <a:pPr/>
              <a:t>18</a:t>
            </a:fld>
            <a:endParaRPr lang="fr-FR">
              <a:solidFill>
                <a:prstClr val="black"/>
              </a:solidFill>
            </a:endParaRPr>
          </a:p>
        </p:txBody>
      </p:sp>
      <p:sp>
        <p:nvSpPr>
          <p:cNvPr id="25602" name="Espace réservé de l'image des diapositives 1"/>
          <p:cNvSpPr>
            <a:spLocks noGrp="1" noRot="1" noChangeAspect="1" noTextEdit="1"/>
          </p:cNvSpPr>
          <p:nvPr>
            <p:ph type="sldImg"/>
          </p:nvPr>
        </p:nvSpPr>
        <p:spPr>
          <a:xfrm>
            <a:off x="381000" y="685800"/>
            <a:ext cx="6096000" cy="3429000"/>
          </a:xfrm>
          <a:ln/>
        </p:spPr>
      </p:sp>
      <p:sp>
        <p:nvSpPr>
          <p:cNvPr id="25603" name="Espace réservé des commentaires 2"/>
          <p:cNvSpPr>
            <a:spLocks noGrp="1"/>
          </p:cNvSpPr>
          <p:nvPr>
            <p:ph type="body" idx="1"/>
          </p:nvPr>
        </p:nvSpPr>
        <p:spPr/>
        <p:txBody>
          <a:bodyPr/>
          <a:lstStyle/>
          <a:p>
            <a:pPr>
              <a:spcBef>
                <a:spcPct val="0"/>
              </a:spcBef>
            </a:pPr>
            <a:endParaRPr lang="es-ES"/>
          </a:p>
        </p:txBody>
      </p:sp>
      <p:sp>
        <p:nvSpPr>
          <p:cNvPr id="25604"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474DF4D4-8362-45BB-87CF-1389199BAAE8}" type="slidenum">
              <a:rPr lang="fr-FR" sz="1200" smtClean="0">
                <a:solidFill>
                  <a:prstClr val="black"/>
                </a:solidFill>
                <a:latin typeface="Comic Sans MS" pitchFamily="66" charset="0"/>
              </a:rPr>
              <a:pPr algn="r" fontAlgn="base">
                <a:spcBef>
                  <a:spcPct val="0"/>
                </a:spcBef>
                <a:spcAft>
                  <a:spcPct val="0"/>
                </a:spcAft>
              </a:pPr>
              <a:t>18</a:t>
            </a:fld>
            <a:endParaRPr lang="fr-FR" sz="1200" smtClean="0">
              <a:solidFill>
                <a:prstClr val="black"/>
              </a:solidFill>
              <a:latin typeface="Comic Sans MS" pitchFamily="66"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DF04689E-BF09-4BB2-882D-F2F7C242EDF9}" type="slidenum">
              <a:rPr lang="fr-FR">
                <a:solidFill>
                  <a:prstClr val="black"/>
                </a:solidFill>
              </a:rPr>
              <a:pPr/>
              <a:t>19</a:t>
            </a:fld>
            <a:endParaRPr lang="fr-FR">
              <a:solidFill>
                <a:prstClr val="black"/>
              </a:solidFill>
            </a:endParaRPr>
          </a:p>
        </p:txBody>
      </p:sp>
      <p:sp>
        <p:nvSpPr>
          <p:cNvPr id="39938" name="Espace réservé de l'image des diapositives 1"/>
          <p:cNvSpPr>
            <a:spLocks noGrp="1" noRot="1" noChangeAspect="1" noTextEdit="1"/>
          </p:cNvSpPr>
          <p:nvPr>
            <p:ph type="sldImg"/>
          </p:nvPr>
        </p:nvSpPr>
        <p:spPr>
          <a:xfrm>
            <a:off x="381000" y="685800"/>
            <a:ext cx="6096000" cy="3429000"/>
          </a:xfrm>
          <a:ln/>
        </p:spPr>
      </p:sp>
      <p:sp>
        <p:nvSpPr>
          <p:cNvPr id="39939" name="Espace réservé des commentaires 2"/>
          <p:cNvSpPr>
            <a:spLocks noGrp="1"/>
          </p:cNvSpPr>
          <p:nvPr>
            <p:ph type="body" idx="1"/>
          </p:nvPr>
        </p:nvSpPr>
        <p:spPr/>
        <p:txBody>
          <a:bodyPr/>
          <a:lstStyle/>
          <a:p>
            <a:pPr>
              <a:spcBef>
                <a:spcPct val="0"/>
              </a:spcBef>
            </a:pPr>
            <a:endParaRPr lang="es-ES"/>
          </a:p>
        </p:txBody>
      </p:sp>
      <p:sp>
        <p:nvSpPr>
          <p:cNvPr id="39940"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C07F829B-9A48-4F7E-BDFD-36D341122D3F}" type="slidenum">
              <a:rPr lang="fr-FR" sz="1200" smtClean="0">
                <a:solidFill>
                  <a:prstClr val="black"/>
                </a:solidFill>
                <a:latin typeface="Comic Sans MS" pitchFamily="66" charset="0"/>
              </a:rPr>
              <a:pPr algn="r" fontAlgn="base">
                <a:spcBef>
                  <a:spcPct val="0"/>
                </a:spcBef>
                <a:spcAft>
                  <a:spcPct val="0"/>
                </a:spcAft>
              </a:pPr>
              <a:t>19</a:t>
            </a:fld>
            <a:endParaRPr lang="fr-FR" sz="1200" smtClean="0">
              <a:solidFill>
                <a:prstClr val="black"/>
              </a:solidFill>
              <a:latin typeface="Comic Sans MS" pitchFamily="66"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D3C3F099-F9B7-416E-8AAD-9BF601ED3C73}" type="slidenum">
              <a:rPr lang="fr-FR">
                <a:solidFill>
                  <a:prstClr val="black"/>
                </a:solidFill>
              </a:rPr>
              <a:pPr/>
              <a:t>23</a:t>
            </a:fld>
            <a:endParaRPr lang="fr-FR">
              <a:solidFill>
                <a:prstClr val="black"/>
              </a:solidFill>
            </a:endParaRPr>
          </a:p>
        </p:txBody>
      </p:sp>
      <p:sp>
        <p:nvSpPr>
          <p:cNvPr id="43010" name="Espace réservé de l'image des diapositives 1"/>
          <p:cNvSpPr>
            <a:spLocks noGrp="1" noRot="1" noChangeAspect="1" noTextEdit="1"/>
          </p:cNvSpPr>
          <p:nvPr>
            <p:ph type="sldImg"/>
          </p:nvPr>
        </p:nvSpPr>
        <p:spPr>
          <a:xfrm>
            <a:off x="381000" y="685800"/>
            <a:ext cx="6096000" cy="3429000"/>
          </a:xfrm>
          <a:ln/>
        </p:spPr>
      </p:sp>
      <p:sp>
        <p:nvSpPr>
          <p:cNvPr id="43011" name="Espace réservé des commentaires 2"/>
          <p:cNvSpPr>
            <a:spLocks noGrp="1"/>
          </p:cNvSpPr>
          <p:nvPr>
            <p:ph type="body" idx="1"/>
          </p:nvPr>
        </p:nvSpPr>
        <p:spPr/>
        <p:txBody>
          <a:bodyPr/>
          <a:lstStyle/>
          <a:p>
            <a:pPr>
              <a:spcBef>
                <a:spcPct val="0"/>
              </a:spcBef>
            </a:pPr>
            <a:endParaRPr lang="es-ES"/>
          </a:p>
        </p:txBody>
      </p:sp>
      <p:sp>
        <p:nvSpPr>
          <p:cNvPr id="43012"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82B0A8DB-DE8E-4784-ADA5-5BAE90FD4B21}" type="slidenum">
              <a:rPr lang="fr-FR" sz="1200" smtClean="0">
                <a:solidFill>
                  <a:prstClr val="black"/>
                </a:solidFill>
                <a:latin typeface="Comic Sans MS" pitchFamily="66" charset="0"/>
              </a:rPr>
              <a:pPr algn="r" fontAlgn="base">
                <a:spcBef>
                  <a:spcPct val="0"/>
                </a:spcBef>
                <a:spcAft>
                  <a:spcPct val="0"/>
                </a:spcAft>
              </a:pPr>
              <a:t>23</a:t>
            </a:fld>
            <a:endParaRPr lang="fr-FR" sz="1200" smtClean="0">
              <a:solidFill>
                <a:prstClr val="black"/>
              </a:solidFill>
              <a:latin typeface="Comic Sans MS" pitchFamily="66"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93CB1060-A395-4226-AA4B-8211637DEE8F}" type="slidenum">
              <a:rPr lang="fr-FR">
                <a:solidFill>
                  <a:prstClr val="black"/>
                </a:solidFill>
              </a:rPr>
              <a:pPr/>
              <a:t>24</a:t>
            </a:fld>
            <a:endParaRPr lang="fr-FR">
              <a:solidFill>
                <a:prstClr val="black"/>
              </a:solidFill>
            </a:endParaRPr>
          </a:p>
        </p:txBody>
      </p:sp>
      <p:sp>
        <p:nvSpPr>
          <p:cNvPr id="46082" name="Espace réservé de l'image des diapositives 1"/>
          <p:cNvSpPr>
            <a:spLocks noGrp="1" noRot="1" noChangeAspect="1" noTextEdit="1"/>
          </p:cNvSpPr>
          <p:nvPr>
            <p:ph type="sldImg"/>
          </p:nvPr>
        </p:nvSpPr>
        <p:spPr>
          <a:xfrm>
            <a:off x="381000" y="685800"/>
            <a:ext cx="6096000" cy="3429000"/>
          </a:xfrm>
          <a:ln/>
        </p:spPr>
      </p:sp>
      <p:sp>
        <p:nvSpPr>
          <p:cNvPr id="46083" name="Espace réservé des commentaires 2"/>
          <p:cNvSpPr>
            <a:spLocks noGrp="1"/>
          </p:cNvSpPr>
          <p:nvPr>
            <p:ph type="body" idx="1"/>
          </p:nvPr>
        </p:nvSpPr>
        <p:spPr/>
        <p:txBody>
          <a:bodyPr/>
          <a:lstStyle/>
          <a:p>
            <a:pPr>
              <a:spcBef>
                <a:spcPct val="0"/>
              </a:spcBef>
            </a:pPr>
            <a:endParaRPr lang="es-ES"/>
          </a:p>
        </p:txBody>
      </p:sp>
      <p:sp>
        <p:nvSpPr>
          <p:cNvPr id="46084"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EC58E0C5-FF04-4EF4-8CCB-3783EE48B178}" type="slidenum">
              <a:rPr lang="fr-FR" sz="1200" smtClean="0">
                <a:solidFill>
                  <a:prstClr val="black"/>
                </a:solidFill>
                <a:latin typeface="Comic Sans MS" pitchFamily="66" charset="0"/>
              </a:rPr>
              <a:pPr algn="r" fontAlgn="base">
                <a:spcBef>
                  <a:spcPct val="0"/>
                </a:spcBef>
                <a:spcAft>
                  <a:spcPct val="0"/>
                </a:spcAft>
              </a:pPr>
              <a:t>24</a:t>
            </a:fld>
            <a:endParaRPr lang="fr-FR" sz="1200" smtClean="0">
              <a:solidFill>
                <a:prstClr val="black"/>
              </a:solidFill>
              <a:latin typeface="Comic Sans MS" pitchFamily="66"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83EAFE14-850C-4C5A-93D7-ABA6538901FA}" type="slidenum">
              <a:rPr lang="fr-FR">
                <a:solidFill>
                  <a:prstClr val="black"/>
                </a:solidFill>
              </a:rPr>
              <a:pPr/>
              <a:t>25</a:t>
            </a:fld>
            <a:endParaRPr lang="fr-FR">
              <a:solidFill>
                <a:prstClr val="black"/>
              </a:solidFill>
            </a:endParaRPr>
          </a:p>
        </p:txBody>
      </p:sp>
      <p:sp>
        <p:nvSpPr>
          <p:cNvPr id="48130" name="Espace réservé de l'image des diapositives 1"/>
          <p:cNvSpPr>
            <a:spLocks noGrp="1" noRot="1" noChangeAspect="1" noTextEdit="1"/>
          </p:cNvSpPr>
          <p:nvPr>
            <p:ph type="sldImg"/>
          </p:nvPr>
        </p:nvSpPr>
        <p:spPr>
          <a:xfrm>
            <a:off x="381000" y="685800"/>
            <a:ext cx="6096000" cy="3429000"/>
          </a:xfrm>
          <a:ln/>
        </p:spPr>
      </p:sp>
      <p:sp>
        <p:nvSpPr>
          <p:cNvPr id="48131" name="Espace réservé des commentaires 2"/>
          <p:cNvSpPr>
            <a:spLocks noGrp="1"/>
          </p:cNvSpPr>
          <p:nvPr>
            <p:ph type="body" idx="1"/>
          </p:nvPr>
        </p:nvSpPr>
        <p:spPr/>
        <p:txBody>
          <a:bodyPr/>
          <a:lstStyle/>
          <a:p>
            <a:pPr>
              <a:spcBef>
                <a:spcPct val="0"/>
              </a:spcBef>
            </a:pPr>
            <a:endParaRPr lang="es-ES"/>
          </a:p>
        </p:txBody>
      </p:sp>
      <p:sp>
        <p:nvSpPr>
          <p:cNvPr id="48132"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639881E0-F113-4818-BC7D-EDFFC3A398C7}" type="slidenum">
              <a:rPr lang="fr-FR" sz="1200" smtClean="0">
                <a:solidFill>
                  <a:prstClr val="black"/>
                </a:solidFill>
                <a:latin typeface="Comic Sans MS" pitchFamily="66" charset="0"/>
              </a:rPr>
              <a:pPr algn="r" fontAlgn="base">
                <a:spcBef>
                  <a:spcPct val="0"/>
                </a:spcBef>
                <a:spcAft>
                  <a:spcPct val="0"/>
                </a:spcAft>
              </a:pPr>
              <a:t>25</a:t>
            </a:fld>
            <a:endParaRPr lang="fr-FR" sz="1200" smtClean="0">
              <a:solidFill>
                <a:prstClr val="black"/>
              </a:solidFill>
              <a:latin typeface="Comic Sans MS" pitchFamily="66"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BA9C1FF5-7B27-4BA0-A1A9-7744909C27BD}" type="slidenum">
              <a:rPr lang="fr-FR">
                <a:solidFill>
                  <a:prstClr val="black"/>
                </a:solidFill>
              </a:rPr>
              <a:pPr/>
              <a:t>26</a:t>
            </a:fld>
            <a:endParaRPr lang="fr-FR">
              <a:solidFill>
                <a:prstClr val="black"/>
              </a:solidFill>
            </a:endParaRPr>
          </a:p>
        </p:txBody>
      </p:sp>
      <p:sp>
        <p:nvSpPr>
          <p:cNvPr id="53250" name="Espace réservé de l'image des diapositives 1"/>
          <p:cNvSpPr>
            <a:spLocks noGrp="1" noRot="1" noChangeAspect="1" noTextEdit="1"/>
          </p:cNvSpPr>
          <p:nvPr>
            <p:ph type="sldImg"/>
          </p:nvPr>
        </p:nvSpPr>
        <p:spPr>
          <a:xfrm>
            <a:off x="381000" y="685800"/>
            <a:ext cx="6096000" cy="3429000"/>
          </a:xfrm>
          <a:ln/>
        </p:spPr>
      </p:sp>
      <p:sp>
        <p:nvSpPr>
          <p:cNvPr id="53251" name="Espace réservé des commentaires 2"/>
          <p:cNvSpPr>
            <a:spLocks noGrp="1"/>
          </p:cNvSpPr>
          <p:nvPr>
            <p:ph type="body" idx="1"/>
          </p:nvPr>
        </p:nvSpPr>
        <p:spPr/>
        <p:txBody>
          <a:bodyPr/>
          <a:lstStyle/>
          <a:p>
            <a:pPr>
              <a:spcBef>
                <a:spcPct val="0"/>
              </a:spcBef>
            </a:pPr>
            <a:endParaRPr lang="es-ES"/>
          </a:p>
        </p:txBody>
      </p:sp>
      <p:sp>
        <p:nvSpPr>
          <p:cNvPr id="53252"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CEA29F68-B22F-4483-8251-A5EDE84D0BF5}" type="slidenum">
              <a:rPr lang="fr-FR" sz="1200" smtClean="0">
                <a:solidFill>
                  <a:prstClr val="black"/>
                </a:solidFill>
                <a:latin typeface="Comic Sans MS" pitchFamily="66" charset="0"/>
              </a:rPr>
              <a:pPr algn="r" fontAlgn="base">
                <a:spcBef>
                  <a:spcPct val="0"/>
                </a:spcBef>
                <a:spcAft>
                  <a:spcPct val="0"/>
                </a:spcAft>
              </a:pPr>
              <a:t>26</a:t>
            </a:fld>
            <a:endParaRPr lang="fr-FR" sz="1200" smtClean="0">
              <a:solidFill>
                <a:prstClr val="black"/>
              </a:solidFill>
              <a:latin typeface="Comic Sans MS" pitchFamily="66"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41BAE271-BB46-4274-9029-8E5B662A0E31}" type="slidenum">
              <a:rPr lang="fr-FR">
                <a:solidFill>
                  <a:prstClr val="black"/>
                </a:solidFill>
              </a:rPr>
              <a:pPr/>
              <a:t>29</a:t>
            </a:fld>
            <a:endParaRPr lang="fr-FR">
              <a:solidFill>
                <a:prstClr val="black"/>
              </a:solidFill>
            </a:endParaRPr>
          </a:p>
        </p:txBody>
      </p:sp>
      <p:sp>
        <p:nvSpPr>
          <p:cNvPr id="55298" name="Espace réservé de l'image des diapositives 1"/>
          <p:cNvSpPr>
            <a:spLocks noGrp="1" noRot="1" noChangeAspect="1" noTextEdit="1"/>
          </p:cNvSpPr>
          <p:nvPr>
            <p:ph type="sldImg"/>
          </p:nvPr>
        </p:nvSpPr>
        <p:spPr>
          <a:xfrm>
            <a:off x="381000" y="685800"/>
            <a:ext cx="6096000" cy="3429000"/>
          </a:xfrm>
          <a:ln/>
        </p:spPr>
      </p:sp>
      <p:sp>
        <p:nvSpPr>
          <p:cNvPr id="55299" name="Espace réservé des commentaires 2"/>
          <p:cNvSpPr>
            <a:spLocks noGrp="1"/>
          </p:cNvSpPr>
          <p:nvPr>
            <p:ph type="body" idx="1"/>
          </p:nvPr>
        </p:nvSpPr>
        <p:spPr/>
        <p:txBody>
          <a:bodyPr/>
          <a:lstStyle/>
          <a:p>
            <a:pPr>
              <a:spcBef>
                <a:spcPct val="0"/>
              </a:spcBef>
            </a:pPr>
            <a:endParaRPr lang="es-ES"/>
          </a:p>
        </p:txBody>
      </p:sp>
      <p:sp>
        <p:nvSpPr>
          <p:cNvPr id="55300"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FFAB7FCB-65E1-4134-8BF5-552D1E663F3E}" type="slidenum">
              <a:rPr lang="fr-FR" sz="1200" smtClean="0">
                <a:solidFill>
                  <a:prstClr val="black"/>
                </a:solidFill>
                <a:latin typeface="Comic Sans MS" pitchFamily="66" charset="0"/>
              </a:rPr>
              <a:pPr algn="r" fontAlgn="base">
                <a:spcBef>
                  <a:spcPct val="0"/>
                </a:spcBef>
                <a:spcAft>
                  <a:spcPct val="0"/>
                </a:spcAft>
              </a:pPr>
              <a:t>29</a:t>
            </a:fld>
            <a:endParaRPr lang="fr-FR" sz="1200" smtClean="0">
              <a:solidFill>
                <a:prstClr val="black"/>
              </a:solidFill>
              <a:latin typeface="Comic Sans MS" pitchFamily="66"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28154C3D-0988-4479-B7F1-6F4B3AEEFA5F}" type="slidenum">
              <a:rPr lang="fr-FR">
                <a:solidFill>
                  <a:prstClr val="black"/>
                </a:solidFill>
              </a:rPr>
              <a:pPr/>
              <a:t>30</a:t>
            </a:fld>
            <a:endParaRPr lang="fr-FR">
              <a:solidFill>
                <a:prstClr val="black"/>
              </a:solidFill>
            </a:endParaRPr>
          </a:p>
        </p:txBody>
      </p:sp>
      <p:sp>
        <p:nvSpPr>
          <p:cNvPr id="59394" name="Espace réservé de l'image des diapositives 1"/>
          <p:cNvSpPr>
            <a:spLocks noGrp="1" noRot="1" noChangeAspect="1" noTextEdit="1"/>
          </p:cNvSpPr>
          <p:nvPr>
            <p:ph type="sldImg"/>
          </p:nvPr>
        </p:nvSpPr>
        <p:spPr>
          <a:xfrm>
            <a:off x="381000" y="685800"/>
            <a:ext cx="6096000" cy="3429000"/>
          </a:xfrm>
          <a:ln/>
        </p:spPr>
      </p:sp>
      <p:sp>
        <p:nvSpPr>
          <p:cNvPr id="59395" name="Espace réservé des commentaires 2"/>
          <p:cNvSpPr>
            <a:spLocks noGrp="1"/>
          </p:cNvSpPr>
          <p:nvPr>
            <p:ph type="body" idx="1"/>
          </p:nvPr>
        </p:nvSpPr>
        <p:spPr/>
        <p:txBody>
          <a:bodyPr/>
          <a:lstStyle/>
          <a:p>
            <a:pPr>
              <a:spcBef>
                <a:spcPct val="0"/>
              </a:spcBef>
            </a:pPr>
            <a:endParaRPr lang="es-ES"/>
          </a:p>
        </p:txBody>
      </p:sp>
      <p:sp>
        <p:nvSpPr>
          <p:cNvPr id="59396"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E3D24EE9-A330-4A6F-A569-4B688640477C}" type="slidenum">
              <a:rPr lang="fr-FR" sz="1200" smtClean="0">
                <a:solidFill>
                  <a:prstClr val="black"/>
                </a:solidFill>
                <a:latin typeface="Comic Sans MS" pitchFamily="66" charset="0"/>
              </a:rPr>
              <a:pPr algn="r" fontAlgn="base">
                <a:spcBef>
                  <a:spcPct val="0"/>
                </a:spcBef>
                <a:spcAft>
                  <a:spcPct val="0"/>
                </a:spcAft>
              </a:pPr>
              <a:t>30</a:t>
            </a:fld>
            <a:endParaRPr lang="fr-FR" sz="1200" smtClean="0">
              <a:solidFill>
                <a:prstClr val="black"/>
              </a:solidFill>
              <a:latin typeface="Comic Sans MS" pitchFamily="66"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258763EA-954A-490F-8471-7DF9C0E039E6}" type="slidenum">
              <a:rPr lang="fr-FR">
                <a:solidFill>
                  <a:prstClr val="black"/>
                </a:solidFill>
              </a:rPr>
              <a:pPr/>
              <a:t>31</a:t>
            </a:fld>
            <a:endParaRPr lang="fr-FR">
              <a:solidFill>
                <a:prstClr val="black"/>
              </a:solidFill>
            </a:endParaRPr>
          </a:p>
        </p:txBody>
      </p:sp>
      <p:sp>
        <p:nvSpPr>
          <p:cNvPr id="57346" name="Espace réservé de l'image des diapositives 1"/>
          <p:cNvSpPr>
            <a:spLocks noGrp="1" noRot="1" noChangeAspect="1" noTextEdit="1"/>
          </p:cNvSpPr>
          <p:nvPr>
            <p:ph type="sldImg"/>
          </p:nvPr>
        </p:nvSpPr>
        <p:spPr>
          <a:xfrm>
            <a:off x="381000" y="685800"/>
            <a:ext cx="6096000" cy="3429000"/>
          </a:xfrm>
          <a:ln/>
        </p:spPr>
      </p:sp>
      <p:sp>
        <p:nvSpPr>
          <p:cNvPr id="57347" name="Espace réservé des commentaires 2"/>
          <p:cNvSpPr>
            <a:spLocks noGrp="1"/>
          </p:cNvSpPr>
          <p:nvPr>
            <p:ph type="body" idx="1"/>
          </p:nvPr>
        </p:nvSpPr>
        <p:spPr/>
        <p:txBody>
          <a:bodyPr/>
          <a:lstStyle/>
          <a:p>
            <a:pPr>
              <a:spcBef>
                <a:spcPct val="0"/>
              </a:spcBef>
            </a:pPr>
            <a:endParaRPr lang="es-ES"/>
          </a:p>
        </p:txBody>
      </p:sp>
      <p:sp>
        <p:nvSpPr>
          <p:cNvPr id="57348"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7D106B2E-9D5A-4DF0-A340-512F276CDD19}" type="slidenum">
              <a:rPr lang="fr-FR" sz="1200" smtClean="0">
                <a:solidFill>
                  <a:prstClr val="black"/>
                </a:solidFill>
                <a:latin typeface="Comic Sans MS" pitchFamily="66" charset="0"/>
              </a:rPr>
              <a:pPr algn="r" fontAlgn="base">
                <a:spcBef>
                  <a:spcPct val="0"/>
                </a:spcBef>
                <a:spcAft>
                  <a:spcPct val="0"/>
                </a:spcAft>
              </a:pPr>
              <a:t>31</a:t>
            </a:fld>
            <a:endParaRPr lang="fr-FR" sz="1200" smtClean="0">
              <a:solidFill>
                <a:prstClr val="black"/>
              </a:solidFill>
              <a:latin typeface="Comic Sans MS" pitchFamily="66"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E5F1A936-289E-4C84-8406-6C58014CCD5E}" type="slidenum">
              <a:rPr lang="fr-FR">
                <a:solidFill>
                  <a:prstClr val="black"/>
                </a:solidFill>
              </a:rPr>
              <a:pPr/>
              <a:t>33</a:t>
            </a:fld>
            <a:endParaRPr lang="fr-FR">
              <a:solidFill>
                <a:prstClr val="black"/>
              </a:solidFill>
            </a:endParaRPr>
          </a:p>
        </p:txBody>
      </p:sp>
      <p:sp>
        <p:nvSpPr>
          <p:cNvPr id="61442" name="Espace réservé de l'image des diapositives 1"/>
          <p:cNvSpPr>
            <a:spLocks noGrp="1" noRot="1" noChangeAspect="1" noTextEdit="1"/>
          </p:cNvSpPr>
          <p:nvPr>
            <p:ph type="sldImg"/>
          </p:nvPr>
        </p:nvSpPr>
        <p:spPr>
          <a:xfrm>
            <a:off x="381000" y="685800"/>
            <a:ext cx="6096000" cy="3429000"/>
          </a:xfrm>
          <a:ln/>
        </p:spPr>
      </p:sp>
      <p:sp>
        <p:nvSpPr>
          <p:cNvPr id="61443" name="Espace réservé des commentaires 2"/>
          <p:cNvSpPr>
            <a:spLocks noGrp="1"/>
          </p:cNvSpPr>
          <p:nvPr>
            <p:ph type="body" idx="1"/>
          </p:nvPr>
        </p:nvSpPr>
        <p:spPr/>
        <p:txBody>
          <a:bodyPr/>
          <a:lstStyle/>
          <a:p>
            <a:pPr>
              <a:spcBef>
                <a:spcPct val="0"/>
              </a:spcBef>
            </a:pPr>
            <a:endParaRPr lang="es-ES"/>
          </a:p>
        </p:txBody>
      </p:sp>
      <p:sp>
        <p:nvSpPr>
          <p:cNvPr id="61444"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6D80A457-6FE5-4274-90A6-3C7A3F2E1C9B}" type="slidenum">
              <a:rPr lang="fr-FR" sz="1200" smtClean="0">
                <a:solidFill>
                  <a:prstClr val="black"/>
                </a:solidFill>
                <a:latin typeface="Comic Sans MS" pitchFamily="66" charset="0"/>
              </a:rPr>
              <a:pPr algn="r" fontAlgn="base">
                <a:spcBef>
                  <a:spcPct val="0"/>
                </a:spcBef>
                <a:spcAft>
                  <a:spcPct val="0"/>
                </a:spcAft>
              </a:pPr>
              <a:t>33</a:t>
            </a:fld>
            <a:endParaRPr lang="fr-FR" sz="1200" smtClean="0">
              <a:solidFill>
                <a:prstClr val="black"/>
              </a:solidFill>
              <a:latin typeface="Comic Sans MS" pitchFamily="66"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09A64993-565F-4A6D-822D-497F53D57831}" type="slidenum">
              <a:rPr lang="fr-FR">
                <a:solidFill>
                  <a:prstClr val="black"/>
                </a:solidFill>
              </a:rPr>
              <a:pPr/>
              <a:t>35</a:t>
            </a:fld>
            <a:endParaRPr lang="fr-FR">
              <a:solidFill>
                <a:prstClr val="black"/>
              </a:solidFill>
            </a:endParaRPr>
          </a:p>
        </p:txBody>
      </p:sp>
      <p:sp>
        <p:nvSpPr>
          <p:cNvPr id="63490" name="Espace réservé de l'image des diapositives 1"/>
          <p:cNvSpPr>
            <a:spLocks noGrp="1" noRot="1" noChangeAspect="1" noTextEdit="1"/>
          </p:cNvSpPr>
          <p:nvPr>
            <p:ph type="sldImg"/>
          </p:nvPr>
        </p:nvSpPr>
        <p:spPr>
          <a:xfrm>
            <a:off x="381000" y="685800"/>
            <a:ext cx="6096000" cy="3429000"/>
          </a:xfrm>
          <a:ln/>
        </p:spPr>
      </p:sp>
      <p:sp>
        <p:nvSpPr>
          <p:cNvPr id="63491" name="Espace réservé des commentaires 2"/>
          <p:cNvSpPr>
            <a:spLocks noGrp="1"/>
          </p:cNvSpPr>
          <p:nvPr>
            <p:ph type="body" idx="1"/>
          </p:nvPr>
        </p:nvSpPr>
        <p:spPr/>
        <p:txBody>
          <a:bodyPr/>
          <a:lstStyle/>
          <a:p>
            <a:pPr>
              <a:spcBef>
                <a:spcPct val="0"/>
              </a:spcBef>
            </a:pPr>
            <a:endParaRPr lang="es-ES"/>
          </a:p>
        </p:txBody>
      </p:sp>
      <p:sp>
        <p:nvSpPr>
          <p:cNvPr id="63492"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0A463BAD-43BA-46AF-9AF6-7DCF29986525}" type="slidenum">
              <a:rPr lang="fr-FR" sz="1200" smtClean="0">
                <a:solidFill>
                  <a:prstClr val="black"/>
                </a:solidFill>
                <a:latin typeface="Comic Sans MS" pitchFamily="66" charset="0"/>
              </a:rPr>
              <a:pPr algn="r" fontAlgn="base">
                <a:spcBef>
                  <a:spcPct val="0"/>
                </a:spcBef>
                <a:spcAft>
                  <a:spcPct val="0"/>
                </a:spcAft>
              </a:pPr>
              <a:t>35</a:t>
            </a:fld>
            <a:endParaRPr lang="fr-FR" sz="1200" smtClean="0">
              <a:solidFill>
                <a:prstClr val="black"/>
              </a:solidFill>
              <a:latin typeface="Comic Sans MS" pitchFamily="66"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3A4E6DB8-6EA8-4908-82CE-748864EA2CDD}" type="slidenum">
              <a:rPr lang="fr-FR">
                <a:solidFill>
                  <a:prstClr val="black"/>
                </a:solidFill>
              </a:rPr>
              <a:pPr/>
              <a:t>36</a:t>
            </a:fld>
            <a:endParaRPr lang="fr-FR">
              <a:solidFill>
                <a:prstClr val="black"/>
              </a:solidFill>
            </a:endParaRPr>
          </a:p>
        </p:txBody>
      </p:sp>
      <p:sp>
        <p:nvSpPr>
          <p:cNvPr id="65538" name="Espace réservé de l'image des diapositives 1"/>
          <p:cNvSpPr>
            <a:spLocks noGrp="1" noRot="1" noChangeAspect="1" noTextEdit="1"/>
          </p:cNvSpPr>
          <p:nvPr>
            <p:ph type="sldImg"/>
          </p:nvPr>
        </p:nvSpPr>
        <p:spPr>
          <a:xfrm>
            <a:off x="381000" y="685800"/>
            <a:ext cx="6096000" cy="3429000"/>
          </a:xfrm>
          <a:ln/>
        </p:spPr>
      </p:sp>
      <p:sp>
        <p:nvSpPr>
          <p:cNvPr id="65539" name="Espace réservé des commentaires 2"/>
          <p:cNvSpPr>
            <a:spLocks noGrp="1"/>
          </p:cNvSpPr>
          <p:nvPr>
            <p:ph type="body" idx="1"/>
          </p:nvPr>
        </p:nvSpPr>
        <p:spPr/>
        <p:txBody>
          <a:bodyPr/>
          <a:lstStyle/>
          <a:p>
            <a:pPr>
              <a:spcBef>
                <a:spcPct val="0"/>
              </a:spcBef>
            </a:pPr>
            <a:endParaRPr lang="es-ES"/>
          </a:p>
        </p:txBody>
      </p:sp>
      <p:sp>
        <p:nvSpPr>
          <p:cNvPr id="65540"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FA227DD4-1CD7-4E03-B10B-826883D133AB}" type="slidenum">
              <a:rPr lang="fr-FR" sz="1200" smtClean="0">
                <a:solidFill>
                  <a:prstClr val="black"/>
                </a:solidFill>
                <a:latin typeface="Comic Sans MS" pitchFamily="66" charset="0"/>
              </a:rPr>
              <a:pPr algn="r" fontAlgn="base">
                <a:spcBef>
                  <a:spcPct val="0"/>
                </a:spcBef>
                <a:spcAft>
                  <a:spcPct val="0"/>
                </a:spcAft>
              </a:pPr>
              <a:t>36</a:t>
            </a:fld>
            <a:endParaRPr lang="fr-FR" sz="1200" smtClean="0">
              <a:solidFill>
                <a:prstClr val="black"/>
              </a:solidFill>
              <a:latin typeface="Comic Sans MS" pitchFamily="66"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C8FB814F-F314-421C-8149-E880463E98E8}" type="slidenum">
              <a:rPr lang="fr-FR">
                <a:solidFill>
                  <a:prstClr val="black"/>
                </a:solidFill>
              </a:rPr>
              <a:pPr/>
              <a:t>37</a:t>
            </a:fld>
            <a:endParaRPr lang="fr-FR">
              <a:solidFill>
                <a:prstClr val="black"/>
              </a:solidFill>
            </a:endParaRPr>
          </a:p>
        </p:txBody>
      </p:sp>
      <p:sp>
        <p:nvSpPr>
          <p:cNvPr id="67586" name="Espace réservé de l'image des diapositives 1"/>
          <p:cNvSpPr>
            <a:spLocks noGrp="1" noRot="1" noChangeAspect="1" noTextEdit="1"/>
          </p:cNvSpPr>
          <p:nvPr>
            <p:ph type="sldImg"/>
          </p:nvPr>
        </p:nvSpPr>
        <p:spPr>
          <a:xfrm>
            <a:off x="381000" y="685800"/>
            <a:ext cx="6096000" cy="3429000"/>
          </a:xfrm>
          <a:ln/>
        </p:spPr>
      </p:sp>
      <p:sp>
        <p:nvSpPr>
          <p:cNvPr id="67587" name="Espace réservé des commentaires 2"/>
          <p:cNvSpPr>
            <a:spLocks noGrp="1"/>
          </p:cNvSpPr>
          <p:nvPr>
            <p:ph type="body" idx="1"/>
          </p:nvPr>
        </p:nvSpPr>
        <p:spPr/>
        <p:txBody>
          <a:bodyPr/>
          <a:lstStyle/>
          <a:p>
            <a:pPr>
              <a:spcBef>
                <a:spcPct val="0"/>
              </a:spcBef>
            </a:pPr>
            <a:endParaRPr lang="es-ES"/>
          </a:p>
        </p:txBody>
      </p:sp>
      <p:sp>
        <p:nvSpPr>
          <p:cNvPr id="67588"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0EE98FE8-1B4F-4735-8C75-086AC74130EF}" type="slidenum">
              <a:rPr lang="fr-FR" sz="1200" smtClean="0">
                <a:solidFill>
                  <a:prstClr val="black"/>
                </a:solidFill>
                <a:latin typeface="Comic Sans MS" pitchFamily="66" charset="0"/>
              </a:rPr>
              <a:pPr algn="r" fontAlgn="base">
                <a:spcBef>
                  <a:spcPct val="0"/>
                </a:spcBef>
                <a:spcAft>
                  <a:spcPct val="0"/>
                </a:spcAft>
              </a:pPr>
              <a:t>37</a:t>
            </a:fld>
            <a:endParaRPr lang="fr-FR" sz="1200" smtClean="0">
              <a:solidFill>
                <a:prstClr val="black"/>
              </a:solidFill>
              <a:latin typeface="Comic Sans MS" pitchFamily="66"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87515DDF-BD8F-40BE-B1D7-F7B66948347E}" type="slidenum">
              <a:rPr lang="fr-FR">
                <a:solidFill>
                  <a:prstClr val="black"/>
                </a:solidFill>
              </a:rPr>
              <a:pPr/>
              <a:t>39</a:t>
            </a:fld>
            <a:endParaRPr lang="fr-FR">
              <a:solidFill>
                <a:prstClr val="black"/>
              </a:solidFill>
            </a:endParaRPr>
          </a:p>
        </p:txBody>
      </p:sp>
      <p:sp>
        <p:nvSpPr>
          <p:cNvPr id="70658" name="Espace réservé de l'image des diapositives 1"/>
          <p:cNvSpPr>
            <a:spLocks noGrp="1" noRot="1" noChangeAspect="1" noTextEdit="1"/>
          </p:cNvSpPr>
          <p:nvPr>
            <p:ph type="sldImg"/>
          </p:nvPr>
        </p:nvSpPr>
        <p:spPr>
          <a:xfrm>
            <a:off x="381000" y="685800"/>
            <a:ext cx="6096000" cy="3429000"/>
          </a:xfrm>
          <a:ln/>
        </p:spPr>
      </p:sp>
      <p:sp>
        <p:nvSpPr>
          <p:cNvPr id="70659" name="Espace réservé des commentaires 2"/>
          <p:cNvSpPr>
            <a:spLocks noGrp="1"/>
          </p:cNvSpPr>
          <p:nvPr>
            <p:ph type="body" idx="1"/>
          </p:nvPr>
        </p:nvSpPr>
        <p:spPr/>
        <p:txBody>
          <a:bodyPr/>
          <a:lstStyle/>
          <a:p>
            <a:pPr>
              <a:spcBef>
                <a:spcPct val="0"/>
              </a:spcBef>
            </a:pPr>
            <a:endParaRPr lang="es-ES"/>
          </a:p>
        </p:txBody>
      </p:sp>
      <p:sp>
        <p:nvSpPr>
          <p:cNvPr id="70660"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4504374B-734B-4002-9AC1-9816A6ED01D6}" type="slidenum">
              <a:rPr lang="fr-FR" sz="1200" smtClean="0">
                <a:solidFill>
                  <a:prstClr val="black"/>
                </a:solidFill>
                <a:latin typeface="Comic Sans MS" pitchFamily="66" charset="0"/>
              </a:rPr>
              <a:pPr algn="r" fontAlgn="base">
                <a:spcBef>
                  <a:spcPct val="0"/>
                </a:spcBef>
                <a:spcAft>
                  <a:spcPct val="0"/>
                </a:spcAft>
              </a:pPr>
              <a:t>39</a:t>
            </a:fld>
            <a:endParaRPr lang="fr-FR" sz="1200" smtClean="0">
              <a:solidFill>
                <a:prstClr val="black"/>
              </a:solidFill>
              <a:latin typeface="Comic Sans MS" pitchFamily="66"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DECEF7EB-436A-4DD1-963C-F31ACBADD42B}" type="slidenum">
              <a:rPr lang="fr-FR">
                <a:solidFill>
                  <a:prstClr val="black"/>
                </a:solidFill>
              </a:rPr>
              <a:pPr/>
              <a:t>41</a:t>
            </a:fld>
            <a:endParaRPr lang="fr-FR">
              <a:solidFill>
                <a:prstClr val="black"/>
              </a:solidFill>
            </a:endParaRPr>
          </a:p>
        </p:txBody>
      </p:sp>
      <p:sp>
        <p:nvSpPr>
          <p:cNvPr id="72706" name="Espace réservé de l'image des diapositives 1"/>
          <p:cNvSpPr>
            <a:spLocks noGrp="1" noRot="1" noChangeAspect="1" noTextEdit="1"/>
          </p:cNvSpPr>
          <p:nvPr>
            <p:ph type="sldImg"/>
          </p:nvPr>
        </p:nvSpPr>
        <p:spPr>
          <a:xfrm>
            <a:off x="381000" y="685800"/>
            <a:ext cx="6096000" cy="3429000"/>
          </a:xfrm>
          <a:ln/>
        </p:spPr>
      </p:sp>
      <p:sp>
        <p:nvSpPr>
          <p:cNvPr id="72707" name="Espace réservé des commentaires 2"/>
          <p:cNvSpPr>
            <a:spLocks noGrp="1"/>
          </p:cNvSpPr>
          <p:nvPr>
            <p:ph type="body" idx="1"/>
          </p:nvPr>
        </p:nvSpPr>
        <p:spPr/>
        <p:txBody>
          <a:bodyPr/>
          <a:lstStyle/>
          <a:p>
            <a:pPr>
              <a:spcBef>
                <a:spcPct val="0"/>
              </a:spcBef>
            </a:pPr>
            <a:endParaRPr lang="es-ES"/>
          </a:p>
        </p:txBody>
      </p:sp>
      <p:sp>
        <p:nvSpPr>
          <p:cNvPr id="72708"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8F2934DB-5B84-4E73-8DD3-E579B1564057}" type="slidenum">
              <a:rPr lang="fr-FR" sz="1200" smtClean="0">
                <a:solidFill>
                  <a:prstClr val="black"/>
                </a:solidFill>
                <a:latin typeface="Comic Sans MS" pitchFamily="66" charset="0"/>
              </a:rPr>
              <a:pPr algn="r" fontAlgn="base">
                <a:spcBef>
                  <a:spcPct val="0"/>
                </a:spcBef>
                <a:spcAft>
                  <a:spcPct val="0"/>
                </a:spcAft>
              </a:pPr>
              <a:t>41</a:t>
            </a:fld>
            <a:endParaRPr lang="fr-FR" sz="1200" smtClean="0">
              <a:solidFill>
                <a:prstClr val="black"/>
              </a:solidFill>
              <a:latin typeface="Comic Sans MS" pitchFamily="66"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D92665AA-B17C-4EE8-884D-8B0058E4E92B}" type="slidenum">
              <a:rPr lang="fr-FR">
                <a:solidFill>
                  <a:prstClr val="black"/>
                </a:solidFill>
              </a:rPr>
              <a:pPr/>
              <a:t>43</a:t>
            </a:fld>
            <a:endParaRPr lang="fr-FR">
              <a:solidFill>
                <a:prstClr val="black"/>
              </a:solidFill>
            </a:endParaRPr>
          </a:p>
        </p:txBody>
      </p:sp>
      <p:sp>
        <p:nvSpPr>
          <p:cNvPr id="75778" name="Espace réservé de l'image des diapositives 1"/>
          <p:cNvSpPr>
            <a:spLocks noGrp="1" noRot="1" noChangeAspect="1" noTextEdit="1"/>
          </p:cNvSpPr>
          <p:nvPr>
            <p:ph type="sldImg"/>
          </p:nvPr>
        </p:nvSpPr>
        <p:spPr>
          <a:xfrm>
            <a:off x="381000" y="685800"/>
            <a:ext cx="6096000" cy="3429000"/>
          </a:xfrm>
          <a:ln/>
        </p:spPr>
      </p:sp>
      <p:sp>
        <p:nvSpPr>
          <p:cNvPr id="75779" name="Espace réservé des commentaires 2"/>
          <p:cNvSpPr>
            <a:spLocks noGrp="1"/>
          </p:cNvSpPr>
          <p:nvPr>
            <p:ph type="body" idx="1"/>
          </p:nvPr>
        </p:nvSpPr>
        <p:spPr/>
        <p:txBody>
          <a:bodyPr/>
          <a:lstStyle/>
          <a:p>
            <a:pPr>
              <a:spcBef>
                <a:spcPct val="0"/>
              </a:spcBef>
            </a:pPr>
            <a:endParaRPr lang="es-ES"/>
          </a:p>
        </p:txBody>
      </p:sp>
      <p:sp>
        <p:nvSpPr>
          <p:cNvPr id="75780"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4CBCCD10-2663-4204-91E0-F2543EDDB8DE}" type="slidenum">
              <a:rPr lang="fr-FR" sz="1200" smtClean="0">
                <a:solidFill>
                  <a:prstClr val="black"/>
                </a:solidFill>
                <a:latin typeface="Comic Sans MS" pitchFamily="66" charset="0"/>
              </a:rPr>
              <a:pPr algn="r" fontAlgn="base">
                <a:spcBef>
                  <a:spcPct val="0"/>
                </a:spcBef>
                <a:spcAft>
                  <a:spcPct val="0"/>
                </a:spcAft>
              </a:pPr>
              <a:t>43</a:t>
            </a:fld>
            <a:endParaRPr lang="fr-FR" sz="1200" smtClean="0">
              <a:solidFill>
                <a:prstClr val="black"/>
              </a:solidFill>
              <a:latin typeface="Comic Sans MS" pitchFamily="66"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8E7C2517-46AF-41E5-9F23-5EB354E04584}" type="slidenum">
              <a:rPr lang="fr-FR">
                <a:solidFill>
                  <a:prstClr val="black"/>
                </a:solidFill>
              </a:rPr>
              <a:pPr/>
              <a:t>44</a:t>
            </a:fld>
            <a:endParaRPr lang="fr-FR">
              <a:solidFill>
                <a:prstClr val="black"/>
              </a:solidFill>
            </a:endParaRPr>
          </a:p>
        </p:txBody>
      </p:sp>
      <p:sp>
        <p:nvSpPr>
          <p:cNvPr id="77826" name="Espace réservé de l'image des diapositives 1"/>
          <p:cNvSpPr>
            <a:spLocks noGrp="1" noRot="1" noChangeAspect="1" noTextEdit="1"/>
          </p:cNvSpPr>
          <p:nvPr>
            <p:ph type="sldImg"/>
          </p:nvPr>
        </p:nvSpPr>
        <p:spPr>
          <a:xfrm>
            <a:off x="381000" y="685800"/>
            <a:ext cx="6096000" cy="3429000"/>
          </a:xfrm>
          <a:ln/>
        </p:spPr>
      </p:sp>
      <p:sp>
        <p:nvSpPr>
          <p:cNvPr id="77827" name="Espace réservé des commentaires 2"/>
          <p:cNvSpPr>
            <a:spLocks noGrp="1"/>
          </p:cNvSpPr>
          <p:nvPr>
            <p:ph type="body" idx="1"/>
          </p:nvPr>
        </p:nvSpPr>
        <p:spPr/>
        <p:txBody>
          <a:bodyPr/>
          <a:lstStyle/>
          <a:p>
            <a:pPr>
              <a:spcBef>
                <a:spcPct val="0"/>
              </a:spcBef>
            </a:pPr>
            <a:endParaRPr lang="es-ES"/>
          </a:p>
        </p:txBody>
      </p:sp>
      <p:sp>
        <p:nvSpPr>
          <p:cNvPr id="77828"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72F1B303-A1AE-4E7E-BA47-8218676BCD1A}" type="slidenum">
              <a:rPr lang="fr-FR" sz="1200" smtClean="0">
                <a:solidFill>
                  <a:prstClr val="black"/>
                </a:solidFill>
                <a:latin typeface="Comic Sans MS" pitchFamily="66" charset="0"/>
              </a:rPr>
              <a:pPr algn="r" fontAlgn="base">
                <a:spcBef>
                  <a:spcPct val="0"/>
                </a:spcBef>
                <a:spcAft>
                  <a:spcPct val="0"/>
                </a:spcAft>
              </a:pPr>
              <a:t>44</a:t>
            </a:fld>
            <a:endParaRPr lang="fr-FR" sz="1200" smtClean="0">
              <a:solidFill>
                <a:prstClr val="black"/>
              </a:solidFill>
              <a:latin typeface="Comic Sans MS" pitchFamily="66"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3B15365A-2338-4A44-B61F-72B421F74F8C}" type="slidenum">
              <a:rPr lang="fr-FR">
                <a:solidFill>
                  <a:prstClr val="black"/>
                </a:solidFill>
              </a:rPr>
              <a:pPr/>
              <a:t>45</a:t>
            </a:fld>
            <a:endParaRPr lang="fr-FR">
              <a:solidFill>
                <a:prstClr val="black"/>
              </a:solidFill>
            </a:endParaRPr>
          </a:p>
        </p:txBody>
      </p:sp>
      <p:sp>
        <p:nvSpPr>
          <p:cNvPr id="79874" name="Espace réservé de l'image des diapositives 1"/>
          <p:cNvSpPr>
            <a:spLocks noGrp="1" noRot="1" noChangeAspect="1" noTextEdit="1"/>
          </p:cNvSpPr>
          <p:nvPr>
            <p:ph type="sldImg"/>
          </p:nvPr>
        </p:nvSpPr>
        <p:spPr>
          <a:xfrm>
            <a:off x="381000" y="685800"/>
            <a:ext cx="6096000" cy="3429000"/>
          </a:xfrm>
          <a:ln/>
        </p:spPr>
      </p:sp>
      <p:sp>
        <p:nvSpPr>
          <p:cNvPr id="79875" name="Espace réservé des commentaires 2"/>
          <p:cNvSpPr>
            <a:spLocks noGrp="1"/>
          </p:cNvSpPr>
          <p:nvPr>
            <p:ph type="body" idx="1"/>
          </p:nvPr>
        </p:nvSpPr>
        <p:spPr/>
        <p:txBody>
          <a:bodyPr/>
          <a:lstStyle/>
          <a:p>
            <a:pPr>
              <a:spcBef>
                <a:spcPct val="0"/>
              </a:spcBef>
            </a:pPr>
            <a:endParaRPr lang="es-ES"/>
          </a:p>
        </p:txBody>
      </p:sp>
      <p:sp>
        <p:nvSpPr>
          <p:cNvPr id="79876"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86897CE7-BC42-4DC2-8FB8-37914CAC3D3B}" type="slidenum">
              <a:rPr lang="fr-FR" sz="1200" smtClean="0">
                <a:solidFill>
                  <a:prstClr val="black"/>
                </a:solidFill>
                <a:latin typeface="Comic Sans MS" pitchFamily="66" charset="0"/>
              </a:rPr>
              <a:pPr algn="r" fontAlgn="base">
                <a:spcBef>
                  <a:spcPct val="0"/>
                </a:spcBef>
                <a:spcAft>
                  <a:spcPct val="0"/>
                </a:spcAft>
              </a:pPr>
              <a:t>45</a:t>
            </a:fld>
            <a:endParaRPr lang="fr-FR" sz="1200" smtClean="0">
              <a:solidFill>
                <a:prstClr val="black"/>
              </a:solidFill>
              <a:latin typeface="Comic Sans MS" pitchFamily="66"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64390FB7-C49F-4E52-8F54-3E9015298DB0}" type="slidenum">
              <a:rPr lang="fr-FR">
                <a:solidFill>
                  <a:prstClr val="black"/>
                </a:solidFill>
              </a:rPr>
              <a:pPr/>
              <a:t>46</a:t>
            </a:fld>
            <a:endParaRPr lang="fr-FR">
              <a:solidFill>
                <a:prstClr val="black"/>
              </a:solidFill>
            </a:endParaRPr>
          </a:p>
        </p:txBody>
      </p:sp>
      <p:sp>
        <p:nvSpPr>
          <p:cNvPr id="81922" name="Espace réservé de l'image des diapositives 1"/>
          <p:cNvSpPr>
            <a:spLocks noGrp="1" noRot="1" noChangeAspect="1" noTextEdit="1"/>
          </p:cNvSpPr>
          <p:nvPr>
            <p:ph type="sldImg"/>
          </p:nvPr>
        </p:nvSpPr>
        <p:spPr>
          <a:xfrm>
            <a:off x="381000" y="685800"/>
            <a:ext cx="6096000" cy="3429000"/>
          </a:xfrm>
          <a:ln/>
        </p:spPr>
      </p:sp>
      <p:sp>
        <p:nvSpPr>
          <p:cNvPr id="81923" name="Espace réservé des commentaires 2"/>
          <p:cNvSpPr>
            <a:spLocks noGrp="1"/>
          </p:cNvSpPr>
          <p:nvPr>
            <p:ph type="body" idx="1"/>
          </p:nvPr>
        </p:nvSpPr>
        <p:spPr/>
        <p:txBody>
          <a:bodyPr/>
          <a:lstStyle/>
          <a:p>
            <a:pPr>
              <a:spcBef>
                <a:spcPct val="0"/>
              </a:spcBef>
            </a:pPr>
            <a:endParaRPr lang="es-ES"/>
          </a:p>
        </p:txBody>
      </p:sp>
      <p:sp>
        <p:nvSpPr>
          <p:cNvPr id="81924"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1B54DA22-FFDB-458E-97DE-798322C99F66}" type="slidenum">
              <a:rPr lang="fr-FR" sz="1200" smtClean="0">
                <a:solidFill>
                  <a:prstClr val="black"/>
                </a:solidFill>
                <a:latin typeface="Comic Sans MS" pitchFamily="66" charset="0"/>
              </a:rPr>
              <a:pPr algn="r" fontAlgn="base">
                <a:spcBef>
                  <a:spcPct val="0"/>
                </a:spcBef>
                <a:spcAft>
                  <a:spcPct val="0"/>
                </a:spcAft>
              </a:pPr>
              <a:t>46</a:t>
            </a:fld>
            <a:endParaRPr lang="fr-FR" sz="1200" smtClean="0">
              <a:solidFill>
                <a:prstClr val="black"/>
              </a:solidFill>
              <a:latin typeface="Comic Sans MS" pitchFamily="66"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E27DE129-682A-426C-93E5-66BB2BAFE6BF}" type="slidenum">
              <a:rPr lang="fr-FR">
                <a:solidFill>
                  <a:prstClr val="black"/>
                </a:solidFill>
              </a:rPr>
              <a:pPr/>
              <a:t>47</a:t>
            </a:fld>
            <a:endParaRPr lang="fr-FR">
              <a:solidFill>
                <a:prstClr val="black"/>
              </a:solidFill>
            </a:endParaRPr>
          </a:p>
        </p:txBody>
      </p:sp>
      <p:sp>
        <p:nvSpPr>
          <p:cNvPr id="83970" name="Espace réservé de l'image des diapositives 1"/>
          <p:cNvSpPr>
            <a:spLocks noGrp="1" noRot="1" noChangeAspect="1" noTextEdit="1"/>
          </p:cNvSpPr>
          <p:nvPr>
            <p:ph type="sldImg"/>
          </p:nvPr>
        </p:nvSpPr>
        <p:spPr>
          <a:xfrm>
            <a:off x="381000" y="685800"/>
            <a:ext cx="6096000" cy="3429000"/>
          </a:xfrm>
          <a:ln/>
        </p:spPr>
      </p:sp>
      <p:sp>
        <p:nvSpPr>
          <p:cNvPr id="83971" name="Espace réservé des commentaires 2"/>
          <p:cNvSpPr>
            <a:spLocks noGrp="1"/>
          </p:cNvSpPr>
          <p:nvPr>
            <p:ph type="body" idx="1"/>
          </p:nvPr>
        </p:nvSpPr>
        <p:spPr/>
        <p:txBody>
          <a:bodyPr/>
          <a:lstStyle/>
          <a:p>
            <a:pPr>
              <a:spcBef>
                <a:spcPct val="0"/>
              </a:spcBef>
            </a:pPr>
            <a:endParaRPr lang="es-ES"/>
          </a:p>
        </p:txBody>
      </p:sp>
      <p:sp>
        <p:nvSpPr>
          <p:cNvPr id="83972"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094A9328-64A5-40F7-8138-27E445419900}" type="slidenum">
              <a:rPr lang="fr-FR" sz="1200" smtClean="0">
                <a:solidFill>
                  <a:prstClr val="black"/>
                </a:solidFill>
                <a:latin typeface="Comic Sans MS" pitchFamily="66" charset="0"/>
              </a:rPr>
              <a:pPr algn="r" fontAlgn="base">
                <a:spcBef>
                  <a:spcPct val="0"/>
                </a:spcBef>
                <a:spcAft>
                  <a:spcPct val="0"/>
                </a:spcAft>
              </a:pPr>
              <a:t>47</a:t>
            </a:fld>
            <a:endParaRPr lang="fr-FR" sz="1200" smtClean="0">
              <a:solidFill>
                <a:prstClr val="black"/>
              </a:solidFill>
              <a:latin typeface="Comic Sans MS" pitchFamily="66"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9A403031-2E33-46B7-A3A9-3100E50F4878}" type="slidenum">
              <a:rPr lang="fr-FR">
                <a:solidFill>
                  <a:prstClr val="black"/>
                </a:solidFill>
              </a:rPr>
              <a:pPr/>
              <a:t>49</a:t>
            </a:fld>
            <a:endParaRPr lang="fr-FR">
              <a:solidFill>
                <a:prstClr val="black"/>
              </a:solidFill>
            </a:endParaRPr>
          </a:p>
        </p:txBody>
      </p:sp>
      <p:sp>
        <p:nvSpPr>
          <p:cNvPr id="86018" name="Espace réservé de l'image des diapositives 1"/>
          <p:cNvSpPr>
            <a:spLocks noGrp="1" noRot="1" noChangeAspect="1" noTextEdit="1"/>
          </p:cNvSpPr>
          <p:nvPr>
            <p:ph type="sldImg"/>
          </p:nvPr>
        </p:nvSpPr>
        <p:spPr>
          <a:xfrm>
            <a:off x="381000" y="685800"/>
            <a:ext cx="6096000" cy="3429000"/>
          </a:xfrm>
          <a:ln/>
        </p:spPr>
      </p:sp>
      <p:sp>
        <p:nvSpPr>
          <p:cNvPr id="86019" name="Espace réservé des commentaires 2"/>
          <p:cNvSpPr>
            <a:spLocks noGrp="1"/>
          </p:cNvSpPr>
          <p:nvPr>
            <p:ph type="body" idx="1"/>
          </p:nvPr>
        </p:nvSpPr>
        <p:spPr/>
        <p:txBody>
          <a:bodyPr/>
          <a:lstStyle/>
          <a:p>
            <a:pPr>
              <a:spcBef>
                <a:spcPct val="0"/>
              </a:spcBef>
            </a:pPr>
            <a:endParaRPr lang="es-ES"/>
          </a:p>
        </p:txBody>
      </p:sp>
      <p:sp>
        <p:nvSpPr>
          <p:cNvPr id="86020"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43BCF0AB-D283-45B5-AE40-2FDD5699B7C3}" type="slidenum">
              <a:rPr lang="fr-FR" sz="1200" smtClean="0">
                <a:solidFill>
                  <a:prstClr val="black"/>
                </a:solidFill>
                <a:latin typeface="Comic Sans MS" pitchFamily="66" charset="0"/>
              </a:rPr>
              <a:pPr algn="r" fontAlgn="base">
                <a:spcBef>
                  <a:spcPct val="0"/>
                </a:spcBef>
                <a:spcAft>
                  <a:spcPct val="0"/>
                </a:spcAft>
              </a:pPr>
              <a:t>49</a:t>
            </a:fld>
            <a:endParaRPr lang="fr-FR" sz="1200" smtClean="0">
              <a:solidFill>
                <a:prstClr val="black"/>
              </a:solidFill>
              <a:latin typeface="Comic Sans MS" pitchFamily="66"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DC0DAAD5-C690-49C3-884E-2624AC089A86}" type="slidenum">
              <a:rPr lang="fr-FR">
                <a:solidFill>
                  <a:prstClr val="black"/>
                </a:solidFill>
              </a:rPr>
              <a:pPr/>
              <a:t>50</a:t>
            </a:fld>
            <a:endParaRPr lang="fr-FR">
              <a:solidFill>
                <a:prstClr val="black"/>
              </a:solidFill>
            </a:endParaRPr>
          </a:p>
        </p:txBody>
      </p:sp>
      <p:sp>
        <p:nvSpPr>
          <p:cNvPr id="100354" name="Espace réservé de l'image des diapositives 1"/>
          <p:cNvSpPr>
            <a:spLocks noGrp="1" noRot="1" noChangeAspect="1" noTextEdit="1"/>
          </p:cNvSpPr>
          <p:nvPr>
            <p:ph type="sldImg"/>
          </p:nvPr>
        </p:nvSpPr>
        <p:spPr>
          <a:xfrm>
            <a:off x="381000" y="685800"/>
            <a:ext cx="6096000" cy="3429000"/>
          </a:xfrm>
          <a:ln/>
        </p:spPr>
      </p:sp>
      <p:sp>
        <p:nvSpPr>
          <p:cNvPr id="100355" name="Espace réservé des commentaires 2"/>
          <p:cNvSpPr>
            <a:spLocks noGrp="1"/>
          </p:cNvSpPr>
          <p:nvPr>
            <p:ph type="body" idx="1"/>
          </p:nvPr>
        </p:nvSpPr>
        <p:spPr/>
        <p:txBody>
          <a:bodyPr/>
          <a:lstStyle/>
          <a:p>
            <a:pPr>
              <a:spcBef>
                <a:spcPct val="0"/>
              </a:spcBef>
            </a:pPr>
            <a:endParaRPr lang="es-ES"/>
          </a:p>
        </p:txBody>
      </p:sp>
      <p:sp>
        <p:nvSpPr>
          <p:cNvPr id="100356"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C9A52662-0D0A-4AB4-AAA4-26AD0B8266BC}" type="slidenum">
              <a:rPr lang="fr-FR" sz="1200" smtClean="0">
                <a:solidFill>
                  <a:prstClr val="black"/>
                </a:solidFill>
                <a:latin typeface="Comic Sans MS" pitchFamily="66" charset="0"/>
              </a:rPr>
              <a:pPr algn="r" fontAlgn="base">
                <a:spcBef>
                  <a:spcPct val="0"/>
                </a:spcBef>
                <a:spcAft>
                  <a:spcPct val="0"/>
                </a:spcAft>
              </a:pPr>
              <a:t>50</a:t>
            </a:fld>
            <a:endParaRPr lang="fr-FR" sz="1200" smtClean="0">
              <a:solidFill>
                <a:prstClr val="black"/>
              </a:solidFill>
              <a:latin typeface="Comic Sans MS" pitchFamily="66"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DF176D9A-C144-498D-8F98-EEDEE19CC674}" type="slidenum">
              <a:rPr lang="fr-FR">
                <a:solidFill>
                  <a:prstClr val="black"/>
                </a:solidFill>
              </a:rPr>
              <a:pPr/>
              <a:t>51</a:t>
            </a:fld>
            <a:endParaRPr lang="fr-FR">
              <a:solidFill>
                <a:prstClr val="black"/>
              </a:solidFill>
            </a:endParaRPr>
          </a:p>
        </p:txBody>
      </p:sp>
      <p:sp>
        <p:nvSpPr>
          <p:cNvPr id="90114" name="Espace réservé de l'image des diapositives 1"/>
          <p:cNvSpPr>
            <a:spLocks noGrp="1" noRot="1" noChangeAspect="1" noTextEdit="1"/>
          </p:cNvSpPr>
          <p:nvPr>
            <p:ph type="sldImg"/>
          </p:nvPr>
        </p:nvSpPr>
        <p:spPr>
          <a:xfrm>
            <a:off x="381000" y="685800"/>
            <a:ext cx="6096000" cy="3429000"/>
          </a:xfrm>
          <a:ln/>
        </p:spPr>
      </p:sp>
      <p:sp>
        <p:nvSpPr>
          <p:cNvPr id="90115" name="Espace réservé des commentaires 2"/>
          <p:cNvSpPr>
            <a:spLocks noGrp="1"/>
          </p:cNvSpPr>
          <p:nvPr>
            <p:ph type="body" idx="1"/>
          </p:nvPr>
        </p:nvSpPr>
        <p:spPr/>
        <p:txBody>
          <a:bodyPr/>
          <a:lstStyle/>
          <a:p>
            <a:pPr>
              <a:spcBef>
                <a:spcPct val="0"/>
              </a:spcBef>
            </a:pPr>
            <a:endParaRPr lang="es-ES"/>
          </a:p>
        </p:txBody>
      </p:sp>
      <p:sp>
        <p:nvSpPr>
          <p:cNvPr id="90116"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79D4493E-A84E-46DD-BA3D-70C5B6A1EEC1}" type="slidenum">
              <a:rPr lang="fr-FR" sz="1200" smtClean="0">
                <a:solidFill>
                  <a:prstClr val="black"/>
                </a:solidFill>
                <a:latin typeface="Comic Sans MS" pitchFamily="66" charset="0"/>
              </a:rPr>
              <a:pPr algn="r" fontAlgn="base">
                <a:spcBef>
                  <a:spcPct val="0"/>
                </a:spcBef>
                <a:spcAft>
                  <a:spcPct val="0"/>
                </a:spcAft>
              </a:pPr>
              <a:t>51</a:t>
            </a:fld>
            <a:endParaRPr lang="fr-FR" sz="1200" smtClean="0">
              <a:solidFill>
                <a:prstClr val="black"/>
              </a:solidFill>
              <a:latin typeface="Comic Sans MS" pitchFamily="66"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11218AC9-FB4F-472C-95B6-89EC72C8DF65}" type="slidenum">
              <a:rPr lang="fr-FR">
                <a:solidFill>
                  <a:prstClr val="black"/>
                </a:solidFill>
              </a:rPr>
              <a:pPr/>
              <a:t>52</a:t>
            </a:fld>
            <a:endParaRPr lang="fr-FR">
              <a:solidFill>
                <a:prstClr val="black"/>
              </a:solidFill>
            </a:endParaRPr>
          </a:p>
        </p:txBody>
      </p:sp>
      <p:sp>
        <p:nvSpPr>
          <p:cNvPr id="92162" name="Espace réservé de l'image des diapositives 1"/>
          <p:cNvSpPr>
            <a:spLocks noGrp="1" noRot="1" noChangeAspect="1" noTextEdit="1"/>
          </p:cNvSpPr>
          <p:nvPr>
            <p:ph type="sldImg"/>
          </p:nvPr>
        </p:nvSpPr>
        <p:spPr>
          <a:xfrm>
            <a:off x="381000" y="685800"/>
            <a:ext cx="6096000" cy="3429000"/>
          </a:xfrm>
          <a:ln/>
        </p:spPr>
      </p:sp>
      <p:sp>
        <p:nvSpPr>
          <p:cNvPr id="92163" name="Espace réservé des commentaires 2"/>
          <p:cNvSpPr>
            <a:spLocks noGrp="1"/>
          </p:cNvSpPr>
          <p:nvPr>
            <p:ph type="body" idx="1"/>
          </p:nvPr>
        </p:nvSpPr>
        <p:spPr/>
        <p:txBody>
          <a:bodyPr/>
          <a:lstStyle/>
          <a:p>
            <a:pPr>
              <a:spcBef>
                <a:spcPct val="0"/>
              </a:spcBef>
            </a:pPr>
            <a:endParaRPr lang="es-ES"/>
          </a:p>
        </p:txBody>
      </p:sp>
      <p:sp>
        <p:nvSpPr>
          <p:cNvPr id="92164"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F77C3389-59C9-4474-BC4C-727E455C7647}" type="slidenum">
              <a:rPr lang="fr-FR" sz="1200" smtClean="0">
                <a:solidFill>
                  <a:prstClr val="black"/>
                </a:solidFill>
                <a:latin typeface="Comic Sans MS" pitchFamily="66" charset="0"/>
              </a:rPr>
              <a:pPr algn="r" fontAlgn="base">
                <a:spcBef>
                  <a:spcPct val="0"/>
                </a:spcBef>
                <a:spcAft>
                  <a:spcPct val="0"/>
                </a:spcAft>
              </a:pPr>
              <a:t>52</a:t>
            </a:fld>
            <a:endParaRPr lang="fr-FR" sz="1200" smtClean="0">
              <a:solidFill>
                <a:prstClr val="black"/>
              </a:solidFill>
              <a:latin typeface="Comic Sans MS" pitchFamily="66"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9D62C1FE-435A-4720-B052-1B6572638982}" type="slidenum">
              <a:rPr lang="fr-FR">
                <a:solidFill>
                  <a:prstClr val="black"/>
                </a:solidFill>
              </a:rPr>
              <a:pPr/>
              <a:t>53</a:t>
            </a:fld>
            <a:endParaRPr lang="fr-FR">
              <a:solidFill>
                <a:prstClr val="black"/>
              </a:solidFill>
            </a:endParaRPr>
          </a:p>
        </p:txBody>
      </p:sp>
      <p:sp>
        <p:nvSpPr>
          <p:cNvPr id="94210" name="Espace réservé de l'image des diapositives 1"/>
          <p:cNvSpPr>
            <a:spLocks noGrp="1" noRot="1" noChangeAspect="1" noTextEdit="1"/>
          </p:cNvSpPr>
          <p:nvPr>
            <p:ph type="sldImg"/>
          </p:nvPr>
        </p:nvSpPr>
        <p:spPr>
          <a:xfrm>
            <a:off x="381000" y="685800"/>
            <a:ext cx="6096000" cy="3429000"/>
          </a:xfrm>
          <a:ln/>
        </p:spPr>
      </p:sp>
      <p:sp>
        <p:nvSpPr>
          <p:cNvPr id="94211" name="Espace réservé des commentaires 2"/>
          <p:cNvSpPr>
            <a:spLocks noGrp="1"/>
          </p:cNvSpPr>
          <p:nvPr>
            <p:ph type="body" idx="1"/>
          </p:nvPr>
        </p:nvSpPr>
        <p:spPr/>
        <p:txBody>
          <a:bodyPr/>
          <a:lstStyle/>
          <a:p>
            <a:pPr>
              <a:spcBef>
                <a:spcPct val="0"/>
              </a:spcBef>
            </a:pPr>
            <a:endParaRPr lang="es-ES"/>
          </a:p>
        </p:txBody>
      </p:sp>
      <p:sp>
        <p:nvSpPr>
          <p:cNvPr id="94212"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4E300BE6-393C-4BBA-8883-9194ECF432D7}" type="slidenum">
              <a:rPr lang="fr-FR" sz="1200" smtClean="0">
                <a:solidFill>
                  <a:prstClr val="black"/>
                </a:solidFill>
                <a:latin typeface="Comic Sans MS" pitchFamily="66" charset="0"/>
              </a:rPr>
              <a:pPr algn="r" fontAlgn="base">
                <a:spcBef>
                  <a:spcPct val="0"/>
                </a:spcBef>
                <a:spcAft>
                  <a:spcPct val="0"/>
                </a:spcAft>
              </a:pPr>
              <a:t>53</a:t>
            </a:fld>
            <a:endParaRPr lang="fr-FR" sz="1200" smtClean="0">
              <a:solidFill>
                <a:prstClr val="black"/>
              </a:solidFill>
              <a:latin typeface="Comic Sans MS" pitchFamily="66"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112433F9-D9FF-42FB-A98F-A9840A0FE4C8}" type="slidenum">
              <a:rPr lang="fr-FR">
                <a:solidFill>
                  <a:prstClr val="black"/>
                </a:solidFill>
              </a:rPr>
              <a:pPr/>
              <a:t>54</a:t>
            </a:fld>
            <a:endParaRPr lang="fr-FR">
              <a:solidFill>
                <a:prstClr val="black"/>
              </a:solidFill>
            </a:endParaRPr>
          </a:p>
        </p:txBody>
      </p:sp>
      <p:sp>
        <p:nvSpPr>
          <p:cNvPr id="96258" name="Espace réservé de l'image des diapositives 1"/>
          <p:cNvSpPr>
            <a:spLocks noGrp="1" noRot="1" noChangeAspect="1" noTextEdit="1"/>
          </p:cNvSpPr>
          <p:nvPr>
            <p:ph type="sldImg"/>
          </p:nvPr>
        </p:nvSpPr>
        <p:spPr>
          <a:xfrm>
            <a:off x="381000" y="685800"/>
            <a:ext cx="6096000" cy="3429000"/>
          </a:xfrm>
          <a:ln/>
        </p:spPr>
      </p:sp>
      <p:sp>
        <p:nvSpPr>
          <p:cNvPr id="96259" name="Espace réservé des commentaires 2"/>
          <p:cNvSpPr>
            <a:spLocks noGrp="1"/>
          </p:cNvSpPr>
          <p:nvPr>
            <p:ph type="body" idx="1"/>
          </p:nvPr>
        </p:nvSpPr>
        <p:spPr/>
        <p:txBody>
          <a:bodyPr/>
          <a:lstStyle/>
          <a:p>
            <a:pPr>
              <a:spcBef>
                <a:spcPct val="0"/>
              </a:spcBef>
            </a:pPr>
            <a:endParaRPr lang="es-ES"/>
          </a:p>
        </p:txBody>
      </p:sp>
      <p:sp>
        <p:nvSpPr>
          <p:cNvPr id="96260"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E444FED4-9A77-4BBA-861B-D4877DFB88F5}" type="slidenum">
              <a:rPr lang="fr-FR" sz="1200" smtClean="0">
                <a:solidFill>
                  <a:prstClr val="black"/>
                </a:solidFill>
                <a:latin typeface="Comic Sans MS" pitchFamily="66" charset="0"/>
              </a:rPr>
              <a:pPr algn="r" fontAlgn="base">
                <a:spcBef>
                  <a:spcPct val="0"/>
                </a:spcBef>
                <a:spcAft>
                  <a:spcPct val="0"/>
                </a:spcAft>
              </a:pPr>
              <a:t>54</a:t>
            </a:fld>
            <a:endParaRPr lang="fr-FR" sz="1200" smtClean="0">
              <a:solidFill>
                <a:prstClr val="black"/>
              </a:solidFill>
              <a:latin typeface="Comic Sans MS" pitchFamily="66"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2B7EA9CF-9D71-464D-AF5A-E89E1E3FA96B}" type="slidenum">
              <a:rPr lang="fr-FR">
                <a:solidFill>
                  <a:prstClr val="black"/>
                </a:solidFill>
              </a:rPr>
              <a:pPr/>
              <a:t>55</a:t>
            </a:fld>
            <a:endParaRPr lang="fr-FR">
              <a:solidFill>
                <a:prstClr val="black"/>
              </a:solidFill>
            </a:endParaRPr>
          </a:p>
        </p:txBody>
      </p:sp>
      <p:sp>
        <p:nvSpPr>
          <p:cNvPr id="98306" name="Espace réservé de l'image des diapositives 1"/>
          <p:cNvSpPr>
            <a:spLocks noGrp="1" noRot="1" noChangeAspect="1" noTextEdit="1"/>
          </p:cNvSpPr>
          <p:nvPr>
            <p:ph type="sldImg"/>
          </p:nvPr>
        </p:nvSpPr>
        <p:spPr>
          <a:xfrm>
            <a:off x="381000" y="685800"/>
            <a:ext cx="6096000" cy="3429000"/>
          </a:xfrm>
          <a:ln/>
        </p:spPr>
      </p:sp>
      <p:sp>
        <p:nvSpPr>
          <p:cNvPr id="98307" name="Espace réservé des commentaires 2"/>
          <p:cNvSpPr>
            <a:spLocks noGrp="1"/>
          </p:cNvSpPr>
          <p:nvPr>
            <p:ph type="body" idx="1"/>
          </p:nvPr>
        </p:nvSpPr>
        <p:spPr/>
        <p:txBody>
          <a:bodyPr/>
          <a:lstStyle/>
          <a:p>
            <a:pPr>
              <a:spcBef>
                <a:spcPct val="0"/>
              </a:spcBef>
            </a:pPr>
            <a:endParaRPr lang="es-ES"/>
          </a:p>
        </p:txBody>
      </p:sp>
      <p:sp>
        <p:nvSpPr>
          <p:cNvPr id="98308"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90E2DF38-6CD6-4736-B583-ECC4B3ED2EB5}" type="slidenum">
              <a:rPr lang="fr-FR" sz="1200" smtClean="0">
                <a:solidFill>
                  <a:prstClr val="black"/>
                </a:solidFill>
                <a:latin typeface="Comic Sans MS" pitchFamily="66" charset="0"/>
              </a:rPr>
              <a:pPr algn="r" fontAlgn="base">
                <a:spcBef>
                  <a:spcPct val="0"/>
                </a:spcBef>
                <a:spcAft>
                  <a:spcPct val="0"/>
                </a:spcAft>
              </a:pPr>
              <a:t>55</a:t>
            </a:fld>
            <a:endParaRPr lang="fr-FR" sz="1200" smtClean="0">
              <a:solidFill>
                <a:prstClr val="black"/>
              </a:solidFill>
              <a:latin typeface="Comic Sans MS" pitchFamily="66"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9BF2C568-200A-43DA-B65E-11ED8C5D5F10}" type="slidenum">
              <a:rPr lang="fr-FR">
                <a:solidFill>
                  <a:prstClr val="black"/>
                </a:solidFill>
              </a:rPr>
              <a:pPr/>
              <a:t>58</a:t>
            </a:fld>
            <a:endParaRPr lang="fr-FR">
              <a:solidFill>
                <a:prstClr val="black"/>
              </a:solidFill>
            </a:endParaRPr>
          </a:p>
        </p:txBody>
      </p:sp>
      <p:sp>
        <p:nvSpPr>
          <p:cNvPr id="102402" name="Espace réservé de l'image des diapositives 1"/>
          <p:cNvSpPr>
            <a:spLocks noGrp="1" noRot="1" noChangeAspect="1" noTextEdit="1"/>
          </p:cNvSpPr>
          <p:nvPr>
            <p:ph type="sldImg"/>
          </p:nvPr>
        </p:nvSpPr>
        <p:spPr>
          <a:xfrm>
            <a:off x="381000" y="685800"/>
            <a:ext cx="6096000" cy="3429000"/>
          </a:xfrm>
          <a:ln/>
        </p:spPr>
      </p:sp>
      <p:sp>
        <p:nvSpPr>
          <p:cNvPr id="102403" name="Espace réservé des commentaires 2"/>
          <p:cNvSpPr>
            <a:spLocks noGrp="1"/>
          </p:cNvSpPr>
          <p:nvPr>
            <p:ph type="body" idx="1"/>
          </p:nvPr>
        </p:nvSpPr>
        <p:spPr/>
        <p:txBody>
          <a:bodyPr/>
          <a:lstStyle/>
          <a:p>
            <a:pPr>
              <a:spcBef>
                <a:spcPct val="0"/>
              </a:spcBef>
            </a:pPr>
            <a:endParaRPr lang="es-ES"/>
          </a:p>
        </p:txBody>
      </p:sp>
      <p:sp>
        <p:nvSpPr>
          <p:cNvPr id="102404"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lgn="r" fontAlgn="base">
              <a:spcBef>
                <a:spcPct val="0"/>
              </a:spcBef>
              <a:spcAft>
                <a:spcPct val="0"/>
              </a:spcAft>
            </a:pPr>
            <a:fld id="{D9AE434E-2F6C-40A6-B9FE-6D4A9F2B436C}" type="slidenum">
              <a:rPr lang="fr-FR" sz="1200" smtClean="0">
                <a:solidFill>
                  <a:prstClr val="black"/>
                </a:solidFill>
                <a:latin typeface="Comic Sans MS" pitchFamily="66" charset="0"/>
              </a:rPr>
              <a:pPr algn="r" fontAlgn="base">
                <a:spcBef>
                  <a:spcPct val="0"/>
                </a:spcBef>
                <a:spcAft>
                  <a:spcPct val="0"/>
                </a:spcAft>
              </a:pPr>
              <a:t>58</a:t>
            </a:fld>
            <a:endParaRPr lang="fr-FR" sz="1200" smtClean="0">
              <a:solidFill>
                <a:prstClr val="black"/>
              </a:solidFill>
              <a:latin typeface="Comic Sans MS" pitchFamily="66"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8" y="1968671"/>
            <a:ext cx="9579215"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3591141"/>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11/11/2019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11/11/2019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9" y="4072305"/>
            <a:ext cx="9579215"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9" y="2686020"/>
            <a:ext cx="9579215"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11/11/2019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4" y="1478709"/>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6" y="1478709"/>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11/11/2019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418561"/>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009746"/>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40" y="1418561"/>
            <a:ext cx="4981348"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40" y="2009746"/>
            <a:ext cx="4981348"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11/11/2019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11/11/2019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11/11/2019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9" y="252323"/>
            <a:ext cx="3707641"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1" y="252321"/>
            <a:ext cx="6300056"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9" y="1326143"/>
            <a:ext cx="3707641"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11/11/2019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4436111"/>
            <a:ext cx="676179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566250"/>
            <a:ext cx="676179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4959819"/>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11/11/2019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11/11/2019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3" y="253787"/>
            <a:ext cx="2535675"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5" y="253787"/>
            <a:ext cx="7419194"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11/11/2019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3" name="Rectangle 5">
            <a:extLst>
              <a:ext uri="{FF2B5EF4-FFF2-40B4-BE49-F238E27FC236}"/>
            </a:extLst>
          </p:cNvPr>
          <p:cNvSpPr>
            <a:spLocks noGrp="1" noChangeArrowheads="1"/>
          </p:cNvSpPr>
          <p:nvPr>
            <p:ph type="ftr" sz="quarter" idx="11"/>
          </p:nvPr>
        </p:nvSpPr>
        <p:spPr>
          <a:xfrm>
            <a:off x="3850468" y="5771051"/>
            <a:ext cx="3568727" cy="440090"/>
          </a:xfrm>
          <a:prstGeom prst="rect">
            <a:avLst/>
          </a:prstGeom>
          <a:ln/>
        </p:spPr>
        <p:txBody>
          <a:bodyPr/>
          <a:lstStyle>
            <a:lvl1pPr>
              <a:defRPr/>
            </a:lvl1pPr>
          </a:lstStyle>
          <a:p>
            <a:pPr>
              <a:defRPr/>
            </a:pPr>
            <a:endParaRPr lang="es-ES">
              <a:solidFill>
                <a:srgbClr val="000000"/>
              </a:solidFill>
            </a:endParaRPr>
          </a:p>
        </p:txBody>
      </p:sp>
      <p:sp>
        <p:nvSpPr>
          <p:cNvPr id="4" name="Rectangle 6">
            <a:extLst>
              <a:ext uri="{FF2B5EF4-FFF2-40B4-BE49-F238E27FC236}"/>
            </a:extLst>
          </p:cNvPr>
          <p:cNvSpPr>
            <a:spLocks noGrp="1" noChangeArrowheads="1"/>
          </p:cNvSpPr>
          <p:nvPr>
            <p:ph type="sldNum" sz="quarter" idx="12"/>
          </p:nvPr>
        </p:nvSpPr>
        <p:spPr>
          <a:xfrm>
            <a:off x="8076596" y="5771051"/>
            <a:ext cx="2629588" cy="440090"/>
          </a:xfrm>
          <a:prstGeom prst="rect">
            <a:avLst/>
          </a:prstGeom>
          <a:ln/>
        </p:spPr>
        <p:txBody>
          <a:bodyPr/>
          <a:lstStyle>
            <a:lvl1pPr>
              <a:defRPr/>
            </a:lvl1pPr>
          </a:lstStyle>
          <a:p>
            <a:fld id="{8107AF0A-D812-4411-917E-2C48E2D893BE}"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696150236"/>
      </p:ext>
    </p:extLst>
  </p:cSld>
  <p:clrMapOvr>
    <a:masterClrMapping/>
  </p:clrMapOvr>
  <p:transition spd="slow" advTm="5000">
    <p:plus/>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6" y="1968672"/>
            <a:ext cx="9579214"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591137"/>
            <a:ext cx="7888765" cy="1619532"/>
          </a:xfrm>
        </p:spPr>
        <p:txBody>
          <a:bodyPr/>
          <a:lstStyle>
            <a:lvl1pPr marL="0" indent="0" algn="ctr">
              <a:buNone/>
              <a:defRPr/>
            </a:lvl1pPr>
            <a:lvl2pPr marL="504703" indent="0" algn="ctr">
              <a:buNone/>
              <a:defRPr/>
            </a:lvl2pPr>
            <a:lvl3pPr marL="1009406" indent="0" algn="ctr">
              <a:buNone/>
              <a:defRPr/>
            </a:lvl3pPr>
            <a:lvl4pPr marL="1514109" indent="0" algn="ctr">
              <a:buNone/>
              <a:defRPr/>
            </a:lvl4pPr>
            <a:lvl5pPr marL="2018812" indent="0" algn="ctr">
              <a:buNone/>
              <a:defRPr/>
            </a:lvl5pPr>
            <a:lvl6pPr marL="2523515" indent="0" algn="ctr">
              <a:buNone/>
              <a:defRPr/>
            </a:lvl6pPr>
            <a:lvl7pPr marL="3028218" indent="0" algn="ctr">
              <a:buNone/>
              <a:defRPr/>
            </a:lvl7pPr>
            <a:lvl8pPr marL="3532922" indent="0" algn="ctr">
              <a:buNone/>
              <a:defRPr/>
            </a:lvl8pPr>
            <a:lvl9pPr marL="4037625"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541A7F46-A501-49B6-A8A3-A45B62080D61}" type="slidenum">
              <a:rPr lang="fr-CA">
                <a:solidFill>
                  <a:srgbClr val="000000"/>
                </a:solidFill>
              </a:rPr>
              <a:pPr/>
              <a:t>‹Nº›</a:t>
            </a:fld>
            <a:endParaRPr lang="fr-CA">
              <a:solidFill>
                <a:srgbClr val="000000"/>
              </a:solidFill>
            </a:endParaRPr>
          </a:p>
        </p:txBody>
      </p:sp>
    </p:spTree>
    <p:extLst>
      <p:ext uri="{BB962C8B-B14F-4D97-AF65-F5344CB8AC3E}">
        <p14:creationId xmlns:p14="http://schemas.microsoft.com/office/powerpoint/2010/main" val="2146826981"/>
      </p:ext>
    </p:extLst>
  </p:cSld>
  <p:clrMapOvr>
    <a:masterClrMapping/>
  </p:clrMapOvr>
  <p:transition spd="med" advTm="5000"/>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39EE6E0-18D6-4F18-925E-D5E748CAB35C}" type="slidenum">
              <a:rPr lang="fr-CA">
                <a:solidFill>
                  <a:srgbClr val="000000"/>
                </a:solidFill>
              </a:rPr>
              <a:pPr/>
              <a:t>‹Nº›</a:t>
            </a:fld>
            <a:endParaRPr lang="fr-CA">
              <a:solidFill>
                <a:srgbClr val="000000"/>
              </a:solidFill>
            </a:endParaRPr>
          </a:p>
        </p:txBody>
      </p:sp>
    </p:spTree>
    <p:extLst>
      <p:ext uri="{BB962C8B-B14F-4D97-AF65-F5344CB8AC3E}">
        <p14:creationId xmlns:p14="http://schemas.microsoft.com/office/powerpoint/2010/main" val="4246206826"/>
      </p:ext>
    </p:extLst>
  </p:cSld>
  <p:clrMapOvr>
    <a:masterClrMapping/>
  </p:clrMapOvr>
  <p:transition spd="med" advTm="5000"/>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072304"/>
            <a:ext cx="9579214" cy="1258658"/>
          </a:xfrm>
        </p:spPr>
        <p:txBody>
          <a:bodyPr anchor="t"/>
          <a:lstStyle>
            <a:lvl1pPr algn="l">
              <a:defRPr sz="44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2686022"/>
            <a:ext cx="9579214" cy="1386283"/>
          </a:xfrm>
        </p:spPr>
        <p:txBody>
          <a:bodyPr anchor="b"/>
          <a:lstStyle>
            <a:lvl1pPr marL="0" indent="0">
              <a:buNone/>
              <a:defRPr sz="2200"/>
            </a:lvl1pPr>
            <a:lvl2pPr marL="504703" indent="0">
              <a:buNone/>
              <a:defRPr sz="2000"/>
            </a:lvl2pPr>
            <a:lvl3pPr marL="1009406" indent="0">
              <a:buNone/>
              <a:defRPr sz="1800"/>
            </a:lvl3pPr>
            <a:lvl4pPr marL="1514109" indent="0">
              <a:buNone/>
              <a:defRPr sz="1500"/>
            </a:lvl4pPr>
            <a:lvl5pPr marL="2018812" indent="0">
              <a:buNone/>
              <a:defRPr sz="1500"/>
            </a:lvl5pPr>
            <a:lvl6pPr marL="2523515" indent="0">
              <a:buNone/>
              <a:defRPr sz="1500"/>
            </a:lvl6pPr>
            <a:lvl7pPr marL="3028218" indent="0">
              <a:buNone/>
              <a:defRPr sz="1500"/>
            </a:lvl7pPr>
            <a:lvl8pPr marL="3532922" indent="0">
              <a:buNone/>
              <a:defRPr sz="1500"/>
            </a:lvl8pPr>
            <a:lvl9pPr marL="4037625" indent="0">
              <a:buNone/>
              <a:defRPr sz="15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6D9CB9A-E52C-4511-8085-242BAA48A6CB}" type="slidenum">
              <a:rPr lang="fr-CA">
                <a:solidFill>
                  <a:srgbClr val="000000"/>
                </a:solidFill>
              </a:rPr>
              <a:pPr/>
              <a:t>‹Nº›</a:t>
            </a:fld>
            <a:endParaRPr lang="fr-CA">
              <a:solidFill>
                <a:srgbClr val="000000"/>
              </a:solidFill>
            </a:endParaRPr>
          </a:p>
        </p:txBody>
      </p:sp>
    </p:spTree>
    <p:extLst>
      <p:ext uri="{BB962C8B-B14F-4D97-AF65-F5344CB8AC3E}">
        <p14:creationId xmlns:p14="http://schemas.microsoft.com/office/powerpoint/2010/main" val="1661133718"/>
      </p:ext>
    </p:extLst>
  </p:cSld>
  <p:clrMapOvr>
    <a:masterClrMapping/>
  </p:clrMapOvr>
  <p:transition spd="med" advTm="5000"/>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478705"/>
            <a:ext cx="4977434" cy="4182325"/>
          </a:xfrm>
        </p:spPr>
        <p:txBody>
          <a:bodyPr/>
          <a:lstStyle>
            <a:lvl1pPr>
              <a:defRPr sz="31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7" y="1478705"/>
            <a:ext cx="4977434" cy="4182325"/>
          </a:xfrm>
        </p:spPr>
        <p:txBody>
          <a:bodyPr/>
          <a:lstStyle>
            <a:lvl1pPr>
              <a:defRPr sz="31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81D32EAA-52CE-4D41-A113-7ADF77450947}" type="slidenum">
              <a:rPr lang="fr-CA">
                <a:solidFill>
                  <a:srgbClr val="000000"/>
                </a:solidFill>
              </a:rPr>
              <a:pPr/>
              <a:t>‹Nº›</a:t>
            </a:fld>
            <a:endParaRPr lang="fr-CA">
              <a:solidFill>
                <a:srgbClr val="000000"/>
              </a:solidFill>
            </a:endParaRPr>
          </a:p>
        </p:txBody>
      </p:sp>
    </p:spTree>
    <p:extLst>
      <p:ext uri="{BB962C8B-B14F-4D97-AF65-F5344CB8AC3E}">
        <p14:creationId xmlns:p14="http://schemas.microsoft.com/office/powerpoint/2010/main" val="956250889"/>
      </p:ext>
    </p:extLst>
  </p:cSld>
  <p:clrMapOvr>
    <a:masterClrMapping/>
  </p:clrMapOvr>
  <p:transition spd="med" advTm="5000"/>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5" y="1418559"/>
            <a:ext cx="4979390" cy="591188"/>
          </a:xfrm>
        </p:spPr>
        <p:txBody>
          <a:bodyPr anchor="b"/>
          <a:lstStyle>
            <a:lvl1pPr marL="0" indent="0">
              <a:buNone/>
              <a:defRPr sz="2600" b="1"/>
            </a:lvl1pPr>
            <a:lvl2pPr marL="504703" indent="0">
              <a:buNone/>
              <a:defRPr sz="2200" b="1"/>
            </a:lvl2pPr>
            <a:lvl3pPr marL="1009406" indent="0">
              <a:buNone/>
              <a:defRPr sz="2000" b="1"/>
            </a:lvl3pPr>
            <a:lvl4pPr marL="1514109" indent="0">
              <a:buNone/>
              <a:defRPr sz="1800" b="1"/>
            </a:lvl4pPr>
            <a:lvl5pPr marL="2018812" indent="0">
              <a:buNone/>
              <a:defRPr sz="1800" b="1"/>
            </a:lvl5pPr>
            <a:lvl6pPr marL="2523515" indent="0">
              <a:buNone/>
              <a:defRPr sz="1800" b="1"/>
            </a:lvl6pPr>
            <a:lvl7pPr marL="3028218" indent="0">
              <a:buNone/>
              <a:defRPr sz="1800" b="1"/>
            </a:lvl7pPr>
            <a:lvl8pPr marL="3532922" indent="0">
              <a:buNone/>
              <a:defRPr sz="1800" b="1"/>
            </a:lvl8pPr>
            <a:lvl9pPr marL="4037625" indent="0">
              <a:buNone/>
              <a:defRPr sz="18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5" y="2009746"/>
            <a:ext cx="4979390" cy="3651283"/>
          </a:xfrm>
        </p:spPr>
        <p:txBody>
          <a:bodyPr/>
          <a:lstStyle>
            <a:lvl1pPr>
              <a:defRPr sz="26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5" y="1418559"/>
            <a:ext cx="4981348" cy="591188"/>
          </a:xfrm>
        </p:spPr>
        <p:txBody>
          <a:bodyPr anchor="b"/>
          <a:lstStyle>
            <a:lvl1pPr marL="0" indent="0">
              <a:buNone/>
              <a:defRPr sz="2600" b="1"/>
            </a:lvl1pPr>
            <a:lvl2pPr marL="504703" indent="0">
              <a:buNone/>
              <a:defRPr sz="2200" b="1"/>
            </a:lvl2pPr>
            <a:lvl3pPr marL="1009406" indent="0">
              <a:buNone/>
              <a:defRPr sz="2000" b="1"/>
            </a:lvl3pPr>
            <a:lvl4pPr marL="1514109" indent="0">
              <a:buNone/>
              <a:defRPr sz="1800" b="1"/>
            </a:lvl4pPr>
            <a:lvl5pPr marL="2018812" indent="0">
              <a:buNone/>
              <a:defRPr sz="1800" b="1"/>
            </a:lvl5pPr>
            <a:lvl6pPr marL="2523515" indent="0">
              <a:buNone/>
              <a:defRPr sz="1800" b="1"/>
            </a:lvl6pPr>
            <a:lvl7pPr marL="3028218" indent="0">
              <a:buNone/>
              <a:defRPr sz="1800" b="1"/>
            </a:lvl7pPr>
            <a:lvl8pPr marL="3532922" indent="0">
              <a:buNone/>
              <a:defRPr sz="1800" b="1"/>
            </a:lvl8pPr>
            <a:lvl9pPr marL="4037625" indent="0">
              <a:buNone/>
              <a:defRPr sz="18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5" y="2009746"/>
            <a:ext cx="4981348" cy="3651283"/>
          </a:xfrm>
        </p:spPr>
        <p:txBody>
          <a:bodyPr/>
          <a:lstStyle>
            <a:lvl1pPr>
              <a:defRPr sz="26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BEF58CD2-F75D-424C-B959-8C0D438B50D9}" type="slidenum">
              <a:rPr lang="fr-CA">
                <a:solidFill>
                  <a:srgbClr val="000000"/>
                </a:solidFill>
              </a:rPr>
              <a:pPr/>
              <a:t>‹Nº›</a:t>
            </a:fld>
            <a:endParaRPr lang="fr-CA">
              <a:solidFill>
                <a:srgbClr val="000000"/>
              </a:solidFill>
            </a:endParaRPr>
          </a:p>
        </p:txBody>
      </p:sp>
    </p:spTree>
    <p:extLst>
      <p:ext uri="{BB962C8B-B14F-4D97-AF65-F5344CB8AC3E}">
        <p14:creationId xmlns:p14="http://schemas.microsoft.com/office/powerpoint/2010/main" val="2558976321"/>
      </p:ext>
    </p:extLst>
  </p:cSld>
  <p:clrMapOvr>
    <a:masterClrMapping/>
  </p:clrMapOvr>
  <p:transition spd="med" advTm="5000"/>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40F61496-0512-464B-B99E-129C9F21D03C}" type="slidenum">
              <a:rPr lang="fr-CA">
                <a:solidFill>
                  <a:srgbClr val="000000"/>
                </a:solidFill>
              </a:rPr>
              <a:pPr/>
              <a:t>‹Nº›</a:t>
            </a:fld>
            <a:endParaRPr lang="fr-CA">
              <a:solidFill>
                <a:srgbClr val="000000"/>
              </a:solidFill>
            </a:endParaRPr>
          </a:p>
        </p:txBody>
      </p:sp>
    </p:spTree>
    <p:extLst>
      <p:ext uri="{BB962C8B-B14F-4D97-AF65-F5344CB8AC3E}">
        <p14:creationId xmlns:p14="http://schemas.microsoft.com/office/powerpoint/2010/main" val="2413223931"/>
      </p:ext>
    </p:extLst>
  </p:cSld>
  <p:clrMapOvr>
    <a:masterClrMapping/>
  </p:clrMapOvr>
  <p:transition spd="med" advTm="5000"/>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F9C3FEF1-75C9-4450-AC6D-6BB594F56FDC}" type="slidenum">
              <a:rPr lang="fr-CA">
                <a:solidFill>
                  <a:srgbClr val="000000"/>
                </a:solidFill>
              </a:rPr>
              <a:pPr/>
              <a:t>‹Nº›</a:t>
            </a:fld>
            <a:endParaRPr lang="fr-CA">
              <a:solidFill>
                <a:srgbClr val="000000"/>
              </a:solidFill>
            </a:endParaRPr>
          </a:p>
        </p:txBody>
      </p:sp>
    </p:spTree>
    <p:extLst>
      <p:ext uri="{BB962C8B-B14F-4D97-AF65-F5344CB8AC3E}">
        <p14:creationId xmlns:p14="http://schemas.microsoft.com/office/powerpoint/2010/main" val="2549148820"/>
      </p:ext>
    </p:extLst>
  </p:cSld>
  <p:clrMapOvr>
    <a:masterClrMapping/>
  </p:clrMapOvr>
  <p:transition spd="med" advTm="5000"/>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6" y="252320"/>
            <a:ext cx="3707641" cy="1073820"/>
          </a:xfrm>
        </p:spPr>
        <p:txBody>
          <a:bodyPr anchor="b"/>
          <a:lstStyle>
            <a:lvl1pPr algn="l">
              <a:defRPr sz="22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26" y="252322"/>
            <a:ext cx="6300053" cy="5408709"/>
          </a:xfrm>
        </p:spPr>
        <p:txBody>
          <a:bodyPr/>
          <a:lstStyle>
            <a:lvl1pPr>
              <a:defRPr sz="3500"/>
            </a:lvl1pPr>
            <a:lvl2pPr>
              <a:defRPr sz="3100"/>
            </a:lvl2pPr>
            <a:lvl3pPr>
              <a:defRPr sz="2600"/>
            </a:lvl3pPr>
            <a:lvl4pPr>
              <a:defRPr sz="2200"/>
            </a:lvl4pPr>
            <a:lvl5pPr>
              <a:defRPr sz="2200"/>
            </a:lvl5pPr>
            <a:lvl6pPr>
              <a:defRPr sz="2200"/>
            </a:lvl6pPr>
            <a:lvl7pPr>
              <a:defRPr sz="2200"/>
            </a:lvl7pPr>
            <a:lvl8pPr>
              <a:defRPr sz="2200"/>
            </a:lvl8pPr>
            <a:lvl9pPr>
              <a:defRPr sz="2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6" y="1326141"/>
            <a:ext cx="3707641" cy="4334890"/>
          </a:xfrm>
        </p:spPr>
        <p:txBody>
          <a:bodyPr/>
          <a:lstStyle>
            <a:lvl1pPr marL="0" indent="0">
              <a:buNone/>
              <a:defRPr sz="1500"/>
            </a:lvl1pPr>
            <a:lvl2pPr marL="504703" indent="0">
              <a:buNone/>
              <a:defRPr sz="1300"/>
            </a:lvl2pPr>
            <a:lvl3pPr marL="1009406" indent="0">
              <a:buNone/>
              <a:defRPr sz="1100"/>
            </a:lvl3pPr>
            <a:lvl4pPr marL="1514109" indent="0">
              <a:buNone/>
              <a:defRPr sz="1000"/>
            </a:lvl4pPr>
            <a:lvl5pPr marL="2018812" indent="0">
              <a:buNone/>
              <a:defRPr sz="1000"/>
            </a:lvl5pPr>
            <a:lvl6pPr marL="2523515" indent="0">
              <a:buNone/>
              <a:defRPr sz="1000"/>
            </a:lvl6pPr>
            <a:lvl7pPr marL="3028218" indent="0">
              <a:buNone/>
              <a:defRPr sz="1000"/>
            </a:lvl7pPr>
            <a:lvl8pPr marL="3532922" indent="0">
              <a:buNone/>
              <a:defRPr sz="1000"/>
            </a:lvl8pPr>
            <a:lvl9pPr marL="4037625" indent="0">
              <a:buNone/>
              <a:defRPr sz="10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839D5C96-9514-429F-BB73-53C6F5036659}" type="slidenum">
              <a:rPr lang="fr-CA">
                <a:solidFill>
                  <a:srgbClr val="000000"/>
                </a:solidFill>
              </a:rPr>
              <a:pPr/>
              <a:t>‹Nº›</a:t>
            </a:fld>
            <a:endParaRPr lang="fr-CA">
              <a:solidFill>
                <a:srgbClr val="000000"/>
              </a:solidFill>
            </a:endParaRPr>
          </a:p>
        </p:txBody>
      </p:sp>
    </p:spTree>
    <p:extLst>
      <p:ext uri="{BB962C8B-B14F-4D97-AF65-F5344CB8AC3E}">
        <p14:creationId xmlns:p14="http://schemas.microsoft.com/office/powerpoint/2010/main" val="3357836349"/>
      </p:ext>
    </p:extLst>
  </p:cSld>
  <p:clrMapOvr>
    <a:masterClrMapping/>
  </p:clrMapOvr>
  <p:transition spd="med" advTm="5000"/>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4" y="4436111"/>
            <a:ext cx="6761798" cy="523708"/>
          </a:xfrm>
        </p:spPr>
        <p:txBody>
          <a:bodyPr anchor="b"/>
          <a:lstStyle>
            <a:lvl1pPr algn="l">
              <a:defRPr sz="22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4" y="566251"/>
            <a:ext cx="6761798" cy="3802380"/>
          </a:xfrm>
        </p:spPr>
        <p:txBody>
          <a:bodyPr/>
          <a:lstStyle>
            <a:lvl1pPr marL="0" indent="0">
              <a:buNone/>
              <a:defRPr sz="3500"/>
            </a:lvl1pPr>
            <a:lvl2pPr marL="504703" indent="0">
              <a:buNone/>
              <a:defRPr sz="3100"/>
            </a:lvl2pPr>
            <a:lvl3pPr marL="1009406" indent="0">
              <a:buNone/>
              <a:defRPr sz="2600"/>
            </a:lvl3pPr>
            <a:lvl4pPr marL="1514109" indent="0">
              <a:buNone/>
              <a:defRPr sz="2200"/>
            </a:lvl4pPr>
            <a:lvl5pPr marL="2018812" indent="0">
              <a:buNone/>
              <a:defRPr sz="2200"/>
            </a:lvl5pPr>
            <a:lvl6pPr marL="2523515" indent="0">
              <a:buNone/>
              <a:defRPr sz="2200"/>
            </a:lvl6pPr>
            <a:lvl7pPr marL="3028218" indent="0">
              <a:buNone/>
              <a:defRPr sz="2200"/>
            </a:lvl7pPr>
            <a:lvl8pPr marL="3532922" indent="0">
              <a:buNone/>
              <a:defRPr sz="2200"/>
            </a:lvl8pPr>
            <a:lvl9pPr marL="4037625" indent="0">
              <a:buNone/>
              <a:defRPr sz="22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4" y="4959818"/>
            <a:ext cx="6761798" cy="743752"/>
          </a:xfrm>
        </p:spPr>
        <p:txBody>
          <a:bodyPr/>
          <a:lstStyle>
            <a:lvl1pPr marL="0" indent="0">
              <a:buNone/>
              <a:defRPr sz="1500"/>
            </a:lvl1pPr>
            <a:lvl2pPr marL="504703" indent="0">
              <a:buNone/>
              <a:defRPr sz="1300"/>
            </a:lvl2pPr>
            <a:lvl3pPr marL="1009406" indent="0">
              <a:buNone/>
              <a:defRPr sz="1100"/>
            </a:lvl3pPr>
            <a:lvl4pPr marL="1514109" indent="0">
              <a:buNone/>
              <a:defRPr sz="1000"/>
            </a:lvl4pPr>
            <a:lvl5pPr marL="2018812" indent="0">
              <a:buNone/>
              <a:defRPr sz="1000"/>
            </a:lvl5pPr>
            <a:lvl6pPr marL="2523515" indent="0">
              <a:buNone/>
              <a:defRPr sz="1000"/>
            </a:lvl6pPr>
            <a:lvl7pPr marL="3028218" indent="0">
              <a:buNone/>
              <a:defRPr sz="1000"/>
            </a:lvl7pPr>
            <a:lvl8pPr marL="3532922" indent="0">
              <a:buNone/>
              <a:defRPr sz="1000"/>
            </a:lvl8pPr>
            <a:lvl9pPr marL="4037625" indent="0">
              <a:buNone/>
              <a:defRPr sz="10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0140E476-5179-413A-8E4C-26ADE67616B3}" type="slidenum">
              <a:rPr lang="fr-CA">
                <a:solidFill>
                  <a:srgbClr val="000000"/>
                </a:solidFill>
              </a:rPr>
              <a:pPr/>
              <a:t>‹Nº›</a:t>
            </a:fld>
            <a:endParaRPr lang="fr-CA">
              <a:solidFill>
                <a:srgbClr val="000000"/>
              </a:solidFill>
            </a:endParaRPr>
          </a:p>
        </p:txBody>
      </p:sp>
    </p:spTree>
    <p:extLst>
      <p:ext uri="{BB962C8B-B14F-4D97-AF65-F5344CB8AC3E}">
        <p14:creationId xmlns:p14="http://schemas.microsoft.com/office/powerpoint/2010/main" val="790987898"/>
      </p:ext>
    </p:extLst>
  </p:cSld>
  <p:clrMapOvr>
    <a:masterClrMapping/>
  </p:clrMapOvr>
  <p:transition spd="med" advTm="500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94FEEE7C-5EE8-4D0C-8E30-5ACBE70085B6}" type="slidenum">
              <a:rPr lang="fr-CA">
                <a:solidFill>
                  <a:srgbClr val="000000"/>
                </a:solidFill>
              </a:rPr>
              <a:pPr/>
              <a:t>‹Nº›</a:t>
            </a:fld>
            <a:endParaRPr lang="fr-CA">
              <a:solidFill>
                <a:srgbClr val="000000"/>
              </a:solidFill>
            </a:endParaRPr>
          </a:p>
        </p:txBody>
      </p:sp>
    </p:spTree>
    <p:extLst>
      <p:ext uri="{BB962C8B-B14F-4D97-AF65-F5344CB8AC3E}">
        <p14:creationId xmlns:p14="http://schemas.microsoft.com/office/powerpoint/2010/main" val="4033324763"/>
      </p:ext>
    </p:extLst>
  </p:cSld>
  <p:clrMapOvr>
    <a:masterClrMapping/>
  </p:clrMapOvr>
  <p:transition spd="med" advTm="5000"/>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07" y="253787"/>
            <a:ext cx="2535674" cy="5407243"/>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253787"/>
            <a:ext cx="7419195" cy="540724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98298204-553F-47A0-97E5-C5DDC040F458}" type="slidenum">
              <a:rPr lang="fr-CA">
                <a:solidFill>
                  <a:srgbClr val="000000"/>
                </a:solidFill>
              </a:rPr>
              <a:pPr/>
              <a:t>‹Nº›</a:t>
            </a:fld>
            <a:endParaRPr lang="fr-CA">
              <a:solidFill>
                <a:srgbClr val="000000"/>
              </a:solidFill>
            </a:endParaRPr>
          </a:p>
        </p:txBody>
      </p:sp>
    </p:spTree>
    <p:extLst>
      <p:ext uri="{BB962C8B-B14F-4D97-AF65-F5344CB8AC3E}">
        <p14:creationId xmlns:p14="http://schemas.microsoft.com/office/powerpoint/2010/main" val="3412965407"/>
      </p:ext>
    </p:extLst>
  </p:cSld>
  <p:clrMapOvr>
    <a:masterClrMapping/>
  </p:clrMapOvr>
  <p:transition spd="med" advTm="5000"/>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1968672"/>
            <a:ext cx="9579214" cy="1358412"/>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591137"/>
            <a:ext cx="7888764" cy="1619532"/>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393941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5" y="253789"/>
            <a:ext cx="10142697"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5" y="1478709"/>
            <a:ext cx="10142697"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1" y="5873740"/>
            <a:ext cx="2629588"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11/11/2019</a:t>
            </a:fld>
            <a:endParaRPr lang="es-ES"/>
          </a:p>
        </p:txBody>
      </p:sp>
      <p:sp>
        <p:nvSpPr>
          <p:cNvPr id="5" name="4 Marcador de pie de página"/>
          <p:cNvSpPr>
            <a:spLocks noGrp="1"/>
          </p:cNvSpPr>
          <p:nvPr>
            <p:ph type="ftr" sz="quarter" idx="3"/>
          </p:nvPr>
        </p:nvSpPr>
        <p:spPr>
          <a:xfrm>
            <a:off x="3850475" y="5873740"/>
            <a:ext cx="3568727"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5873740"/>
            <a:ext cx="2629588"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5771052"/>
            <a:ext cx="2629588" cy="440091"/>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74" r:id="rId1"/>
  </p:sldLayoutIdLst>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563486" y="253786"/>
            <a:ext cx="10142695" cy="1056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0941" tIns="50470" rIns="100941" bIns="50470" numCol="1" anchor="ctr" anchorCtr="0" compatLnSpc="1">
            <a:prstTxWarp prst="textNoShape">
              <a:avLst/>
            </a:prstTxWarp>
          </a:bodyPr>
          <a:lstStyle/>
          <a:p>
            <a:pPr lvl="0"/>
            <a:r>
              <a:rPr lang="fr-CA" smtClean="0"/>
              <a:t>Cliquez pour modifier le style du titre</a:t>
            </a:r>
          </a:p>
        </p:txBody>
      </p:sp>
      <p:sp>
        <p:nvSpPr>
          <p:cNvPr id="3075" name="Rectangle 3"/>
          <p:cNvSpPr>
            <a:spLocks noGrp="1" noChangeArrowheads="1"/>
          </p:cNvSpPr>
          <p:nvPr>
            <p:ph type="body" idx="1"/>
          </p:nvPr>
        </p:nvSpPr>
        <p:spPr bwMode="auto">
          <a:xfrm>
            <a:off x="563486" y="1478705"/>
            <a:ext cx="10142695" cy="418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0941" tIns="50470" rIns="100941" bIns="50470" numCol="1" anchor="t" anchorCtr="0" compatLnSpc="1">
            <a:prstTxWarp prst="textNoShape">
              <a:avLst/>
            </a:prstTxWarp>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p>
        </p:txBody>
      </p:sp>
      <p:sp>
        <p:nvSpPr>
          <p:cNvPr id="1028" name="Rectangle 4"/>
          <p:cNvSpPr>
            <a:spLocks noGrp="1" noChangeArrowheads="1"/>
          </p:cNvSpPr>
          <p:nvPr>
            <p:ph type="dt" sz="half" idx="2"/>
          </p:nvPr>
        </p:nvSpPr>
        <p:spPr bwMode="auto">
          <a:xfrm>
            <a:off x="563483" y="5771050"/>
            <a:ext cx="2629588" cy="440090"/>
          </a:xfrm>
          <a:prstGeom prst="rect">
            <a:avLst/>
          </a:prstGeom>
          <a:noFill/>
          <a:ln w="9525">
            <a:noFill/>
            <a:miter lim="800000"/>
            <a:headEnd/>
            <a:tailEnd/>
          </a:ln>
          <a:effectLst/>
        </p:spPr>
        <p:txBody>
          <a:bodyPr vert="horz" wrap="square" lIns="100941" tIns="50470" rIns="100941" bIns="50470" numCol="1" anchor="t" anchorCtr="0" compatLnSpc="1">
            <a:prstTxWarp prst="textNoShape">
              <a:avLst/>
            </a:prstTxWarp>
          </a:bodyPr>
          <a:lstStyle>
            <a:lvl1pPr>
              <a:defRPr sz="1500">
                <a:latin typeface="+mn-lt"/>
              </a:defRPr>
            </a:lvl1pPr>
          </a:lstStyle>
          <a:p>
            <a:pPr fontAlgn="base">
              <a:spcBef>
                <a:spcPct val="0"/>
              </a:spcBef>
              <a:spcAft>
                <a:spcPct val="0"/>
              </a:spcAft>
            </a:pPr>
            <a:endParaRPr lang="es-ES" smtClean="0">
              <a:solidFill>
                <a:srgbClr val="000000"/>
              </a:solidFill>
              <a:cs typeface="Arial" charset="0"/>
            </a:endParaRPr>
          </a:p>
        </p:txBody>
      </p:sp>
      <p:sp>
        <p:nvSpPr>
          <p:cNvPr id="1029" name="Rectangle 5"/>
          <p:cNvSpPr>
            <a:spLocks noGrp="1" noChangeArrowheads="1"/>
          </p:cNvSpPr>
          <p:nvPr>
            <p:ph type="ftr" sz="quarter" idx="3"/>
          </p:nvPr>
        </p:nvSpPr>
        <p:spPr bwMode="auto">
          <a:xfrm>
            <a:off x="3850469" y="5771050"/>
            <a:ext cx="3568727" cy="440090"/>
          </a:xfrm>
          <a:prstGeom prst="rect">
            <a:avLst/>
          </a:prstGeom>
          <a:noFill/>
          <a:ln w="9525">
            <a:noFill/>
            <a:miter lim="800000"/>
            <a:headEnd/>
            <a:tailEnd/>
          </a:ln>
          <a:effectLst/>
        </p:spPr>
        <p:txBody>
          <a:bodyPr vert="horz" wrap="square" lIns="100941" tIns="50470" rIns="100941" bIns="50470" numCol="1" anchor="t" anchorCtr="0" compatLnSpc="1">
            <a:prstTxWarp prst="textNoShape">
              <a:avLst/>
            </a:prstTxWarp>
          </a:bodyPr>
          <a:lstStyle>
            <a:lvl1pPr algn="ctr">
              <a:defRPr sz="1500">
                <a:latin typeface="+mn-lt"/>
              </a:defRPr>
            </a:lvl1pPr>
          </a:lstStyle>
          <a:p>
            <a:pPr fontAlgn="base">
              <a:spcBef>
                <a:spcPct val="0"/>
              </a:spcBef>
              <a:spcAft>
                <a:spcPct val="0"/>
              </a:spcAft>
            </a:pPr>
            <a:endParaRPr lang="es-ES" smtClean="0">
              <a:solidFill>
                <a:srgbClr val="000000"/>
              </a:solidFill>
              <a:cs typeface="Arial" charset="0"/>
            </a:endParaRPr>
          </a:p>
        </p:txBody>
      </p:sp>
      <p:sp>
        <p:nvSpPr>
          <p:cNvPr id="1030" name="Rectangle 6"/>
          <p:cNvSpPr>
            <a:spLocks noGrp="1" noChangeArrowheads="1"/>
          </p:cNvSpPr>
          <p:nvPr>
            <p:ph type="sldNum" sz="quarter" idx="4"/>
          </p:nvPr>
        </p:nvSpPr>
        <p:spPr bwMode="auto">
          <a:xfrm>
            <a:off x="8076592" y="5771050"/>
            <a:ext cx="2629588" cy="440090"/>
          </a:xfrm>
          <a:prstGeom prst="rect">
            <a:avLst/>
          </a:prstGeom>
          <a:noFill/>
          <a:ln w="9525">
            <a:noFill/>
            <a:miter lim="800000"/>
            <a:headEnd/>
            <a:tailEnd/>
          </a:ln>
          <a:effectLst/>
        </p:spPr>
        <p:txBody>
          <a:bodyPr vert="horz" wrap="square" lIns="100941" tIns="50470" rIns="100941" bIns="50470" numCol="1" anchor="t" anchorCtr="0" compatLnSpc="1">
            <a:prstTxWarp prst="textNoShape">
              <a:avLst/>
            </a:prstTxWarp>
          </a:bodyPr>
          <a:lstStyle>
            <a:lvl1pPr algn="r">
              <a:defRPr sz="1500">
                <a:latin typeface="+mn-lt"/>
              </a:defRPr>
            </a:lvl1pPr>
          </a:lstStyle>
          <a:p>
            <a:pPr fontAlgn="base">
              <a:spcBef>
                <a:spcPct val="0"/>
              </a:spcBef>
              <a:spcAft>
                <a:spcPct val="0"/>
              </a:spcAft>
            </a:pPr>
            <a:fld id="{7C620264-D1FE-4C8F-AC79-523FBC9B6389}" type="slidenum">
              <a:rPr lang="fr-CA" smtClean="0">
                <a:solidFill>
                  <a:srgbClr val="000000"/>
                </a:solidFill>
                <a:cs typeface="Arial" charset="0"/>
              </a:rPr>
              <a:pPr fontAlgn="base">
                <a:spcBef>
                  <a:spcPct val="0"/>
                </a:spcBef>
                <a:spcAft>
                  <a:spcPct val="0"/>
                </a:spcAft>
              </a:pPr>
              <a:t>‹Nº›</a:t>
            </a:fld>
            <a:endParaRPr lang="fr-CA" smtClean="0">
              <a:solidFill>
                <a:srgbClr val="000000"/>
              </a:solidFill>
              <a:cs typeface="Arial" charset="0"/>
            </a:endParaRPr>
          </a:p>
        </p:txBody>
      </p:sp>
    </p:spTree>
    <p:extLst>
      <p:ext uri="{BB962C8B-B14F-4D97-AF65-F5344CB8AC3E}">
        <p14:creationId xmlns:p14="http://schemas.microsoft.com/office/powerpoint/2010/main" val="1097183143"/>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ransition spd="med" advTm="5000"/>
  <p:txStyles>
    <p:titleStyle>
      <a:lvl1pPr algn="ctr" rtl="0" eaLnBrk="1" fontAlgn="base" hangingPunct="1">
        <a:spcBef>
          <a:spcPct val="0"/>
        </a:spcBef>
        <a:spcAft>
          <a:spcPct val="0"/>
        </a:spcAft>
        <a:defRPr sz="4900">
          <a:solidFill>
            <a:schemeClr val="tx2"/>
          </a:solidFill>
          <a:latin typeface="+mj-lt"/>
          <a:ea typeface="+mj-ea"/>
          <a:cs typeface="+mj-cs"/>
        </a:defRPr>
      </a:lvl1pPr>
      <a:lvl2pPr algn="ctr" rtl="0" eaLnBrk="1" fontAlgn="base" hangingPunct="1">
        <a:spcBef>
          <a:spcPct val="0"/>
        </a:spcBef>
        <a:spcAft>
          <a:spcPct val="0"/>
        </a:spcAft>
        <a:defRPr sz="4900">
          <a:solidFill>
            <a:schemeClr val="tx2"/>
          </a:solidFill>
          <a:latin typeface="Comic Sans MS" pitchFamily="66" charset="0"/>
        </a:defRPr>
      </a:lvl2pPr>
      <a:lvl3pPr algn="ctr" rtl="0" eaLnBrk="1" fontAlgn="base" hangingPunct="1">
        <a:spcBef>
          <a:spcPct val="0"/>
        </a:spcBef>
        <a:spcAft>
          <a:spcPct val="0"/>
        </a:spcAft>
        <a:defRPr sz="4900">
          <a:solidFill>
            <a:schemeClr val="tx2"/>
          </a:solidFill>
          <a:latin typeface="Comic Sans MS" pitchFamily="66" charset="0"/>
        </a:defRPr>
      </a:lvl3pPr>
      <a:lvl4pPr algn="ctr" rtl="0" eaLnBrk="1" fontAlgn="base" hangingPunct="1">
        <a:spcBef>
          <a:spcPct val="0"/>
        </a:spcBef>
        <a:spcAft>
          <a:spcPct val="0"/>
        </a:spcAft>
        <a:defRPr sz="4900">
          <a:solidFill>
            <a:schemeClr val="tx2"/>
          </a:solidFill>
          <a:latin typeface="Comic Sans MS" pitchFamily="66" charset="0"/>
        </a:defRPr>
      </a:lvl4pPr>
      <a:lvl5pPr algn="ctr" rtl="0" eaLnBrk="1" fontAlgn="base" hangingPunct="1">
        <a:spcBef>
          <a:spcPct val="0"/>
        </a:spcBef>
        <a:spcAft>
          <a:spcPct val="0"/>
        </a:spcAft>
        <a:defRPr sz="4900">
          <a:solidFill>
            <a:schemeClr val="tx2"/>
          </a:solidFill>
          <a:latin typeface="Comic Sans MS" pitchFamily="66" charset="0"/>
        </a:defRPr>
      </a:lvl5pPr>
      <a:lvl6pPr marL="504703" algn="ctr" rtl="0" eaLnBrk="1" fontAlgn="base" hangingPunct="1">
        <a:spcBef>
          <a:spcPct val="0"/>
        </a:spcBef>
        <a:spcAft>
          <a:spcPct val="0"/>
        </a:spcAft>
        <a:defRPr sz="4900">
          <a:solidFill>
            <a:schemeClr val="tx2"/>
          </a:solidFill>
          <a:latin typeface="Comic Sans MS" pitchFamily="66" charset="0"/>
        </a:defRPr>
      </a:lvl6pPr>
      <a:lvl7pPr marL="1009406" algn="ctr" rtl="0" eaLnBrk="1" fontAlgn="base" hangingPunct="1">
        <a:spcBef>
          <a:spcPct val="0"/>
        </a:spcBef>
        <a:spcAft>
          <a:spcPct val="0"/>
        </a:spcAft>
        <a:defRPr sz="4900">
          <a:solidFill>
            <a:schemeClr val="tx2"/>
          </a:solidFill>
          <a:latin typeface="Comic Sans MS" pitchFamily="66" charset="0"/>
        </a:defRPr>
      </a:lvl7pPr>
      <a:lvl8pPr marL="1514109" algn="ctr" rtl="0" eaLnBrk="1" fontAlgn="base" hangingPunct="1">
        <a:spcBef>
          <a:spcPct val="0"/>
        </a:spcBef>
        <a:spcAft>
          <a:spcPct val="0"/>
        </a:spcAft>
        <a:defRPr sz="4900">
          <a:solidFill>
            <a:schemeClr val="tx2"/>
          </a:solidFill>
          <a:latin typeface="Comic Sans MS" pitchFamily="66" charset="0"/>
        </a:defRPr>
      </a:lvl8pPr>
      <a:lvl9pPr marL="2018812" algn="ctr" rtl="0" eaLnBrk="1" fontAlgn="base" hangingPunct="1">
        <a:spcBef>
          <a:spcPct val="0"/>
        </a:spcBef>
        <a:spcAft>
          <a:spcPct val="0"/>
        </a:spcAft>
        <a:defRPr sz="4900">
          <a:solidFill>
            <a:schemeClr val="tx2"/>
          </a:solidFill>
          <a:latin typeface="Comic Sans MS" pitchFamily="66" charset="0"/>
        </a:defRPr>
      </a:lvl9pPr>
    </p:titleStyle>
    <p:bodyStyle>
      <a:lvl1pPr marL="378527" indent="-378527" algn="l" rtl="0" eaLnBrk="1" fontAlgn="base" hangingPunct="1">
        <a:spcBef>
          <a:spcPct val="20000"/>
        </a:spcBef>
        <a:spcAft>
          <a:spcPct val="0"/>
        </a:spcAft>
        <a:buChar char="•"/>
        <a:defRPr sz="3500">
          <a:solidFill>
            <a:schemeClr val="tx1"/>
          </a:solidFill>
          <a:latin typeface="+mn-lt"/>
          <a:ea typeface="+mn-ea"/>
          <a:cs typeface="+mn-cs"/>
        </a:defRPr>
      </a:lvl1pPr>
      <a:lvl2pPr marL="820143" indent="-315439" algn="l" rtl="0" eaLnBrk="1" fontAlgn="base" hangingPunct="1">
        <a:spcBef>
          <a:spcPct val="20000"/>
        </a:spcBef>
        <a:spcAft>
          <a:spcPct val="0"/>
        </a:spcAft>
        <a:buChar char="–"/>
        <a:defRPr sz="3100">
          <a:solidFill>
            <a:schemeClr val="tx1"/>
          </a:solidFill>
          <a:latin typeface="+mn-lt"/>
        </a:defRPr>
      </a:lvl2pPr>
      <a:lvl3pPr marL="1261758" indent="-252352" algn="l" rtl="0" eaLnBrk="1" fontAlgn="base" hangingPunct="1">
        <a:spcBef>
          <a:spcPct val="20000"/>
        </a:spcBef>
        <a:spcAft>
          <a:spcPct val="0"/>
        </a:spcAft>
        <a:buChar char="•"/>
        <a:defRPr sz="2600">
          <a:solidFill>
            <a:schemeClr val="tx1"/>
          </a:solidFill>
          <a:latin typeface="+mn-lt"/>
        </a:defRPr>
      </a:lvl3pPr>
      <a:lvl4pPr marL="1766461" indent="-252352" algn="l" rtl="0" eaLnBrk="1" fontAlgn="base" hangingPunct="1">
        <a:spcBef>
          <a:spcPct val="20000"/>
        </a:spcBef>
        <a:spcAft>
          <a:spcPct val="0"/>
        </a:spcAft>
        <a:buChar char="–"/>
        <a:defRPr sz="2200">
          <a:solidFill>
            <a:schemeClr val="tx1"/>
          </a:solidFill>
          <a:latin typeface="+mn-lt"/>
        </a:defRPr>
      </a:lvl4pPr>
      <a:lvl5pPr marL="2271164" indent="-252352" algn="l" rtl="0" eaLnBrk="1" fontAlgn="base" hangingPunct="1">
        <a:spcBef>
          <a:spcPct val="20000"/>
        </a:spcBef>
        <a:spcAft>
          <a:spcPct val="0"/>
        </a:spcAft>
        <a:buChar char="»"/>
        <a:defRPr sz="2200">
          <a:solidFill>
            <a:schemeClr val="tx1"/>
          </a:solidFill>
          <a:latin typeface="+mn-lt"/>
        </a:defRPr>
      </a:lvl5pPr>
      <a:lvl6pPr marL="2775867" indent="-252352" algn="l" rtl="0" eaLnBrk="1" fontAlgn="base" hangingPunct="1">
        <a:spcBef>
          <a:spcPct val="20000"/>
        </a:spcBef>
        <a:spcAft>
          <a:spcPct val="0"/>
        </a:spcAft>
        <a:buChar char="»"/>
        <a:defRPr sz="2200">
          <a:solidFill>
            <a:schemeClr val="tx1"/>
          </a:solidFill>
          <a:latin typeface="+mn-lt"/>
        </a:defRPr>
      </a:lvl6pPr>
      <a:lvl7pPr marL="3280570" indent="-252352" algn="l" rtl="0" eaLnBrk="1" fontAlgn="base" hangingPunct="1">
        <a:spcBef>
          <a:spcPct val="20000"/>
        </a:spcBef>
        <a:spcAft>
          <a:spcPct val="0"/>
        </a:spcAft>
        <a:buChar char="»"/>
        <a:defRPr sz="2200">
          <a:solidFill>
            <a:schemeClr val="tx1"/>
          </a:solidFill>
          <a:latin typeface="+mn-lt"/>
        </a:defRPr>
      </a:lvl7pPr>
      <a:lvl8pPr marL="3785273" indent="-252352" algn="l" rtl="0" eaLnBrk="1" fontAlgn="base" hangingPunct="1">
        <a:spcBef>
          <a:spcPct val="20000"/>
        </a:spcBef>
        <a:spcAft>
          <a:spcPct val="0"/>
        </a:spcAft>
        <a:buChar char="»"/>
        <a:defRPr sz="2200">
          <a:solidFill>
            <a:schemeClr val="tx1"/>
          </a:solidFill>
          <a:latin typeface="+mn-lt"/>
        </a:defRPr>
      </a:lvl8pPr>
      <a:lvl9pPr marL="4289976" indent="-252352" algn="l" rtl="0" eaLnBrk="1" fontAlgn="base" hangingPunct="1">
        <a:spcBef>
          <a:spcPct val="20000"/>
        </a:spcBef>
        <a:spcAft>
          <a:spcPct val="0"/>
        </a:spcAft>
        <a:buChar char="»"/>
        <a:defRPr sz="2200">
          <a:solidFill>
            <a:schemeClr val="tx1"/>
          </a:solidFill>
          <a:latin typeface="+mn-lt"/>
        </a:defRPr>
      </a:lvl9pPr>
    </p:bodyStyle>
    <p:otherStyle>
      <a:defPPr>
        <a:defRPr lang="es-ES"/>
      </a:defPPr>
      <a:lvl1pPr marL="0" algn="l" defTabSz="1009406" rtl="0" eaLnBrk="1" latinLnBrk="0" hangingPunct="1">
        <a:defRPr sz="2000" kern="1200">
          <a:solidFill>
            <a:schemeClr val="tx1"/>
          </a:solidFill>
          <a:latin typeface="+mn-lt"/>
          <a:ea typeface="+mn-ea"/>
          <a:cs typeface="+mn-cs"/>
        </a:defRPr>
      </a:lvl1pPr>
      <a:lvl2pPr marL="504703" algn="l" defTabSz="1009406" rtl="0" eaLnBrk="1" latinLnBrk="0" hangingPunct="1">
        <a:defRPr sz="2000" kern="1200">
          <a:solidFill>
            <a:schemeClr val="tx1"/>
          </a:solidFill>
          <a:latin typeface="+mn-lt"/>
          <a:ea typeface="+mn-ea"/>
          <a:cs typeface="+mn-cs"/>
        </a:defRPr>
      </a:lvl2pPr>
      <a:lvl3pPr marL="1009406" algn="l" defTabSz="1009406" rtl="0" eaLnBrk="1" latinLnBrk="0" hangingPunct="1">
        <a:defRPr sz="2000" kern="1200">
          <a:solidFill>
            <a:schemeClr val="tx1"/>
          </a:solidFill>
          <a:latin typeface="+mn-lt"/>
          <a:ea typeface="+mn-ea"/>
          <a:cs typeface="+mn-cs"/>
        </a:defRPr>
      </a:lvl3pPr>
      <a:lvl4pPr marL="1514109" algn="l" defTabSz="1009406" rtl="0" eaLnBrk="1" latinLnBrk="0" hangingPunct="1">
        <a:defRPr sz="2000" kern="1200">
          <a:solidFill>
            <a:schemeClr val="tx1"/>
          </a:solidFill>
          <a:latin typeface="+mn-lt"/>
          <a:ea typeface="+mn-ea"/>
          <a:cs typeface="+mn-cs"/>
        </a:defRPr>
      </a:lvl4pPr>
      <a:lvl5pPr marL="2018812" algn="l" defTabSz="1009406" rtl="0" eaLnBrk="1" latinLnBrk="0" hangingPunct="1">
        <a:defRPr sz="2000" kern="1200">
          <a:solidFill>
            <a:schemeClr val="tx1"/>
          </a:solidFill>
          <a:latin typeface="+mn-lt"/>
          <a:ea typeface="+mn-ea"/>
          <a:cs typeface="+mn-cs"/>
        </a:defRPr>
      </a:lvl5pPr>
      <a:lvl6pPr marL="2523515" algn="l" defTabSz="1009406" rtl="0" eaLnBrk="1" latinLnBrk="0" hangingPunct="1">
        <a:defRPr sz="2000" kern="1200">
          <a:solidFill>
            <a:schemeClr val="tx1"/>
          </a:solidFill>
          <a:latin typeface="+mn-lt"/>
          <a:ea typeface="+mn-ea"/>
          <a:cs typeface="+mn-cs"/>
        </a:defRPr>
      </a:lvl6pPr>
      <a:lvl7pPr marL="3028218" algn="l" defTabSz="1009406" rtl="0" eaLnBrk="1" latinLnBrk="0" hangingPunct="1">
        <a:defRPr sz="2000" kern="1200">
          <a:solidFill>
            <a:schemeClr val="tx1"/>
          </a:solidFill>
          <a:latin typeface="+mn-lt"/>
          <a:ea typeface="+mn-ea"/>
          <a:cs typeface="+mn-cs"/>
        </a:defRPr>
      </a:lvl7pPr>
      <a:lvl8pPr marL="3532922" algn="l" defTabSz="1009406" rtl="0" eaLnBrk="1" latinLnBrk="0" hangingPunct="1">
        <a:defRPr sz="2000" kern="1200">
          <a:solidFill>
            <a:schemeClr val="tx1"/>
          </a:solidFill>
          <a:latin typeface="+mn-lt"/>
          <a:ea typeface="+mn-ea"/>
          <a:cs typeface="+mn-cs"/>
        </a:defRPr>
      </a:lvl8pPr>
      <a:lvl9pPr marL="4037625" algn="l" defTabSz="1009406" rtl="0" eaLnBrk="1" latinLnBrk="0" hangingPunct="1">
        <a:defRPr sz="20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5771051"/>
            <a:ext cx="2629588" cy="440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76"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1.png"/><Relationship Id="rId7" Type="http://schemas.openxmlformats.org/officeDocument/2006/relationships/image" Target="../media/image4.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gif"/><Relationship Id="rId10" Type="http://schemas.openxmlformats.org/officeDocument/2006/relationships/audio" Target="../media/audio1.wav"/><Relationship Id="rId4" Type="http://schemas.microsoft.com/office/2007/relationships/hdphoto" Target="../media/hdphoto1.wdp"/><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5.xml"/><Relationship Id="rId1" Type="http://schemas.openxmlformats.org/officeDocument/2006/relationships/slideLayout" Target="../slideLayouts/slideLayout19.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6.xml"/><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9.xml"/></Relationships>
</file>

<file path=ppt/slides/_rels/slide4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1.xml"/><Relationship Id="rId1"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2.xml"/><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3.xml"/><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4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6.xml"/><Relationship Id="rId1"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7.xml"/><Relationship Id="rId1" Type="http://schemas.openxmlformats.org/officeDocument/2006/relationships/slideLayout" Target="../slideLayouts/slideLayout19.xml"/></Relationships>
</file>

<file path=ppt/slides/_rels/slide5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8.xml"/><Relationship Id="rId1" Type="http://schemas.openxmlformats.org/officeDocument/2006/relationships/slideLayout" Target="../slideLayouts/slideLayout19.xml"/></Relationships>
</file>

<file path=ppt/slides/_rels/slide5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9.xml"/><Relationship Id="rId1" Type="http://schemas.openxmlformats.org/officeDocument/2006/relationships/slideLayout" Target="../slideLayouts/slideLayout19.xml"/></Relationships>
</file>

<file path=ppt/slides/_rels/slide5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0.xml"/><Relationship Id="rId1" Type="http://schemas.openxmlformats.org/officeDocument/2006/relationships/slideLayout" Target="../slideLayouts/slideLayout19.xml"/></Relationships>
</file>

<file path=ppt/slides/_rels/slide5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1.xml"/><Relationship Id="rId1" Type="http://schemas.openxmlformats.org/officeDocument/2006/relationships/slideLayout" Target="../slideLayouts/slideLayout19.xml"/></Relationships>
</file>

<file path=ppt/slides/_rels/slide5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2.xml"/><Relationship Id="rId1" Type="http://schemas.openxmlformats.org/officeDocument/2006/relationships/slideLayout" Target="../slideLayouts/slideLayout19.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9.xml"/></Relationships>
</file>

<file path=ppt/slides/_rels/slide5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3.xml"/><Relationship Id="rId1" Type="http://schemas.openxmlformats.org/officeDocument/2006/relationships/slideLayout" Target="../slideLayouts/slideLayout19.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9.xml"/></Relationships>
</file>

<file path=ppt/slides/_rels/slide60.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9.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9.xml"/></Relationships>
</file>

<file path=ppt/slides/_rels/slide6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60.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61.jpeg"/></Relationships>
</file>

<file path=ppt/slides/_rels/slide63.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24.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8625"/>
                    </a14:imgEffect>
                  </a14:imgLayer>
                </a14:imgProps>
              </a:ext>
            </a:extLst>
          </a:blip>
          <a:srcRect/>
          <a:stretch>
            <a:fillRect/>
          </a:stretch>
        </p:blipFill>
        <p:spPr bwMode="auto">
          <a:xfrm>
            <a:off x="85789" y="-86617"/>
            <a:ext cx="11269663" cy="6354904"/>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125757" y="3125764"/>
            <a:ext cx="6337300" cy="85789"/>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00382" y="5185318"/>
            <a:ext cx="762419" cy="708754"/>
          </a:xfrm>
          <a:prstGeom prst="rect">
            <a:avLst/>
          </a:prstGeom>
          <a:noFill/>
          <a:ln w="38100">
            <a:solidFill>
              <a:srgbClr val="1CDEF8"/>
            </a:solidFill>
            <a:miter lim="800000"/>
            <a:headEnd/>
            <a:tailEnd/>
          </a:ln>
        </p:spPr>
      </p:pic>
      <p:sp>
        <p:nvSpPr>
          <p:cNvPr id="19" name="18 Rectángulo"/>
          <p:cNvSpPr/>
          <p:nvPr/>
        </p:nvSpPr>
        <p:spPr>
          <a:xfrm>
            <a:off x="2440722" y="4224885"/>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178448" y="1242579"/>
            <a:ext cx="7632848" cy="4651494"/>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Gibraltar,</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y ahora qué</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134237" y="5126005"/>
            <a:ext cx="2475822" cy="863145"/>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576235" y="706643"/>
            <a:ext cx="1263923"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21246" y="174321"/>
            <a:ext cx="962617" cy="985801"/>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500" advTm="12000">
        <p:checker/>
        <p:sndAc>
          <p:stSnd>
            <p:snd r:embed="rId2" name="3.37 Unchainded melodie.wav"/>
          </p:stSnd>
        </p:sndAc>
      </p:transition>
    </mc:Choice>
    <mc:Fallback xmlns="">
      <p:transition spd="slow" advTm="12000">
        <p:checker/>
        <p:sndAc>
          <p:stSnd>
            <p:snd r:embed="rId10" name="3.37 Unchainded melodi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1529078663_637135_1529079319_noticia_normal_recort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15726"/>
            <a:ext cx="11635953" cy="6553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9891397"/>
      </p:ext>
    </p:extLst>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gibraltar-united-kingdom-view-from-beac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308205"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1594265"/>
      </p:ext>
    </p:extLst>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102" name="Text Box 6"/>
          <p:cNvSpPr txBox="1">
            <a:spLocks noChangeArrowheads="1"/>
          </p:cNvSpPr>
          <p:nvPr/>
        </p:nvSpPr>
        <p:spPr bwMode="auto">
          <a:xfrm>
            <a:off x="1530375" y="1838160"/>
            <a:ext cx="8208912" cy="4216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000" b="1" dirty="0" smtClean="0">
                <a:solidFill>
                  <a:srgbClr val="0000FF"/>
                </a:solidFill>
                <a:latin typeface="Arial" pitchFamily="34" charset="0"/>
                <a:cs typeface="Arial" pitchFamily="34" charset="0"/>
              </a:rPr>
              <a:t>Gibraltar </a:t>
            </a:r>
            <a:r>
              <a:rPr lang="es-ES" altLang="es-ES" sz="4000" b="1" dirty="0">
                <a:solidFill>
                  <a:srgbClr val="0000FF"/>
                </a:solidFill>
                <a:latin typeface="Arial" pitchFamily="34" charset="0"/>
                <a:cs typeface="Arial" pitchFamily="34" charset="0"/>
              </a:rPr>
              <a:t>pierde cualquier posibilidad de tener una voz propia en el marco de las relaciones internacionales porque como colonia depende del Reino </a:t>
            </a:r>
            <a:r>
              <a:rPr lang="es-ES" altLang="es-ES" sz="4000" b="1" dirty="0" smtClean="0">
                <a:solidFill>
                  <a:srgbClr val="0000FF"/>
                </a:solidFill>
                <a:latin typeface="Arial" pitchFamily="34" charset="0"/>
                <a:cs typeface="Arial" pitchFamily="34" charset="0"/>
              </a:rPr>
              <a:t>Unido.</a:t>
            </a:r>
            <a:endParaRPr lang="es-ES" altLang="es-ES" sz="4000" b="1" dirty="0">
              <a:solidFill>
                <a:srgbClr val="0000FF"/>
              </a:solidFill>
              <a:latin typeface="Arial" pitchFamily="34" charset="0"/>
              <a:cs typeface="Arial" pitchFamily="34" charset="0"/>
            </a:endParaRPr>
          </a:p>
          <a:p>
            <a:pPr fontAlgn="base">
              <a:spcBef>
                <a:spcPct val="0"/>
              </a:spcBef>
              <a:spcAft>
                <a:spcPct val="0"/>
              </a:spcAft>
            </a:pPr>
            <a:endParaRPr lang="es-ES" altLang="es-ES" sz="2800" b="1" dirty="0" smtClean="0">
              <a:solidFill>
                <a:srgbClr val="0000FF"/>
              </a:solidFill>
              <a:latin typeface="Rockwell Extra Bold" pitchFamily="18" charset="0"/>
            </a:endParaRPr>
          </a:p>
        </p:txBody>
      </p:sp>
      <p:sp>
        <p:nvSpPr>
          <p:cNvPr id="2" name="1 Rectángulo"/>
          <p:cNvSpPr/>
          <p:nvPr/>
        </p:nvSpPr>
        <p:spPr>
          <a:xfrm>
            <a:off x="1454250" y="822497"/>
            <a:ext cx="8258992" cy="1015663"/>
          </a:xfrm>
          <a:prstGeom prst="rect">
            <a:avLst/>
          </a:prstGeom>
        </p:spPr>
        <p:txBody>
          <a:bodyPr wrap="none">
            <a:spAutoFit/>
          </a:bodyPr>
          <a:lstStyle/>
          <a:p>
            <a:r>
              <a:rPr lang="es-ES" sz="6000" b="1" dirty="0">
                <a:solidFill>
                  <a:srgbClr val="FF0000"/>
                </a:solidFill>
                <a:latin typeface="Arial" pitchFamily="34" charset="0"/>
                <a:cs typeface="Arial" pitchFamily="34" charset="0"/>
              </a:rPr>
              <a:t>Gibraltar, y ahora </a:t>
            </a:r>
            <a:r>
              <a:rPr lang="es-ES" sz="6000" b="1" dirty="0" smtClean="0">
                <a:solidFill>
                  <a:srgbClr val="FF0000"/>
                </a:solidFill>
                <a:latin typeface="Arial" pitchFamily="34" charset="0"/>
                <a:cs typeface="Arial" pitchFamily="34" charset="0"/>
              </a:rPr>
              <a:t>qué</a:t>
            </a:r>
            <a:endParaRPr lang="es-ES" sz="60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063867999"/>
      </p:ext>
    </p:extLst>
  </p:cSld>
  <p:clrMapOvr>
    <a:masterClrMapping/>
  </p:clrMapOvr>
  <p:transition spd="med" advTm="7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descr="Resultado de imagen de devolucion de gibraltar a españa&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1269663" cy="6341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0416715"/>
      </p:ext>
    </p:extLst>
  </p:cSld>
  <p:clrMapOvr>
    <a:masterClrMapping/>
  </p:clrMapOvr>
  <p:transition spd="med" advTm="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GIBRALT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82" y="-21828"/>
            <a:ext cx="11310697" cy="6359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3392240"/>
      </p:ext>
    </p:extLst>
  </p:cSld>
  <p:clrMapOvr>
    <a:masterClrMapping/>
  </p:clrMapOvr>
  <p:transition spd="med" advTm="6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gibraltar-aerea[1]"/>
          <p:cNvPicPr>
            <a:picLocks noChangeAspect="1" noChangeArrowheads="1"/>
          </p:cNvPicPr>
          <p:nvPr/>
        </p:nvPicPr>
        <p:blipFill>
          <a:blip r:embed="rId3">
            <a:lum contrast="6000"/>
            <a:extLst>
              <a:ext uri="{28A0092B-C50C-407E-A947-70E740481C1C}">
                <a14:useLocalDpi xmlns:a14="http://schemas.microsoft.com/office/drawing/2010/main" val="0"/>
              </a:ext>
            </a:extLst>
          </a:blip>
          <a:srcRect/>
          <a:stretch>
            <a:fillRect/>
          </a:stretch>
        </p:blipFill>
        <p:spPr bwMode="auto">
          <a:xfrm>
            <a:off x="0" y="-1"/>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693355"/>
      </p:ext>
    </p:extLst>
  </p:cSld>
  <p:clrMapOvr>
    <a:masterClrMapping/>
  </p:clrMapOvr>
  <p:transition spd="med" advTm="6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iss-02_gibraltar[1]"/>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5434381"/>
      </p:ext>
    </p:extLst>
  </p:cSld>
  <p:clrMapOvr>
    <a:masterClrMapping/>
  </p:clrMapOvr>
  <p:transition spd="med" advTm="6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v3-gibralta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
            <a:ext cx="11269663" cy="6338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1034814"/>
      </p:ext>
    </p:extLst>
  </p:cSld>
  <p:clrMapOvr>
    <a:masterClrMapping/>
  </p:clrMapOvr>
  <p:transition spd="med" advTm="6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Resultado de imagen de gibralta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40"/>
            <a:ext cx="11269663" cy="637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0117220"/>
      </p:ext>
    </p:extLst>
  </p:cSld>
  <p:clrMapOvr>
    <a:masterClrMapping/>
  </p:clrMapOvr>
  <p:transition spd="med" advTm="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Resultado de imagen de gibralta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17" y="1"/>
            <a:ext cx="11467482" cy="74841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9154851"/>
      </p:ext>
    </p:extLst>
  </p:cSld>
  <p:clrMapOvr>
    <a:masterClrMapping/>
  </p:clrMapOvr>
  <p:transition spd="med" advTm="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102" name="Text Box 6"/>
          <p:cNvSpPr txBox="1">
            <a:spLocks noChangeArrowheads="1"/>
          </p:cNvSpPr>
          <p:nvPr/>
        </p:nvSpPr>
        <p:spPr bwMode="auto">
          <a:xfrm>
            <a:off x="1674391" y="1224434"/>
            <a:ext cx="8098581"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smtClean="0">
                <a:solidFill>
                  <a:srgbClr val="0000FF"/>
                </a:solidFill>
                <a:latin typeface="Arial" pitchFamily="34" charset="0"/>
                <a:cs typeface="Arial" pitchFamily="34" charset="0"/>
              </a:rPr>
              <a:t> </a:t>
            </a:r>
            <a:r>
              <a:rPr lang="es-ES" altLang="es-ES" sz="2400" b="1" dirty="0">
                <a:solidFill>
                  <a:srgbClr val="0000FF"/>
                </a:solidFill>
                <a:latin typeface="Arial" pitchFamily="34" charset="0"/>
                <a:cs typeface="Arial" pitchFamily="34" charset="0"/>
              </a:rPr>
              <a:t>España deja asentada en el seno de la UE su reivindicación histórica. “Gibraltar no es territorio español porque fue cedido a Reino Unido en el Tratado de </a:t>
            </a:r>
            <a:r>
              <a:rPr lang="es-ES" altLang="es-ES" sz="2400" b="1" dirty="0" smtClean="0">
                <a:solidFill>
                  <a:srgbClr val="0000FF"/>
                </a:solidFill>
                <a:latin typeface="Arial" pitchFamily="34" charset="0"/>
                <a:cs typeface="Arial" pitchFamily="34" charset="0"/>
              </a:rPr>
              <a:t>Utrecht, </a:t>
            </a:r>
            <a:r>
              <a:rPr lang="es-ES" altLang="es-ES" sz="2400" b="1" dirty="0">
                <a:solidFill>
                  <a:srgbClr val="0000FF"/>
                </a:solidFill>
                <a:latin typeface="Arial" pitchFamily="34" charset="0"/>
                <a:cs typeface="Arial" pitchFamily="34" charset="0"/>
              </a:rPr>
              <a:t>pero la parte del ismo sí que es territorio ocupado por el Reino Unido, y esta decisión sí que viene a reforzar la reivindicación española”, </a:t>
            </a:r>
            <a:r>
              <a:rPr lang="es-ES" altLang="es-ES" sz="2400" b="1" dirty="0" smtClean="0">
                <a:solidFill>
                  <a:srgbClr val="0000FF"/>
                </a:solidFill>
                <a:latin typeface="Arial" pitchFamily="34" charset="0"/>
                <a:cs typeface="Arial" pitchFamily="34" charset="0"/>
              </a:rPr>
              <a:t>“</a:t>
            </a:r>
            <a:r>
              <a:rPr lang="es-ES" altLang="es-ES" sz="2400" b="1" dirty="0">
                <a:solidFill>
                  <a:srgbClr val="0000FF"/>
                </a:solidFill>
                <a:latin typeface="Arial" pitchFamily="34" charset="0"/>
                <a:cs typeface="Arial" pitchFamily="34" charset="0"/>
              </a:rPr>
              <a:t>Es muy difícil saber lo que va a pasar a partir de ahora, pero lo que está claro es que Gibraltar pierde cualquier posibilidad de tener una voz propia en el marco de las relaciones internacionales porque siendo una colonia depende del Reino Unido”.</a:t>
            </a:r>
            <a:endParaRPr lang="es-ES" altLang="es-ES" sz="2400" b="1" dirty="0" smtClean="0">
              <a:solidFill>
                <a:srgbClr val="0000FF"/>
              </a:solidFill>
              <a:latin typeface="Arial" pitchFamily="34" charset="0"/>
              <a:cs typeface="Arial" pitchFamily="34" charset="0"/>
            </a:endParaRPr>
          </a:p>
        </p:txBody>
      </p:sp>
    </p:spTree>
    <p:extLst>
      <p:ext uri="{BB962C8B-B14F-4D97-AF65-F5344CB8AC3E}">
        <p14:creationId xmlns:p14="http://schemas.microsoft.com/office/powerpoint/2010/main" val="1982021332"/>
      </p:ext>
    </p:extLst>
  </p:cSld>
  <p:clrMapOvr>
    <a:masterClrMapping/>
  </p:clrMapOvr>
  <p:transition spd="med" advTm="2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ocher-de-Gibraltar-Drapeaux[1]"/>
          <p:cNvPicPr>
            <a:picLocks noChangeAspect="1" noChangeArrowheads="1"/>
          </p:cNvPicPr>
          <p:nvPr/>
        </p:nvPicPr>
        <p:blipFill>
          <a:blip r:embed="rId2">
            <a:lum contrast="24000"/>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6353904"/>
      </p:ext>
    </p:extLst>
  </p:cSld>
  <p:clrMapOvr>
    <a:masterClrMapping/>
  </p:clrMapOvr>
  <p:transition spd="med" advTm="6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86300115_o[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19782"/>
            <a:ext cx="11269663" cy="70570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7866287"/>
      </p:ext>
    </p:extLst>
  </p:cSld>
  <p:clrMapOvr>
    <a:masterClrMapping/>
  </p:clrMapOvr>
  <p:transition spd="med" advTm="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Gibraltar_Borde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
            <a:ext cx="11269663" cy="7129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9216354"/>
      </p:ext>
    </p:extLst>
  </p:cSld>
  <p:clrMapOvr>
    <a:masterClrMapping/>
  </p:clrMapOvr>
  <p:transition spd="med" advTm="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711_00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96" y="0"/>
            <a:ext cx="11269663" cy="6835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6930468"/>
      </p:ext>
    </p:extLst>
  </p:cSld>
  <p:clrMapOvr>
    <a:masterClrMapping/>
  </p:clrMapOvr>
  <p:transition spd="med" advTm="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465_00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1392" y="-338854"/>
            <a:ext cx="13721978" cy="7094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336825"/>
      </p:ext>
    </p:extLst>
  </p:cSld>
  <p:clrMapOvr>
    <a:masterClrMapping/>
  </p:clrMapOvr>
  <p:transition spd="med" advTm="6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Gibraltar_Sculpture[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0829207"/>
      </p:ext>
    </p:extLst>
  </p:cSld>
  <p:clrMapOvr>
    <a:masterClrMapping/>
  </p:clrMapOvr>
  <p:transition spd="med" advTm="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Gibraltar_aerial_view_looking_northwest[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190562"/>
      </p:ext>
    </p:extLst>
  </p:cSld>
  <p:clrMapOvr>
    <a:masterClrMapping/>
  </p:clrMapOvr>
  <p:transition spd="med" advTm="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102" name="Text Box 6"/>
          <p:cNvSpPr txBox="1">
            <a:spLocks noChangeArrowheads="1"/>
          </p:cNvSpPr>
          <p:nvPr/>
        </p:nvSpPr>
        <p:spPr bwMode="auto">
          <a:xfrm>
            <a:off x="1776115" y="923454"/>
            <a:ext cx="8098581"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a:solidFill>
                  <a:srgbClr val="0000FF"/>
                </a:solidFill>
                <a:latin typeface="Arial" pitchFamily="34" charset="0"/>
                <a:cs typeface="Arial" pitchFamily="34" charset="0"/>
              </a:rPr>
              <a:t> </a:t>
            </a:r>
            <a:r>
              <a:rPr lang="es-ES" altLang="es-ES" sz="2400" b="1" dirty="0" smtClean="0">
                <a:solidFill>
                  <a:srgbClr val="0000FF"/>
                </a:solidFill>
                <a:latin typeface="Arial" pitchFamily="34" charset="0"/>
                <a:cs typeface="Arial" pitchFamily="34" charset="0"/>
              </a:rPr>
              <a:t>El </a:t>
            </a:r>
            <a:r>
              <a:rPr lang="es-ES" altLang="es-ES" sz="2400" b="1" dirty="0">
                <a:solidFill>
                  <a:srgbClr val="0000FF"/>
                </a:solidFill>
                <a:latin typeface="Arial" pitchFamily="34" charset="0"/>
                <a:cs typeface="Arial" pitchFamily="34" charset="0"/>
              </a:rPr>
              <a:t>reconocimiento del Parlamento Europeo de Gibraltar como colonia británica por primera vez tiene implicaciones de índole jurídico. Hasta ahora se hablaba siempre en Bruselas del “territorio de Gibraltar”. A partir de ahora el Peñón es “una colonia” para la Unión Europea. ¿Qué significa en términos inmediatos esta decisión? “Gibraltar ya no será reconocido como territorio soberano del Reino Unido”, explica a LA RAZÓN Concepción Escobar, catedrática de Derecho Internacional Público en la UNED</a:t>
            </a:r>
            <a:r>
              <a:rPr lang="es-ES" altLang="es-ES" sz="2400" b="1" dirty="0" smtClean="0">
                <a:solidFill>
                  <a:srgbClr val="0000FF"/>
                </a:solidFill>
                <a:latin typeface="Arial" pitchFamily="34" charset="0"/>
                <a:cs typeface="Arial" pitchFamily="34" charset="0"/>
              </a:rPr>
              <a:t>. </a:t>
            </a:r>
            <a:r>
              <a:rPr lang="es-ES" altLang="es-ES" sz="2400" b="1" dirty="0">
                <a:solidFill>
                  <a:srgbClr val="0000FF"/>
                </a:solidFill>
                <a:latin typeface="Arial" pitchFamily="34" charset="0"/>
                <a:cs typeface="Arial" pitchFamily="34" charset="0"/>
              </a:rPr>
              <a:t>El Parlamento Europeo reconoce a Gibraltar como “colonia”.</a:t>
            </a:r>
          </a:p>
          <a:p>
            <a:pPr algn="ctr" fontAlgn="base">
              <a:spcBef>
                <a:spcPct val="0"/>
              </a:spcBef>
              <a:spcAft>
                <a:spcPct val="0"/>
              </a:spcAft>
            </a:pPr>
            <a:endParaRPr lang="es-ES" altLang="es-ES" sz="2400" b="1" dirty="0" smtClean="0">
              <a:solidFill>
                <a:srgbClr val="0000FF"/>
              </a:solidFill>
              <a:latin typeface="Arial" pitchFamily="34" charset="0"/>
              <a:cs typeface="Arial" pitchFamily="34" charset="0"/>
            </a:endParaRPr>
          </a:p>
        </p:txBody>
      </p:sp>
    </p:spTree>
    <p:extLst>
      <p:ext uri="{BB962C8B-B14F-4D97-AF65-F5344CB8AC3E}">
        <p14:creationId xmlns:p14="http://schemas.microsoft.com/office/powerpoint/2010/main" val="1976786557"/>
      </p:ext>
    </p:extLst>
  </p:cSld>
  <p:clrMapOvr>
    <a:masterClrMapping/>
  </p:clrMapOvr>
  <p:transition spd="med" advTm="2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rocher-de-gibraltar-vu-du-belem[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0617855"/>
      </p:ext>
    </p:extLst>
  </p:cSld>
  <p:clrMapOvr>
    <a:masterClrMapping/>
  </p:clrMapOvr>
  <p:transition spd="med" advTm="6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place%20de%20gibraltar[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0880203"/>
      </p:ext>
    </p:extLst>
  </p:cSld>
  <p:clrMapOvr>
    <a:masterClrMapping/>
  </p:clrMapOvr>
  <p:transition spd="med" advTm="6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39618563[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601176"/>
      </p:ext>
    </p:extLst>
  </p:cSld>
  <p:clrMapOvr>
    <a:masterClrMapping/>
  </p:clrMapOvr>
  <p:transition spd="med" advTm="6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Gibraltar-Europa-Point-LH-from-the-sea[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
            <a:ext cx="11269663" cy="6338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002436"/>
      </p:ext>
    </p:extLst>
  </p:cSld>
  <p:clrMapOvr>
    <a:masterClrMapping/>
  </p:clrMapOvr>
  <p:transition spd="med" advTm="6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Aeroport-de-Gibraltar[1]"/>
          <p:cNvPicPr>
            <a:picLocks noChangeAspect="1" noChangeArrowheads="1"/>
          </p:cNvPicPr>
          <p:nvPr/>
        </p:nvPicPr>
        <p:blipFill>
          <a:blip r:embed="rId3">
            <a:lum contrast="24000"/>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1777935"/>
      </p:ext>
    </p:extLst>
  </p:cSld>
  <p:clrMapOvr>
    <a:masterClrMapping/>
  </p:clrMapOvr>
  <p:transition spd="med" advTm="6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asemates-Square[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1527017"/>
      </p:ext>
    </p:extLst>
  </p:cSld>
  <p:clrMapOvr>
    <a:masterClrMapping/>
  </p:clrMapOvr>
  <p:transition spd="med" advTm="6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54193169[1]"/>
          <p:cNvPicPr>
            <a:picLocks noChangeAspect="1" noChangeArrowheads="1"/>
          </p:cNvPicPr>
          <p:nvPr/>
        </p:nvPicPr>
        <p:blipFill>
          <a:blip r:embed="rId2">
            <a:lum contrast="12000"/>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9946230"/>
      </p:ext>
    </p:extLst>
  </p:cSld>
  <p:clrMapOvr>
    <a:masterClrMapping/>
  </p:clrMapOvr>
  <p:transition spd="med"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Gibraltar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3835029"/>
      </p:ext>
    </p:extLst>
  </p:cSld>
  <p:clrMapOvr>
    <a:masterClrMapping/>
  </p:clrMapOvr>
  <p:transition spd="med" advTm="6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6549_1_91_0_phpXQsCxF[1]"/>
          <p:cNvPicPr>
            <a:picLocks noChangeAspect="1" noChangeArrowheads="1"/>
          </p:cNvPicPr>
          <p:nvPr/>
        </p:nvPicPr>
        <p:blipFill>
          <a:blip r:embed="rId3">
            <a:lum contrast="24000"/>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2838501"/>
      </p:ext>
    </p:extLst>
  </p:cSld>
  <p:clrMapOvr>
    <a:masterClrMapping/>
  </p:clrMapOvr>
  <p:transition spd="med" advTm="6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Playa_de_Ponien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1259096"/>
      </p:ext>
    </p:extLst>
  </p:cSld>
  <p:clrMapOvr>
    <a:masterClrMapping/>
  </p:clrMapOvr>
  <p:transition spd="med" advTm="6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Gibraltar%206628[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7057343"/>
      </p:ext>
    </p:extLst>
  </p:cSld>
  <p:clrMapOvr>
    <a:masterClrMapping/>
  </p:clrMapOvr>
  <p:transition spd="med" advTm="6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102" name="Text Box 6"/>
          <p:cNvSpPr txBox="1">
            <a:spLocks noChangeArrowheads="1"/>
          </p:cNvSpPr>
          <p:nvPr/>
        </p:nvSpPr>
        <p:spPr bwMode="auto">
          <a:xfrm>
            <a:off x="1602383" y="1296442"/>
            <a:ext cx="8175575" cy="4216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smtClean="0">
                <a:solidFill>
                  <a:srgbClr val="0000FF"/>
                </a:solidFill>
                <a:latin typeface="Arial" pitchFamily="34" charset="0"/>
                <a:cs typeface="Arial" pitchFamily="34" charset="0"/>
              </a:rPr>
              <a:t>¿Será </a:t>
            </a:r>
            <a:r>
              <a:rPr lang="es-ES" altLang="es-ES" sz="2400" b="1" dirty="0">
                <a:solidFill>
                  <a:srgbClr val="0000FF"/>
                </a:solidFill>
                <a:latin typeface="Arial" pitchFamily="34" charset="0"/>
                <a:cs typeface="Arial" pitchFamily="34" charset="0"/>
              </a:rPr>
              <a:t>más fácil a partir de hoy avanzar hacia un proceso de descolonización? “Creo que va a ser muy difícil, porque una cosa son los argumentos jurídicos y otra muy distinta la situación política”, </a:t>
            </a:r>
            <a:r>
              <a:rPr lang="es-ES" altLang="es-ES" sz="2400" b="1" dirty="0" smtClean="0">
                <a:solidFill>
                  <a:srgbClr val="0000FF"/>
                </a:solidFill>
                <a:latin typeface="Arial" pitchFamily="34" charset="0"/>
                <a:cs typeface="Arial" pitchFamily="34" charset="0"/>
              </a:rPr>
              <a:t>Por </a:t>
            </a:r>
            <a:r>
              <a:rPr lang="es-ES" altLang="es-ES" sz="2400" b="1" dirty="0">
                <a:solidFill>
                  <a:srgbClr val="0000FF"/>
                </a:solidFill>
                <a:latin typeface="Arial" pitchFamily="34" charset="0"/>
                <a:cs typeface="Arial" pitchFamily="34" charset="0"/>
              </a:rPr>
              <a:t>decisión unilateral de Reino Unido, el asunto de Gibraltar fue sometido hace años a consideración al Comité Especial de los 24, un organismo creado 1961 por la Asamblea General de Naciones Unidas encargado de hacer un seguimiento del proceso de descolonización de los territorios.</a:t>
            </a:r>
          </a:p>
          <a:p>
            <a:pPr fontAlgn="base">
              <a:spcBef>
                <a:spcPct val="0"/>
              </a:spcBef>
              <a:spcAft>
                <a:spcPct val="0"/>
              </a:spcAft>
            </a:pPr>
            <a:endParaRPr lang="es-ES" altLang="es-ES" sz="2800" b="1" dirty="0" smtClean="0">
              <a:solidFill>
                <a:srgbClr val="0000FF"/>
              </a:solidFill>
              <a:latin typeface="Rockwell Extra Bold" pitchFamily="18" charset="0"/>
            </a:endParaRPr>
          </a:p>
        </p:txBody>
      </p:sp>
    </p:spTree>
    <p:extLst>
      <p:ext uri="{BB962C8B-B14F-4D97-AF65-F5344CB8AC3E}">
        <p14:creationId xmlns:p14="http://schemas.microsoft.com/office/powerpoint/2010/main" val="2235997809"/>
      </p:ext>
    </p:extLst>
  </p:cSld>
  <p:clrMapOvr>
    <a:masterClrMapping/>
  </p:clrMapOvr>
  <p:transition spd="slow" advTm="12000">
    <p:plus/>
    <p:sndAc>
      <p:stSnd>
        <p:snd r:embed="rId2" name="3.37 Unchainded melodie.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Tower_of_Homage_Gibralta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7556521"/>
      </p:ext>
    </p:extLst>
  </p:cSld>
  <p:clrMapOvr>
    <a:masterClrMapping/>
  </p:clrMapOvr>
  <p:transition spd="med" advTm="6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Resultado de imagen de devolucion de gibraltar a españa gif&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180" y="0"/>
            <a:ext cx="11474637" cy="6915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3186876"/>
      </p:ext>
    </p:extLst>
  </p:cSld>
  <p:clrMapOvr>
    <a:masterClrMapping/>
  </p:clrMapOvr>
  <p:transition spd="med" advTm="6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main-square-gibralta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6855918"/>
      </p:ext>
    </p:extLst>
  </p:cSld>
  <p:clrMapOvr>
    <a:masterClrMapping/>
  </p:clrMapOvr>
  <p:transition spd="med" advTm="6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ocean-village-gibraltar-night-time[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0573641"/>
      </p:ext>
    </p:extLst>
  </p:cSld>
  <p:clrMapOvr>
    <a:masterClrMapping/>
  </p:clrMapOvr>
  <p:transition spd="med" advTm="6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Plane-taking-off-in-Gibraltar[1]"/>
          <p:cNvPicPr>
            <a:picLocks noChangeAspect="1" noChangeArrowheads="1"/>
          </p:cNvPicPr>
          <p:nvPr/>
        </p:nvPicPr>
        <p:blipFill>
          <a:blip r:embed="rId3">
            <a:lum contrast="24000"/>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7738202"/>
      </p:ext>
    </p:extLst>
  </p:cSld>
  <p:clrMapOvr>
    <a:masterClrMapping/>
  </p:clrMapOvr>
  <p:transition spd="med" advTm="6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Main Street[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592659"/>
      </p:ext>
    </p:extLst>
  </p:cSld>
  <p:clrMapOvr>
    <a:masterClrMapping/>
  </p:clrMapOvr>
  <p:transition spd="med" advTm="6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Gibraltar-2[1]"/>
          <p:cNvPicPr>
            <a:picLocks noChangeAspect="1" noChangeArrowheads="1"/>
          </p:cNvPicPr>
          <p:nvPr/>
        </p:nvPicPr>
        <p:blipFill>
          <a:blip r:embed="rId3">
            <a:lum contrast="6000"/>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6362555"/>
      </p:ext>
    </p:extLst>
  </p:cSld>
  <p:clrMapOvr>
    <a:masterClrMapping/>
  </p:clrMapOvr>
  <p:transition spd="med" advTm="6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102" name="Text Box 6"/>
          <p:cNvSpPr txBox="1">
            <a:spLocks noChangeArrowheads="1"/>
          </p:cNvSpPr>
          <p:nvPr/>
        </p:nvSpPr>
        <p:spPr bwMode="auto">
          <a:xfrm>
            <a:off x="1999207" y="1219002"/>
            <a:ext cx="8027845" cy="4216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smtClean="0">
                <a:solidFill>
                  <a:srgbClr val="0000FF"/>
                </a:solidFill>
                <a:latin typeface="Arial" pitchFamily="34" charset="0"/>
                <a:cs typeface="Arial" pitchFamily="34" charset="0"/>
              </a:rPr>
              <a:t>“Ese </a:t>
            </a:r>
            <a:r>
              <a:rPr lang="es-ES" altLang="es-ES" sz="2400" b="1" dirty="0">
                <a:solidFill>
                  <a:srgbClr val="0000FF"/>
                </a:solidFill>
                <a:latin typeface="Arial" pitchFamily="34" charset="0"/>
                <a:cs typeface="Arial" pitchFamily="34" charset="0"/>
              </a:rPr>
              <a:t>Comité de los 24 analiza anualmente el caso de Gibraltar, al que siempre ha dado un trato especial al decir que el Peñón es un territorio dependiente del Reino Unido, que es lo mismo que una colonia”, explica la catedrática de la UNED. En cualquier caso, dicho comité estableció que el futuro del Peñón se tendrá que decidir de común acuerdo entre Reino Unido y España. “Sería en todo caso un supuesto especial de descolonización, no una descolonización por la vía de la independencia”.</a:t>
            </a:r>
          </a:p>
          <a:p>
            <a:pPr algn="ctr" fontAlgn="base">
              <a:spcBef>
                <a:spcPct val="0"/>
              </a:spcBef>
              <a:spcAft>
                <a:spcPct val="0"/>
              </a:spcAft>
            </a:pPr>
            <a:endParaRPr lang="es-ES" altLang="es-ES" sz="2800" b="1" dirty="0" smtClean="0">
              <a:solidFill>
                <a:srgbClr val="0000FF"/>
              </a:solidFill>
              <a:latin typeface="Rockwell Extra Bold" pitchFamily="18" charset="0"/>
            </a:endParaRPr>
          </a:p>
        </p:txBody>
      </p:sp>
    </p:spTree>
    <p:extLst>
      <p:ext uri="{BB962C8B-B14F-4D97-AF65-F5344CB8AC3E}">
        <p14:creationId xmlns:p14="http://schemas.microsoft.com/office/powerpoint/2010/main" val="959366244"/>
      </p:ext>
    </p:extLst>
  </p:cSld>
  <p:clrMapOvr>
    <a:masterClrMapping/>
  </p:clrMapOvr>
  <p:transition spd="med" advTm="13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Gibraltar-monkeys[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6136271"/>
      </p:ext>
    </p:extLst>
  </p:cSld>
  <p:clrMapOvr>
    <a:masterClrMapping/>
  </p:clrMapOvr>
  <p:transition spd="med" advTm="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1-CIMG9338[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3908973"/>
      </p:ext>
    </p:extLst>
  </p:cSld>
  <p:clrMapOvr>
    <a:masterClrMapping/>
  </p:clrMapOvr>
  <p:transition spd="med" advTm="6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3290033"/>
      </p:ext>
    </p:extLst>
  </p:cSld>
  <p:clrMapOvr>
    <a:masterClrMapping/>
  </p:clrMapOvr>
  <p:transition spd="med" advTm="6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Eastern_Beach[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980089"/>
      </p:ext>
    </p:extLst>
  </p:cSld>
  <p:clrMapOvr>
    <a:masterClrMapping/>
  </p:clrMapOvr>
  <p:transition spd="med" advTm="6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Gibraltar_EasternBeach-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7665318"/>
      </p:ext>
    </p:extLst>
  </p:cSld>
  <p:clrMapOvr>
    <a:masterClrMapping/>
  </p:clrMapOvr>
  <p:transition spd="med" advTm="7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Gibraltar-town-urban-landscape-2-WL[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2153367"/>
      </p:ext>
    </p:extLst>
  </p:cSld>
  <p:clrMapOvr>
    <a:masterClrMapping/>
  </p:clrMapOvr>
  <p:transition spd="med" advTm="6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gibraltar_uitzicht[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0410"/>
            <a:ext cx="11269663" cy="6616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3903644"/>
      </p:ext>
    </p:extLst>
  </p:cSld>
  <p:clrMapOvr>
    <a:masterClrMapping/>
  </p:clrMapOvr>
  <p:transition spd="med" advTm="6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102" name="Text Box 6"/>
          <p:cNvSpPr txBox="1">
            <a:spLocks noChangeArrowheads="1"/>
          </p:cNvSpPr>
          <p:nvPr/>
        </p:nvSpPr>
        <p:spPr bwMode="auto">
          <a:xfrm>
            <a:off x="1170335" y="936402"/>
            <a:ext cx="9350945" cy="4955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smtClean="0">
                <a:solidFill>
                  <a:srgbClr val="0000FF"/>
                </a:solidFill>
                <a:latin typeface="Arial" pitchFamily="34" charset="0"/>
                <a:cs typeface="Arial" pitchFamily="34" charset="0"/>
              </a:rPr>
              <a:t>Existe </a:t>
            </a:r>
            <a:r>
              <a:rPr lang="es-ES" altLang="es-ES" sz="2400" b="1" dirty="0">
                <a:solidFill>
                  <a:srgbClr val="0000FF"/>
                </a:solidFill>
                <a:latin typeface="Arial" pitchFamily="34" charset="0"/>
                <a:cs typeface="Arial" pitchFamily="34" charset="0"/>
              </a:rPr>
              <a:t>unanimidad en que España sale claramente reforzada con el cambio en la terminología, pero para que se pueda llegar a una solución es necesario que Reino Unido y España lleguen a un acuerdo en el que se decida o bien un sistema de cosoberanía o que pase a territorio español. “España estaría dispuesta a negociar. En cambio, Reino Unido está en una posición muy débil actualmente y su principal problema no es Gibraltar”, explica Escobar. “Se ha batido el cobre para mantener su posición sobre la frontera irlandesa y, en cambio, en el caso de Gibraltar, cuando ha visto que peligraba un acuerdo de salida de la UE, aceptó enviar una carta por la que reconocía que a Gibraltar se le aplicaba un estatuto especial”.</a:t>
            </a:r>
          </a:p>
          <a:p>
            <a:pPr fontAlgn="base">
              <a:spcBef>
                <a:spcPct val="0"/>
              </a:spcBef>
              <a:spcAft>
                <a:spcPct val="0"/>
              </a:spcAft>
            </a:pPr>
            <a:endParaRPr lang="es-ES" altLang="es-ES" sz="2800" b="1" dirty="0" smtClean="0">
              <a:solidFill>
                <a:srgbClr val="0000FF"/>
              </a:solidFill>
              <a:latin typeface="Rockwell Extra Bold" pitchFamily="18" charset="0"/>
            </a:endParaRPr>
          </a:p>
        </p:txBody>
      </p:sp>
    </p:spTree>
    <p:extLst>
      <p:ext uri="{BB962C8B-B14F-4D97-AF65-F5344CB8AC3E}">
        <p14:creationId xmlns:p14="http://schemas.microsoft.com/office/powerpoint/2010/main" val="2528723900"/>
      </p:ext>
    </p:extLst>
  </p:cSld>
  <p:clrMapOvr>
    <a:masterClrMapping/>
  </p:clrMapOvr>
  <p:transition spd="slow" advTm="30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Gibraltar-012[1]"/>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19676" y="-179421"/>
            <a:ext cx="11269663" cy="6516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7844293"/>
      </p:ext>
    </p:extLst>
  </p:cSld>
  <p:clrMapOvr>
    <a:masterClrMapping/>
  </p:clrMapOvr>
  <p:transition spd="med" advTm="6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slide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091106"/>
      </p:ext>
    </p:extLst>
  </p:cSld>
  <p:clrMapOvr>
    <a:masterClrMapping/>
  </p:clrMapOvr>
  <p:transition spd="med" advTm="6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IMG_0381[1]"/>
          <p:cNvPicPr>
            <a:picLocks noChangeAspect="1" noChangeArrowheads="1"/>
          </p:cNvPicPr>
          <p:nvPr/>
        </p:nvPicPr>
        <p:blipFill>
          <a:blip r:embed="rId3">
            <a:lum contrast="24000"/>
            <a:extLst>
              <a:ext uri="{28A0092B-C50C-407E-A947-70E740481C1C}">
                <a14:useLocalDpi xmlns:a14="http://schemas.microsoft.com/office/drawing/2010/main" val="0"/>
              </a:ext>
            </a:extLst>
          </a:blip>
          <a:srcRect/>
          <a:stretch>
            <a:fillRect/>
          </a:stretch>
        </p:blipFill>
        <p:spPr bwMode="auto">
          <a:xfrm>
            <a:off x="0" y="-1"/>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9774334"/>
      </p:ext>
    </p:extLst>
  </p:cSld>
  <p:clrMapOvr>
    <a:masterClrMapping/>
  </p:clrMapOvr>
  <p:transition spd="med" advTm="6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photo_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5" y="-259137"/>
            <a:ext cx="11269663" cy="65964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8791080"/>
      </p:ext>
    </p:extLst>
  </p:cSld>
  <p:clrMapOvr>
    <a:masterClrMapping/>
  </p:clrMapOvr>
  <p:transition spd="med" advTm="6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week-end-gibraltar[1]"/>
          <p:cNvPicPr>
            <a:picLocks noChangeAspect="1" noChangeArrowheads="1"/>
          </p:cNvPicPr>
          <p:nvPr/>
        </p:nvPicPr>
        <p:blipFill>
          <a:blip r:embed="rId3">
            <a:lum contrast="12000"/>
            <a:extLst>
              <a:ext uri="{28A0092B-C50C-407E-A947-70E740481C1C}">
                <a14:useLocalDpi xmlns:a14="http://schemas.microsoft.com/office/drawing/2010/main" val="0"/>
              </a:ext>
            </a:extLst>
          </a:blip>
          <a:srcRect/>
          <a:stretch>
            <a:fillRect/>
          </a:stretch>
        </p:blipFill>
        <p:spPr bwMode="auto">
          <a:xfrm>
            <a:off x="19294" y="-30036"/>
            <a:ext cx="11269663" cy="6367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2371383"/>
      </p:ext>
    </p:extLst>
  </p:cSld>
  <p:clrMapOvr>
    <a:masterClrMapping/>
  </p:clrMapOvr>
  <p:transition spd="med" advTm="600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plane-crossing-road-gibralta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48" y="2"/>
            <a:ext cx="1130861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1184776"/>
      </p:ext>
    </p:extLst>
  </p:cSld>
  <p:clrMapOvr>
    <a:masterClrMapping/>
  </p:clrMapOvr>
  <p:transition spd="med" advTm="600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Sunborn-Gibralta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392"/>
            <a:ext cx="11269663" cy="6339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9588211"/>
      </p:ext>
    </p:extLst>
  </p:cSld>
  <p:clrMapOvr>
    <a:masterClrMapping/>
  </p:clrMapOvr>
  <p:transition spd="med" advTm="600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102" name="Text Box 6"/>
          <p:cNvSpPr txBox="1">
            <a:spLocks noChangeArrowheads="1"/>
          </p:cNvSpPr>
          <p:nvPr/>
        </p:nvSpPr>
        <p:spPr bwMode="auto">
          <a:xfrm>
            <a:off x="1818407" y="1512466"/>
            <a:ext cx="7776864"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dirty="0" smtClean="0">
                <a:solidFill>
                  <a:srgbClr val="0000FF"/>
                </a:solidFill>
                <a:latin typeface="Arial" pitchFamily="34" charset="0"/>
                <a:cs typeface="Arial" pitchFamily="34" charset="0"/>
              </a:rPr>
              <a:t>Aunque </a:t>
            </a:r>
            <a:r>
              <a:rPr lang="es-ES" altLang="es-ES" sz="2800" b="1" dirty="0">
                <a:solidFill>
                  <a:srgbClr val="0000FF"/>
                </a:solidFill>
                <a:latin typeface="Arial" pitchFamily="34" charset="0"/>
                <a:cs typeface="Arial" pitchFamily="34" charset="0"/>
              </a:rPr>
              <a:t>Gibraltar no tenga capacidad para decidir qué quiere hacer en un futuro, parece evidente que los gibraltareños y sus partidos políticos van a presionar al Reino Unido para que no negocie con España. En dos ocasiones han sometido a referendum un posible sistema de cosoberanía o similar y han dicho que no.</a:t>
            </a:r>
          </a:p>
          <a:p>
            <a:pPr fontAlgn="base">
              <a:spcBef>
                <a:spcPct val="0"/>
              </a:spcBef>
              <a:spcAft>
                <a:spcPct val="0"/>
              </a:spcAft>
            </a:pPr>
            <a:endParaRPr lang="es-ES" altLang="es-ES" sz="2800" b="1" dirty="0" smtClean="0">
              <a:solidFill>
                <a:srgbClr val="0000FF"/>
              </a:solidFill>
              <a:latin typeface="Rockwell Extra Bold" pitchFamily="18" charset="0"/>
            </a:endParaRPr>
          </a:p>
        </p:txBody>
      </p:sp>
    </p:spTree>
    <p:extLst>
      <p:ext uri="{BB962C8B-B14F-4D97-AF65-F5344CB8AC3E}">
        <p14:creationId xmlns:p14="http://schemas.microsoft.com/office/powerpoint/2010/main" val="412552233"/>
      </p:ext>
    </p:extLst>
  </p:cSld>
  <p:clrMapOvr>
    <a:masterClrMapping/>
  </p:clrMapOvr>
  <p:transition spd="slow" advTm="12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GIBRALT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77" y="0"/>
            <a:ext cx="11288440" cy="6346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2555526"/>
      </p:ext>
    </p:extLst>
  </p:cSld>
  <p:clrMapOvr>
    <a:masterClrMapping/>
  </p:clrMapOvr>
  <p:transition spd="med" advTm="5000"/>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GibSunbor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11269663" cy="6337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1526696"/>
      </p:ext>
    </p:extLst>
  </p:cSld>
  <p:clrMapOvr>
    <a:masterClrMapping/>
  </p:clrMapOvr>
  <p:transition spd="med" advTm="6000"/>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982"/>
            <a:ext cx="11269664" cy="65580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975767"/>
      </p:ext>
    </p:extLst>
  </p:cSld>
  <p:clrMapOvr>
    <a:masterClrMapping/>
  </p:clrMapOvr>
  <p:transition spd="med" advTm="5000"/>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443171" cy="633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1100894"/>
      </p:ext>
    </p:extLst>
  </p:cSld>
  <p:clrMapOvr>
    <a:masterClrMapping/>
  </p:clrMapOvr>
  <p:transition spd="med" advTm="5000"/>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GIBRALT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1269664" cy="63276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8577693"/>
      </p:ext>
    </p:extLst>
  </p:cSld>
  <p:clrMapOvr>
    <a:masterClrMapping/>
  </p:clrMapOvr>
  <p:transition spd="med" advTm="5000"/>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5">
                <a:tint val="45000"/>
                <a:satMod val="400000"/>
              </a:schemeClr>
            </a:duotone>
          </a:blip>
          <a:srcRect/>
          <a:stretch>
            <a:fillRect/>
          </a:stretch>
        </p:blipFill>
        <p:spPr bwMode="auto">
          <a:xfrm>
            <a:off x="-1" y="0"/>
            <a:ext cx="11269664" cy="63373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125757" y="3125764"/>
            <a:ext cx="63373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6" y="5363260"/>
            <a:ext cx="742624" cy="632541"/>
          </a:xfrm>
          <a:prstGeom prst="rect">
            <a:avLst/>
          </a:prstGeom>
          <a:noFill/>
          <a:ln w="38100">
            <a:solidFill>
              <a:srgbClr val="1CDEF8"/>
            </a:solidFill>
            <a:miter lim="800000"/>
            <a:headEnd/>
            <a:tailEnd/>
          </a:ln>
        </p:spPr>
      </p:pic>
      <p:sp>
        <p:nvSpPr>
          <p:cNvPr id="19" name="18 Rectángulo"/>
          <p:cNvSpPr/>
          <p:nvPr/>
        </p:nvSpPr>
        <p:spPr>
          <a:xfrm>
            <a:off x="2440722" y="4224885"/>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8" y="463170"/>
            <a:ext cx="4120784" cy="4073632"/>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Snap ITC"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Snap ITC"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Snap ITC"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Snap ITC"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65580" y="855416"/>
            <a:ext cx="4311408" cy="5271147"/>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lunes, 11 de noviembre de 2019</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10:20</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5185319"/>
            <a:ext cx="2475822" cy="86314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478704"/>
            <a:ext cx="11269663" cy="21124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689948"/>
            <a:ext cx="11269663" cy="4647353"/>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1760" y="0"/>
            <a:ext cx="6010487" cy="1443496"/>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760362"/>
            <a:ext cx="1126966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408708" y="4365697"/>
            <a:ext cx="3286985"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9625" y="3872794"/>
            <a:ext cx="2911330" cy="2182848"/>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77434" y="4506524"/>
            <a:ext cx="1502622" cy="915388"/>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746163"/>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239065"/>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731967"/>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224868"/>
            <a:ext cx="657397" cy="4929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GIBRALTAR, Y AHORA QUÉ">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Angleterre - Gibraltar - World Production .. 15 10 2018">
  <a:themeElements>
    <a:clrScheme name="371 Grande-Bretagne - Gibraltar - Découverte du Roch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71 Grande-Bretagne - Gibraltar - Découverte du Rocher">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71 Grande-Bretagne - Gibraltar - Découverte du Roch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71 Grande-Bretagne - Gibraltar - Découverte du Roche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71 Grande-Bretagne - Gibraltar - Découverte du Roche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71 Grande-Bretagne - Gibraltar - Découverte du Roche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71 Grande-Bretagne - Gibraltar - Découverte du Roche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71 Grande-Bretagne - Gibraltar - Découverte du Roche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71 Grande-Bretagne - Gibraltar - Découverte du Roche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71 Grande-Bretagne - Gibraltar - Découverte du Roche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71 Grande-Bretagne - Gibraltar - Découverte du Roche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71 Grande-Bretagne - Gibraltar - Découverte du Roche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71 Grande-Bretagne - Gibraltar - Découverte du Roche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71 Grande-Bretagne - Gibraltar - Découverte du Roche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GIBRALTAR, Y AHORA QUÉ</Template>
  <TotalTime>40</TotalTime>
  <Words>716</Words>
  <Application>Microsoft Office PowerPoint</Application>
  <PresentationFormat>Personalizado</PresentationFormat>
  <Paragraphs>85</Paragraphs>
  <Slides>63</Slides>
  <Notes>33</Notes>
  <HiddenSlides>0</HiddenSlides>
  <MMClips>0</MMClips>
  <ScaleCrop>false</ScaleCrop>
  <HeadingPairs>
    <vt:vector size="4" baseType="variant">
      <vt:variant>
        <vt:lpstr>Tema</vt:lpstr>
      </vt:variant>
      <vt:variant>
        <vt:i4>4</vt:i4>
      </vt:variant>
      <vt:variant>
        <vt:lpstr>Títulos de diapositiva</vt:lpstr>
      </vt:variant>
      <vt:variant>
        <vt:i4>63</vt:i4>
      </vt:variant>
    </vt:vector>
  </HeadingPairs>
  <TitlesOfParts>
    <vt:vector size="67" baseType="lpstr">
      <vt:lpstr>GIBRALTAR, Y AHORA QUÉ</vt:lpstr>
      <vt:lpstr>Diseño predeterminado</vt:lpstr>
      <vt:lpstr>Angleterre - Gibraltar - World Production .. 15 10 2018</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4</cp:revision>
  <dcterms:created xsi:type="dcterms:W3CDTF">2019-11-11T09:20:15Z</dcterms:created>
  <dcterms:modified xsi:type="dcterms:W3CDTF">2019-11-11T10:01:07Z</dcterms:modified>
</cp:coreProperties>
</file>