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8"/>
  </p:notesMasterIdLst>
  <p:sldIdLst>
    <p:sldId id="412" r:id="rId3"/>
    <p:sldId id="474" r:id="rId4"/>
    <p:sldId id="433" r:id="rId5"/>
    <p:sldId id="442" r:id="rId6"/>
    <p:sldId id="413" r:id="rId7"/>
    <p:sldId id="432" r:id="rId8"/>
    <p:sldId id="430" r:id="rId9"/>
    <p:sldId id="423" r:id="rId10"/>
    <p:sldId id="471" r:id="rId11"/>
    <p:sldId id="440" r:id="rId12"/>
    <p:sldId id="436" r:id="rId13"/>
    <p:sldId id="488" r:id="rId14"/>
    <p:sldId id="455" r:id="rId15"/>
    <p:sldId id="456" r:id="rId16"/>
    <p:sldId id="445" r:id="rId17"/>
    <p:sldId id="489" r:id="rId18"/>
    <p:sldId id="479" r:id="rId19"/>
    <p:sldId id="476" r:id="rId20"/>
    <p:sldId id="501" r:id="rId21"/>
    <p:sldId id="439" r:id="rId22"/>
    <p:sldId id="490" r:id="rId23"/>
    <p:sldId id="464" r:id="rId24"/>
    <p:sldId id="504" r:id="rId25"/>
    <p:sldId id="495" r:id="rId26"/>
    <p:sldId id="466" r:id="rId27"/>
    <p:sldId id="493" r:id="rId28"/>
    <p:sldId id="477" r:id="rId29"/>
    <p:sldId id="434" r:id="rId30"/>
    <p:sldId id="429" r:id="rId31"/>
    <p:sldId id="418" r:id="rId32"/>
    <p:sldId id="515" r:id="rId33"/>
    <p:sldId id="427" r:id="rId34"/>
    <p:sldId id="334" r:id="rId35"/>
    <p:sldId id="414" r:id="rId36"/>
    <p:sldId id="516" r:id="rId37"/>
  </p:sldIdLst>
  <p:sldSz cx="6858000" cy="9144000" type="screen4x3"/>
  <p:notesSz cx="6858000" cy="9144000"/>
  <p:defaultTextStyle>
    <a:defPPr>
      <a:defRPr lang="hu-HU"/>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L71HzpRZOmwoth1QT5bpLg==" hashData="4vBVO4/oHd/FiG0PAC6QFcUn1HM="/>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1207E9"/>
    <a:srgbClr val="BE20A7"/>
    <a:srgbClr val="00FF00"/>
    <a:srgbClr val="006600"/>
    <a:srgbClr val="008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19" autoAdjust="0"/>
    <p:restoredTop sz="94698" autoAdjust="0"/>
  </p:normalViewPr>
  <p:slideViewPr>
    <p:cSldViewPr>
      <p:cViewPr>
        <p:scale>
          <a:sx n="50" d="100"/>
          <a:sy n="50" d="100"/>
        </p:scale>
        <p:origin x="-1926" y="-198"/>
      </p:cViewPr>
      <p:guideLst>
        <p:guide orient="horz" pos="2880"/>
        <p:guide pos="216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2D29B87-5733-4CA4-8C6A-8283324AAEC2}" type="datetimeFigureOut">
              <a:rPr lang="es-ES" smtClean="0"/>
              <a:pPr/>
              <a:t>29/03/2015</a:t>
            </a:fld>
            <a:endParaRPr lang="es-ES"/>
          </a:p>
        </p:txBody>
      </p:sp>
      <p:sp>
        <p:nvSpPr>
          <p:cNvPr id="4" name="3 Marcador de imagen de diapositiva"/>
          <p:cNvSpPr>
            <a:spLocks noGrp="1" noRot="1" noChangeAspect="1"/>
          </p:cNvSpPr>
          <p:nvPr>
            <p:ph type="sldImg" idx="2"/>
          </p:nvPr>
        </p:nvSpPr>
        <p:spPr>
          <a:xfrm>
            <a:off x="2143125" y="685800"/>
            <a:ext cx="257175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02B972F-876A-4F1E-B39D-A2599544004B}"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94644E67-1756-4389-B1C1-F7E8ADBE92E6}" type="slidenum">
              <a:rPr lang="es-ES" smtClean="0"/>
              <a:pPr/>
              <a:t>1</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Címdia">
    <p:spTree>
      <p:nvGrpSpPr>
        <p:cNvPr id="1" name=""/>
        <p:cNvGrpSpPr/>
        <p:nvPr/>
      </p:nvGrpSpPr>
      <p:grpSpPr>
        <a:xfrm>
          <a:off x="0" y="0"/>
          <a:ext cx="0" cy="0"/>
          <a:chOff x="0" y="0"/>
          <a:chExt cx="0" cy="0"/>
        </a:xfrm>
      </p:grpSpPr>
      <p:sp>
        <p:nvSpPr>
          <p:cNvPr id="2" name="Cím 1"/>
          <p:cNvSpPr>
            <a:spLocks noGrp="1"/>
          </p:cNvSpPr>
          <p:nvPr>
            <p:ph type="ctrTitle"/>
          </p:nvPr>
        </p:nvSpPr>
        <p:spPr>
          <a:xfrm>
            <a:off x="514350" y="2840568"/>
            <a:ext cx="5829300" cy="1960033"/>
          </a:xfrm>
        </p:spPr>
        <p:txBody>
          <a:bodyPr/>
          <a:lstStyle/>
          <a:p>
            <a:r>
              <a:rPr lang="es-ES" smtClean="0"/>
              <a:t>Haga clic para modificar el estilo de título del patrón</a:t>
            </a:r>
            <a:endParaRPr lang="hu-HU"/>
          </a:p>
        </p:txBody>
      </p:sp>
      <p:sp>
        <p:nvSpPr>
          <p:cNvPr id="3" name="Alcím 2"/>
          <p:cNvSpPr>
            <a:spLocks noGrp="1"/>
          </p:cNvSpPr>
          <p:nvPr>
            <p:ph type="subTitle" idx="1"/>
          </p:nvPr>
        </p:nvSpPr>
        <p:spPr>
          <a:xfrm>
            <a:off x="1028700" y="5181600"/>
            <a:ext cx="4800600" cy="23368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hu-HU"/>
          </a:p>
        </p:txBody>
      </p:sp>
      <p:sp>
        <p:nvSpPr>
          <p:cNvPr id="4" name="Dátum helye 3"/>
          <p:cNvSpPr>
            <a:spLocks noGrp="1"/>
          </p:cNvSpPr>
          <p:nvPr>
            <p:ph type="dt" sz="half" idx="10"/>
          </p:nvPr>
        </p:nvSpPr>
        <p:spPr/>
        <p:txBody>
          <a:bodyPr/>
          <a:lstStyle>
            <a:lvl1pPr>
              <a:defRPr/>
            </a:lvl1pPr>
          </a:lstStyle>
          <a:p>
            <a:pPr>
              <a:defRPr/>
            </a:pPr>
            <a:fld id="{4722C4A8-1C1A-46D3-A095-3C576E605117}" type="datetimeFigureOut">
              <a:rPr lang="hu-HU"/>
              <a:pPr>
                <a:defRPr/>
              </a:pPr>
              <a:t>2015. 03. 29.</a:t>
            </a:fld>
            <a:endParaRPr lang="hu-HU"/>
          </a:p>
        </p:txBody>
      </p:sp>
      <p:sp>
        <p:nvSpPr>
          <p:cNvPr id="5" name="Élőláb helye 4"/>
          <p:cNvSpPr>
            <a:spLocks noGrp="1"/>
          </p:cNvSpPr>
          <p:nvPr>
            <p:ph type="ftr" sz="quarter" idx="11"/>
          </p:nvPr>
        </p:nvSpPr>
        <p:spPr/>
        <p:txBody>
          <a:bodyPr/>
          <a:lstStyle>
            <a:lvl1pPr>
              <a:defRPr/>
            </a:lvl1pPr>
          </a:lstStyle>
          <a:p>
            <a:pPr>
              <a:defRPr/>
            </a:pPr>
            <a:endParaRPr lang="hu-HU"/>
          </a:p>
        </p:txBody>
      </p:sp>
      <p:sp>
        <p:nvSpPr>
          <p:cNvPr id="6" name="Dia számának helye 5"/>
          <p:cNvSpPr>
            <a:spLocks noGrp="1"/>
          </p:cNvSpPr>
          <p:nvPr>
            <p:ph type="sldNum" sz="quarter" idx="12"/>
          </p:nvPr>
        </p:nvSpPr>
        <p:spPr/>
        <p:txBody>
          <a:bodyPr/>
          <a:lstStyle>
            <a:lvl1pPr>
              <a:defRPr/>
            </a:lvl1pPr>
          </a:lstStyle>
          <a:p>
            <a:pPr>
              <a:defRPr/>
            </a:pPr>
            <a:fld id="{C3C7EA1A-BB45-4D08-8088-649C5BEB029A}" type="slidenum">
              <a:rPr lang="hu-HU"/>
              <a:pPr>
                <a:defRPr/>
              </a:pPr>
              <a:t>‹Nº›</a:t>
            </a:fld>
            <a:endParaRPr lang="hu-HU"/>
          </a:p>
        </p:txBody>
      </p:sp>
    </p:spTree>
  </p:cSld>
  <p:clrMapOvr>
    <a:masterClrMapping/>
  </p:clrMapOvr>
  <p:transition spd="slow">
    <p:randomBar dir="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Cím és tartalom">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es-ES" smtClean="0"/>
              <a:t>Haga clic para modificar el estilo de título del patrón</a:t>
            </a:r>
            <a:endParaRPr lang="hu-HU"/>
          </a:p>
        </p:txBody>
      </p:sp>
      <p:sp>
        <p:nvSpPr>
          <p:cNvPr id="3" name="Tartalom helye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hu-HU"/>
          </a:p>
        </p:txBody>
      </p:sp>
      <p:sp>
        <p:nvSpPr>
          <p:cNvPr id="4" name="Dátum helye 3"/>
          <p:cNvSpPr>
            <a:spLocks noGrp="1"/>
          </p:cNvSpPr>
          <p:nvPr>
            <p:ph type="dt" sz="half" idx="10"/>
          </p:nvPr>
        </p:nvSpPr>
        <p:spPr/>
        <p:txBody>
          <a:bodyPr/>
          <a:lstStyle>
            <a:lvl1pPr>
              <a:defRPr/>
            </a:lvl1pPr>
          </a:lstStyle>
          <a:p>
            <a:pPr>
              <a:defRPr/>
            </a:pPr>
            <a:fld id="{557BCE75-098E-4262-B545-1804726550D1}" type="datetimeFigureOut">
              <a:rPr lang="hu-HU"/>
              <a:pPr>
                <a:defRPr/>
              </a:pPr>
              <a:t>2015. 03. 29.</a:t>
            </a:fld>
            <a:endParaRPr lang="hu-HU"/>
          </a:p>
        </p:txBody>
      </p:sp>
      <p:sp>
        <p:nvSpPr>
          <p:cNvPr id="5" name="Élőláb helye 4"/>
          <p:cNvSpPr>
            <a:spLocks noGrp="1"/>
          </p:cNvSpPr>
          <p:nvPr>
            <p:ph type="ftr" sz="quarter" idx="11"/>
          </p:nvPr>
        </p:nvSpPr>
        <p:spPr/>
        <p:txBody>
          <a:bodyPr/>
          <a:lstStyle>
            <a:lvl1pPr>
              <a:defRPr/>
            </a:lvl1pPr>
          </a:lstStyle>
          <a:p>
            <a:pPr>
              <a:defRPr/>
            </a:pPr>
            <a:endParaRPr lang="hu-HU"/>
          </a:p>
        </p:txBody>
      </p:sp>
      <p:sp>
        <p:nvSpPr>
          <p:cNvPr id="6" name="Dia számának helye 5"/>
          <p:cNvSpPr>
            <a:spLocks noGrp="1"/>
          </p:cNvSpPr>
          <p:nvPr>
            <p:ph type="sldNum" sz="quarter" idx="12"/>
          </p:nvPr>
        </p:nvSpPr>
        <p:spPr/>
        <p:txBody>
          <a:bodyPr/>
          <a:lstStyle>
            <a:lvl1pPr>
              <a:defRPr/>
            </a:lvl1pPr>
          </a:lstStyle>
          <a:p>
            <a:pPr>
              <a:defRPr/>
            </a:pPr>
            <a:fld id="{AF3E4412-5BAB-4CAD-817E-875D12B91294}" type="slidenum">
              <a:rPr lang="hu-HU"/>
              <a:pPr>
                <a:defRPr/>
              </a:pPr>
              <a:t>‹Nº›</a:t>
            </a:fld>
            <a:endParaRPr lang="hu-HU"/>
          </a:p>
        </p:txBody>
      </p:sp>
    </p:spTree>
  </p:cSld>
  <p:clrMapOvr>
    <a:masterClrMapping/>
  </p:clrMapOvr>
  <p:transition spd="slow">
    <p:randomBar dir="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zakaszfejléc">
    <p:spTree>
      <p:nvGrpSpPr>
        <p:cNvPr id="1" name=""/>
        <p:cNvGrpSpPr/>
        <p:nvPr/>
      </p:nvGrpSpPr>
      <p:grpSpPr>
        <a:xfrm>
          <a:off x="0" y="0"/>
          <a:ext cx="0" cy="0"/>
          <a:chOff x="0" y="0"/>
          <a:chExt cx="0" cy="0"/>
        </a:xfrm>
      </p:grpSpPr>
      <p:sp>
        <p:nvSpPr>
          <p:cNvPr id="2" name="Cím 1"/>
          <p:cNvSpPr>
            <a:spLocks noGrp="1"/>
          </p:cNvSpPr>
          <p:nvPr>
            <p:ph type="title"/>
          </p:nvPr>
        </p:nvSpPr>
        <p:spPr>
          <a:xfrm>
            <a:off x="541735" y="5875867"/>
            <a:ext cx="5829300" cy="1816100"/>
          </a:xfrm>
        </p:spPr>
        <p:txBody>
          <a:bodyPr anchor="t"/>
          <a:lstStyle>
            <a:lvl1pPr algn="l">
              <a:defRPr sz="4000" b="1" cap="all"/>
            </a:lvl1pPr>
          </a:lstStyle>
          <a:p>
            <a:r>
              <a:rPr lang="es-ES" smtClean="0"/>
              <a:t>Haga clic para modificar el estilo de título del patrón</a:t>
            </a:r>
            <a:endParaRPr lang="hu-HU"/>
          </a:p>
        </p:txBody>
      </p:sp>
      <p:sp>
        <p:nvSpPr>
          <p:cNvPr id="3" name="Szöveg helye 2"/>
          <p:cNvSpPr>
            <a:spLocks noGrp="1"/>
          </p:cNvSpPr>
          <p:nvPr>
            <p:ph type="body" idx="1"/>
          </p:nvPr>
        </p:nvSpPr>
        <p:spPr>
          <a:xfrm>
            <a:off x="541735" y="3875618"/>
            <a:ext cx="5829300" cy="2000249"/>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átum helye 3"/>
          <p:cNvSpPr>
            <a:spLocks noGrp="1"/>
          </p:cNvSpPr>
          <p:nvPr>
            <p:ph type="dt" sz="half" idx="10"/>
          </p:nvPr>
        </p:nvSpPr>
        <p:spPr/>
        <p:txBody>
          <a:bodyPr/>
          <a:lstStyle>
            <a:lvl1pPr>
              <a:defRPr/>
            </a:lvl1pPr>
          </a:lstStyle>
          <a:p>
            <a:pPr>
              <a:defRPr/>
            </a:pPr>
            <a:fld id="{3511AE38-2A66-45A2-991E-6BF0C702FEF5}" type="datetimeFigureOut">
              <a:rPr lang="hu-HU"/>
              <a:pPr>
                <a:defRPr/>
              </a:pPr>
              <a:t>2015. 03. 29.</a:t>
            </a:fld>
            <a:endParaRPr lang="hu-HU"/>
          </a:p>
        </p:txBody>
      </p:sp>
      <p:sp>
        <p:nvSpPr>
          <p:cNvPr id="5" name="Élőláb helye 4"/>
          <p:cNvSpPr>
            <a:spLocks noGrp="1"/>
          </p:cNvSpPr>
          <p:nvPr>
            <p:ph type="ftr" sz="quarter" idx="11"/>
          </p:nvPr>
        </p:nvSpPr>
        <p:spPr/>
        <p:txBody>
          <a:bodyPr/>
          <a:lstStyle>
            <a:lvl1pPr>
              <a:defRPr/>
            </a:lvl1pPr>
          </a:lstStyle>
          <a:p>
            <a:pPr>
              <a:defRPr/>
            </a:pPr>
            <a:endParaRPr lang="hu-HU"/>
          </a:p>
        </p:txBody>
      </p:sp>
      <p:sp>
        <p:nvSpPr>
          <p:cNvPr id="6" name="Dia számának helye 5"/>
          <p:cNvSpPr>
            <a:spLocks noGrp="1"/>
          </p:cNvSpPr>
          <p:nvPr>
            <p:ph type="sldNum" sz="quarter" idx="12"/>
          </p:nvPr>
        </p:nvSpPr>
        <p:spPr/>
        <p:txBody>
          <a:bodyPr/>
          <a:lstStyle>
            <a:lvl1pPr>
              <a:defRPr/>
            </a:lvl1pPr>
          </a:lstStyle>
          <a:p>
            <a:pPr>
              <a:defRPr/>
            </a:pPr>
            <a:fld id="{26ADC5EB-6404-4324-AF7A-A5CCC504919B}" type="slidenum">
              <a:rPr lang="hu-HU"/>
              <a:pPr>
                <a:defRPr/>
              </a:pPr>
              <a:t>‹Nº›</a:t>
            </a:fld>
            <a:endParaRPr lang="hu-HU"/>
          </a:p>
        </p:txBody>
      </p:sp>
    </p:spTree>
  </p:cSld>
  <p:clrMapOvr>
    <a:masterClrMapping/>
  </p:clrMapOvr>
  <p:transition spd="slow">
    <p:randomBar dir="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tartalomrész">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es-ES" smtClean="0"/>
              <a:t>Haga clic para modificar el estilo de título del patrón</a:t>
            </a:r>
            <a:endParaRPr lang="hu-HU"/>
          </a:p>
        </p:txBody>
      </p:sp>
      <p:sp>
        <p:nvSpPr>
          <p:cNvPr id="3" name="Tartalom helye 2"/>
          <p:cNvSpPr>
            <a:spLocks noGrp="1"/>
          </p:cNvSpPr>
          <p:nvPr>
            <p:ph sz="half" idx="1"/>
          </p:nvPr>
        </p:nvSpPr>
        <p:spPr>
          <a:xfrm>
            <a:off x="342900" y="2133601"/>
            <a:ext cx="3028950" cy="603461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hu-HU"/>
          </a:p>
        </p:txBody>
      </p:sp>
      <p:sp>
        <p:nvSpPr>
          <p:cNvPr id="4" name="Tartalom helye 3"/>
          <p:cNvSpPr>
            <a:spLocks noGrp="1"/>
          </p:cNvSpPr>
          <p:nvPr>
            <p:ph sz="half" idx="2"/>
          </p:nvPr>
        </p:nvSpPr>
        <p:spPr>
          <a:xfrm>
            <a:off x="3486150" y="2133601"/>
            <a:ext cx="3028950" cy="603461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hu-HU"/>
          </a:p>
        </p:txBody>
      </p:sp>
      <p:sp>
        <p:nvSpPr>
          <p:cNvPr id="5" name="Dátum helye 3"/>
          <p:cNvSpPr>
            <a:spLocks noGrp="1"/>
          </p:cNvSpPr>
          <p:nvPr>
            <p:ph type="dt" sz="half" idx="10"/>
          </p:nvPr>
        </p:nvSpPr>
        <p:spPr/>
        <p:txBody>
          <a:bodyPr/>
          <a:lstStyle>
            <a:lvl1pPr>
              <a:defRPr/>
            </a:lvl1pPr>
          </a:lstStyle>
          <a:p>
            <a:pPr>
              <a:defRPr/>
            </a:pPr>
            <a:fld id="{8533E7E4-010F-42A3-BD95-02CF955E3BF0}" type="datetimeFigureOut">
              <a:rPr lang="hu-HU"/>
              <a:pPr>
                <a:defRPr/>
              </a:pPr>
              <a:t>2015. 03. 29.</a:t>
            </a:fld>
            <a:endParaRPr lang="hu-HU"/>
          </a:p>
        </p:txBody>
      </p:sp>
      <p:sp>
        <p:nvSpPr>
          <p:cNvPr id="6" name="Élőláb helye 4"/>
          <p:cNvSpPr>
            <a:spLocks noGrp="1"/>
          </p:cNvSpPr>
          <p:nvPr>
            <p:ph type="ftr" sz="quarter" idx="11"/>
          </p:nvPr>
        </p:nvSpPr>
        <p:spPr/>
        <p:txBody>
          <a:bodyPr/>
          <a:lstStyle>
            <a:lvl1pPr>
              <a:defRPr/>
            </a:lvl1pPr>
          </a:lstStyle>
          <a:p>
            <a:pPr>
              <a:defRPr/>
            </a:pPr>
            <a:endParaRPr lang="hu-HU"/>
          </a:p>
        </p:txBody>
      </p:sp>
      <p:sp>
        <p:nvSpPr>
          <p:cNvPr id="7" name="Dia számának helye 5"/>
          <p:cNvSpPr>
            <a:spLocks noGrp="1"/>
          </p:cNvSpPr>
          <p:nvPr>
            <p:ph type="sldNum" sz="quarter" idx="12"/>
          </p:nvPr>
        </p:nvSpPr>
        <p:spPr/>
        <p:txBody>
          <a:bodyPr/>
          <a:lstStyle>
            <a:lvl1pPr>
              <a:defRPr/>
            </a:lvl1pPr>
          </a:lstStyle>
          <a:p>
            <a:pPr>
              <a:defRPr/>
            </a:pPr>
            <a:fld id="{E65558BC-6953-41D2-944C-E489046F9775}" type="slidenum">
              <a:rPr lang="hu-HU"/>
              <a:pPr>
                <a:defRPr/>
              </a:pPr>
              <a:t>‹Nº›</a:t>
            </a:fld>
            <a:endParaRPr lang="hu-HU"/>
          </a:p>
        </p:txBody>
      </p:sp>
    </p:spTree>
  </p:cSld>
  <p:clrMapOvr>
    <a:masterClrMapping/>
  </p:clrMapOvr>
  <p:transition spd="slow">
    <p:randomBar dir="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Összehasonlítás">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lvl1pPr>
              <a:defRPr/>
            </a:lvl1pPr>
          </a:lstStyle>
          <a:p>
            <a:r>
              <a:rPr lang="es-ES" smtClean="0"/>
              <a:t>Haga clic para modificar el estilo de título del patrón</a:t>
            </a:r>
            <a:endParaRPr lang="hu-HU"/>
          </a:p>
        </p:txBody>
      </p:sp>
      <p:sp>
        <p:nvSpPr>
          <p:cNvPr id="3" name="Szöveg helye 2"/>
          <p:cNvSpPr>
            <a:spLocks noGrp="1"/>
          </p:cNvSpPr>
          <p:nvPr>
            <p:ph type="body" idx="1"/>
          </p:nvPr>
        </p:nvSpPr>
        <p:spPr>
          <a:xfrm>
            <a:off x="342900" y="2046817"/>
            <a:ext cx="3030141" cy="85301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Tartalom helye 3"/>
          <p:cNvSpPr>
            <a:spLocks noGrp="1"/>
          </p:cNvSpPr>
          <p:nvPr>
            <p:ph sz="half" idx="2"/>
          </p:nvPr>
        </p:nvSpPr>
        <p:spPr>
          <a:xfrm>
            <a:off x="342900" y="2899833"/>
            <a:ext cx="3030141" cy="526838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hu-HU"/>
          </a:p>
        </p:txBody>
      </p:sp>
      <p:sp>
        <p:nvSpPr>
          <p:cNvPr id="5" name="Szöveg helye 4"/>
          <p:cNvSpPr>
            <a:spLocks noGrp="1"/>
          </p:cNvSpPr>
          <p:nvPr>
            <p:ph type="body" sz="quarter" idx="3"/>
          </p:nvPr>
        </p:nvSpPr>
        <p:spPr>
          <a:xfrm>
            <a:off x="3483769" y="2046817"/>
            <a:ext cx="3031331" cy="85301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Tartalom helye 5"/>
          <p:cNvSpPr>
            <a:spLocks noGrp="1"/>
          </p:cNvSpPr>
          <p:nvPr>
            <p:ph sz="quarter" idx="4"/>
          </p:nvPr>
        </p:nvSpPr>
        <p:spPr>
          <a:xfrm>
            <a:off x="3483769" y="2899833"/>
            <a:ext cx="3031331" cy="526838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hu-HU"/>
          </a:p>
        </p:txBody>
      </p:sp>
      <p:sp>
        <p:nvSpPr>
          <p:cNvPr id="7" name="Dátum helye 3"/>
          <p:cNvSpPr>
            <a:spLocks noGrp="1"/>
          </p:cNvSpPr>
          <p:nvPr>
            <p:ph type="dt" sz="half" idx="10"/>
          </p:nvPr>
        </p:nvSpPr>
        <p:spPr/>
        <p:txBody>
          <a:bodyPr/>
          <a:lstStyle>
            <a:lvl1pPr>
              <a:defRPr/>
            </a:lvl1pPr>
          </a:lstStyle>
          <a:p>
            <a:pPr>
              <a:defRPr/>
            </a:pPr>
            <a:fld id="{3FF95E9F-38BD-4241-B177-0ECAFC693419}" type="datetimeFigureOut">
              <a:rPr lang="hu-HU"/>
              <a:pPr>
                <a:defRPr/>
              </a:pPr>
              <a:t>2015. 03. 29.</a:t>
            </a:fld>
            <a:endParaRPr lang="hu-HU"/>
          </a:p>
        </p:txBody>
      </p:sp>
      <p:sp>
        <p:nvSpPr>
          <p:cNvPr id="8" name="Élőláb helye 4"/>
          <p:cNvSpPr>
            <a:spLocks noGrp="1"/>
          </p:cNvSpPr>
          <p:nvPr>
            <p:ph type="ftr" sz="quarter" idx="11"/>
          </p:nvPr>
        </p:nvSpPr>
        <p:spPr/>
        <p:txBody>
          <a:bodyPr/>
          <a:lstStyle>
            <a:lvl1pPr>
              <a:defRPr/>
            </a:lvl1pPr>
          </a:lstStyle>
          <a:p>
            <a:pPr>
              <a:defRPr/>
            </a:pPr>
            <a:endParaRPr lang="hu-HU"/>
          </a:p>
        </p:txBody>
      </p:sp>
      <p:sp>
        <p:nvSpPr>
          <p:cNvPr id="9" name="Dia számának helye 5"/>
          <p:cNvSpPr>
            <a:spLocks noGrp="1"/>
          </p:cNvSpPr>
          <p:nvPr>
            <p:ph type="sldNum" sz="quarter" idx="12"/>
          </p:nvPr>
        </p:nvSpPr>
        <p:spPr/>
        <p:txBody>
          <a:bodyPr/>
          <a:lstStyle>
            <a:lvl1pPr>
              <a:defRPr/>
            </a:lvl1pPr>
          </a:lstStyle>
          <a:p>
            <a:pPr>
              <a:defRPr/>
            </a:pPr>
            <a:fld id="{DA85B508-BCA0-4CFF-8EEA-6BB5362FA333}" type="slidenum">
              <a:rPr lang="hu-HU"/>
              <a:pPr>
                <a:defRPr/>
              </a:pPr>
              <a:t>‹Nº›</a:t>
            </a:fld>
            <a:endParaRPr lang="hu-HU"/>
          </a:p>
        </p:txBody>
      </p:sp>
    </p:spTree>
  </p:cSld>
  <p:clrMapOvr>
    <a:masterClrMapping/>
  </p:clrMapOvr>
  <p:transition spd="slow">
    <p:randomBar dir="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Csak cím">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es-ES" smtClean="0"/>
              <a:t>Haga clic para modificar el estilo de título del patrón</a:t>
            </a:r>
            <a:endParaRPr lang="hu-HU"/>
          </a:p>
        </p:txBody>
      </p:sp>
      <p:sp>
        <p:nvSpPr>
          <p:cNvPr id="3" name="Dátum helye 3"/>
          <p:cNvSpPr>
            <a:spLocks noGrp="1"/>
          </p:cNvSpPr>
          <p:nvPr>
            <p:ph type="dt" sz="half" idx="10"/>
          </p:nvPr>
        </p:nvSpPr>
        <p:spPr/>
        <p:txBody>
          <a:bodyPr/>
          <a:lstStyle>
            <a:lvl1pPr>
              <a:defRPr/>
            </a:lvl1pPr>
          </a:lstStyle>
          <a:p>
            <a:pPr>
              <a:defRPr/>
            </a:pPr>
            <a:fld id="{D9278057-70B4-4FC5-97B6-B1DA5858A05C}" type="datetimeFigureOut">
              <a:rPr lang="hu-HU"/>
              <a:pPr>
                <a:defRPr/>
              </a:pPr>
              <a:t>2015. 03. 29.</a:t>
            </a:fld>
            <a:endParaRPr lang="hu-HU"/>
          </a:p>
        </p:txBody>
      </p:sp>
      <p:sp>
        <p:nvSpPr>
          <p:cNvPr id="4" name="Élőláb helye 4"/>
          <p:cNvSpPr>
            <a:spLocks noGrp="1"/>
          </p:cNvSpPr>
          <p:nvPr>
            <p:ph type="ftr" sz="quarter" idx="11"/>
          </p:nvPr>
        </p:nvSpPr>
        <p:spPr/>
        <p:txBody>
          <a:bodyPr/>
          <a:lstStyle>
            <a:lvl1pPr>
              <a:defRPr/>
            </a:lvl1pPr>
          </a:lstStyle>
          <a:p>
            <a:pPr>
              <a:defRPr/>
            </a:pPr>
            <a:endParaRPr lang="hu-HU"/>
          </a:p>
        </p:txBody>
      </p:sp>
      <p:sp>
        <p:nvSpPr>
          <p:cNvPr id="5" name="Dia számának helye 5"/>
          <p:cNvSpPr>
            <a:spLocks noGrp="1"/>
          </p:cNvSpPr>
          <p:nvPr>
            <p:ph type="sldNum" sz="quarter" idx="12"/>
          </p:nvPr>
        </p:nvSpPr>
        <p:spPr/>
        <p:txBody>
          <a:bodyPr/>
          <a:lstStyle>
            <a:lvl1pPr>
              <a:defRPr/>
            </a:lvl1pPr>
          </a:lstStyle>
          <a:p>
            <a:pPr>
              <a:defRPr/>
            </a:pPr>
            <a:fld id="{6B64F834-FC84-4BB5-B4D6-C4D8887B6A3F}" type="slidenum">
              <a:rPr lang="hu-HU"/>
              <a:pPr>
                <a:defRPr/>
              </a:pPr>
              <a:t>‹Nº›</a:t>
            </a:fld>
            <a:endParaRPr lang="hu-HU"/>
          </a:p>
        </p:txBody>
      </p:sp>
    </p:spTree>
  </p:cSld>
  <p:clrMapOvr>
    <a:masterClrMapping/>
  </p:clrMapOvr>
  <p:transition spd="slow">
    <p:randomBar dir="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Üres">
    <p:spTree>
      <p:nvGrpSpPr>
        <p:cNvPr id="1" name=""/>
        <p:cNvGrpSpPr/>
        <p:nvPr/>
      </p:nvGrpSpPr>
      <p:grpSpPr>
        <a:xfrm>
          <a:off x="0" y="0"/>
          <a:ext cx="0" cy="0"/>
          <a:chOff x="0" y="0"/>
          <a:chExt cx="0" cy="0"/>
        </a:xfrm>
      </p:grpSpPr>
      <p:sp>
        <p:nvSpPr>
          <p:cNvPr id="2" name="Dátum helye 3"/>
          <p:cNvSpPr>
            <a:spLocks noGrp="1"/>
          </p:cNvSpPr>
          <p:nvPr>
            <p:ph type="dt" sz="half" idx="10"/>
          </p:nvPr>
        </p:nvSpPr>
        <p:spPr/>
        <p:txBody>
          <a:bodyPr/>
          <a:lstStyle>
            <a:lvl1pPr>
              <a:defRPr/>
            </a:lvl1pPr>
          </a:lstStyle>
          <a:p>
            <a:pPr>
              <a:defRPr/>
            </a:pPr>
            <a:fld id="{92A9CAE6-974F-4C3E-BCFA-3D28CE405AA9}" type="datetimeFigureOut">
              <a:rPr lang="hu-HU"/>
              <a:pPr>
                <a:defRPr/>
              </a:pPr>
              <a:t>2015. 03. 29.</a:t>
            </a:fld>
            <a:endParaRPr lang="hu-HU"/>
          </a:p>
        </p:txBody>
      </p:sp>
      <p:sp>
        <p:nvSpPr>
          <p:cNvPr id="3" name="Élőláb helye 4"/>
          <p:cNvSpPr>
            <a:spLocks noGrp="1"/>
          </p:cNvSpPr>
          <p:nvPr>
            <p:ph type="ftr" sz="quarter" idx="11"/>
          </p:nvPr>
        </p:nvSpPr>
        <p:spPr/>
        <p:txBody>
          <a:bodyPr/>
          <a:lstStyle>
            <a:lvl1pPr>
              <a:defRPr/>
            </a:lvl1pPr>
          </a:lstStyle>
          <a:p>
            <a:pPr>
              <a:defRPr/>
            </a:pPr>
            <a:endParaRPr lang="hu-HU"/>
          </a:p>
        </p:txBody>
      </p:sp>
      <p:sp>
        <p:nvSpPr>
          <p:cNvPr id="4" name="Dia számának helye 5"/>
          <p:cNvSpPr>
            <a:spLocks noGrp="1"/>
          </p:cNvSpPr>
          <p:nvPr>
            <p:ph type="sldNum" sz="quarter" idx="12"/>
          </p:nvPr>
        </p:nvSpPr>
        <p:spPr/>
        <p:txBody>
          <a:bodyPr/>
          <a:lstStyle>
            <a:lvl1pPr>
              <a:defRPr/>
            </a:lvl1pPr>
          </a:lstStyle>
          <a:p>
            <a:pPr>
              <a:defRPr/>
            </a:pPr>
            <a:fld id="{E918445B-0F78-4970-B1AB-CE6E1590E693}" type="slidenum">
              <a:rPr lang="hu-HU"/>
              <a:pPr>
                <a:defRPr/>
              </a:pPr>
              <a:t>‹Nº›</a:t>
            </a:fld>
            <a:endParaRPr lang="hu-HU"/>
          </a:p>
        </p:txBody>
      </p:sp>
    </p:spTree>
  </p:cSld>
  <p:clrMapOvr>
    <a:masterClrMapping/>
  </p:clrMapOvr>
  <p:transition spd="slow">
    <p:randomBar dir="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Tartalomrész képaláírással">
    <p:spTree>
      <p:nvGrpSpPr>
        <p:cNvPr id="1" name=""/>
        <p:cNvGrpSpPr/>
        <p:nvPr/>
      </p:nvGrpSpPr>
      <p:grpSpPr>
        <a:xfrm>
          <a:off x="0" y="0"/>
          <a:ext cx="0" cy="0"/>
          <a:chOff x="0" y="0"/>
          <a:chExt cx="0" cy="0"/>
        </a:xfrm>
      </p:grpSpPr>
      <p:sp>
        <p:nvSpPr>
          <p:cNvPr id="2" name="Cím 1"/>
          <p:cNvSpPr>
            <a:spLocks noGrp="1"/>
          </p:cNvSpPr>
          <p:nvPr>
            <p:ph type="title"/>
          </p:nvPr>
        </p:nvSpPr>
        <p:spPr>
          <a:xfrm>
            <a:off x="342900" y="364067"/>
            <a:ext cx="2256235" cy="1549400"/>
          </a:xfrm>
        </p:spPr>
        <p:txBody>
          <a:bodyPr anchor="b"/>
          <a:lstStyle>
            <a:lvl1pPr algn="l">
              <a:defRPr sz="2000" b="1"/>
            </a:lvl1pPr>
          </a:lstStyle>
          <a:p>
            <a:r>
              <a:rPr lang="es-ES" smtClean="0"/>
              <a:t>Haga clic para modificar el estilo de título del patrón</a:t>
            </a:r>
            <a:endParaRPr lang="hu-HU"/>
          </a:p>
        </p:txBody>
      </p:sp>
      <p:sp>
        <p:nvSpPr>
          <p:cNvPr id="3" name="Tartalom helye 2"/>
          <p:cNvSpPr>
            <a:spLocks noGrp="1"/>
          </p:cNvSpPr>
          <p:nvPr>
            <p:ph idx="1"/>
          </p:nvPr>
        </p:nvSpPr>
        <p:spPr>
          <a:xfrm>
            <a:off x="2681287" y="364067"/>
            <a:ext cx="3833813" cy="7804151"/>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hu-HU"/>
          </a:p>
        </p:txBody>
      </p:sp>
      <p:sp>
        <p:nvSpPr>
          <p:cNvPr id="4" name="Szöveg helye 3"/>
          <p:cNvSpPr>
            <a:spLocks noGrp="1"/>
          </p:cNvSpPr>
          <p:nvPr>
            <p:ph type="body" sz="half" idx="2"/>
          </p:nvPr>
        </p:nvSpPr>
        <p:spPr>
          <a:xfrm>
            <a:off x="342900" y="1913467"/>
            <a:ext cx="2256235" cy="625475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átum helye 3"/>
          <p:cNvSpPr>
            <a:spLocks noGrp="1"/>
          </p:cNvSpPr>
          <p:nvPr>
            <p:ph type="dt" sz="half" idx="10"/>
          </p:nvPr>
        </p:nvSpPr>
        <p:spPr/>
        <p:txBody>
          <a:bodyPr/>
          <a:lstStyle>
            <a:lvl1pPr>
              <a:defRPr/>
            </a:lvl1pPr>
          </a:lstStyle>
          <a:p>
            <a:pPr>
              <a:defRPr/>
            </a:pPr>
            <a:fld id="{BC9973D4-9D22-4DFB-A9FD-147880DE0AAE}" type="datetimeFigureOut">
              <a:rPr lang="hu-HU"/>
              <a:pPr>
                <a:defRPr/>
              </a:pPr>
              <a:t>2015. 03. 29.</a:t>
            </a:fld>
            <a:endParaRPr lang="hu-HU"/>
          </a:p>
        </p:txBody>
      </p:sp>
      <p:sp>
        <p:nvSpPr>
          <p:cNvPr id="6" name="Élőláb helye 4"/>
          <p:cNvSpPr>
            <a:spLocks noGrp="1"/>
          </p:cNvSpPr>
          <p:nvPr>
            <p:ph type="ftr" sz="quarter" idx="11"/>
          </p:nvPr>
        </p:nvSpPr>
        <p:spPr/>
        <p:txBody>
          <a:bodyPr/>
          <a:lstStyle>
            <a:lvl1pPr>
              <a:defRPr/>
            </a:lvl1pPr>
          </a:lstStyle>
          <a:p>
            <a:pPr>
              <a:defRPr/>
            </a:pPr>
            <a:endParaRPr lang="hu-HU"/>
          </a:p>
        </p:txBody>
      </p:sp>
      <p:sp>
        <p:nvSpPr>
          <p:cNvPr id="7" name="Dia számának helye 5"/>
          <p:cNvSpPr>
            <a:spLocks noGrp="1"/>
          </p:cNvSpPr>
          <p:nvPr>
            <p:ph type="sldNum" sz="quarter" idx="12"/>
          </p:nvPr>
        </p:nvSpPr>
        <p:spPr/>
        <p:txBody>
          <a:bodyPr/>
          <a:lstStyle>
            <a:lvl1pPr>
              <a:defRPr/>
            </a:lvl1pPr>
          </a:lstStyle>
          <a:p>
            <a:pPr>
              <a:defRPr/>
            </a:pPr>
            <a:fld id="{6C918F53-7D3E-47DD-83CE-5073360AAA3E}" type="slidenum">
              <a:rPr lang="hu-HU"/>
              <a:pPr>
                <a:defRPr/>
              </a:pPr>
              <a:t>‹Nº›</a:t>
            </a:fld>
            <a:endParaRPr lang="hu-HU"/>
          </a:p>
        </p:txBody>
      </p:sp>
    </p:spTree>
  </p:cSld>
  <p:clrMapOvr>
    <a:masterClrMapping/>
  </p:clrMapOvr>
  <p:transition spd="slow">
    <p:randomBar dir="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Kép képaláírással">
    <p:spTree>
      <p:nvGrpSpPr>
        <p:cNvPr id="1" name=""/>
        <p:cNvGrpSpPr/>
        <p:nvPr/>
      </p:nvGrpSpPr>
      <p:grpSpPr>
        <a:xfrm>
          <a:off x="0" y="0"/>
          <a:ext cx="0" cy="0"/>
          <a:chOff x="0" y="0"/>
          <a:chExt cx="0" cy="0"/>
        </a:xfrm>
      </p:grpSpPr>
      <p:sp>
        <p:nvSpPr>
          <p:cNvPr id="2" name="Cím 1"/>
          <p:cNvSpPr>
            <a:spLocks noGrp="1"/>
          </p:cNvSpPr>
          <p:nvPr>
            <p:ph type="title"/>
          </p:nvPr>
        </p:nvSpPr>
        <p:spPr>
          <a:xfrm>
            <a:off x="1344216" y="6400800"/>
            <a:ext cx="4114800" cy="755651"/>
          </a:xfrm>
        </p:spPr>
        <p:txBody>
          <a:bodyPr anchor="b"/>
          <a:lstStyle>
            <a:lvl1pPr algn="l">
              <a:defRPr sz="2000" b="1"/>
            </a:lvl1pPr>
          </a:lstStyle>
          <a:p>
            <a:r>
              <a:rPr lang="es-ES" smtClean="0"/>
              <a:t>Haga clic para modificar el estilo de título del patrón</a:t>
            </a:r>
            <a:endParaRPr lang="hu-HU"/>
          </a:p>
        </p:txBody>
      </p:sp>
      <p:sp>
        <p:nvSpPr>
          <p:cNvPr id="3" name="Kép helye 2"/>
          <p:cNvSpPr>
            <a:spLocks noGrp="1"/>
          </p:cNvSpPr>
          <p:nvPr>
            <p:ph type="pic" idx="1"/>
          </p:nvPr>
        </p:nvSpPr>
        <p:spPr>
          <a:xfrm>
            <a:off x="1344216" y="817033"/>
            <a:ext cx="4114800" cy="54864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hu-HU" noProof="0" smtClean="0"/>
          </a:p>
        </p:txBody>
      </p:sp>
      <p:sp>
        <p:nvSpPr>
          <p:cNvPr id="4" name="Szöveg helye 3"/>
          <p:cNvSpPr>
            <a:spLocks noGrp="1"/>
          </p:cNvSpPr>
          <p:nvPr>
            <p:ph type="body" sz="half" idx="2"/>
          </p:nvPr>
        </p:nvSpPr>
        <p:spPr>
          <a:xfrm>
            <a:off x="1344216" y="7156451"/>
            <a:ext cx="4114800" cy="107314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átum helye 3"/>
          <p:cNvSpPr>
            <a:spLocks noGrp="1"/>
          </p:cNvSpPr>
          <p:nvPr>
            <p:ph type="dt" sz="half" idx="10"/>
          </p:nvPr>
        </p:nvSpPr>
        <p:spPr/>
        <p:txBody>
          <a:bodyPr/>
          <a:lstStyle>
            <a:lvl1pPr>
              <a:defRPr/>
            </a:lvl1pPr>
          </a:lstStyle>
          <a:p>
            <a:pPr>
              <a:defRPr/>
            </a:pPr>
            <a:fld id="{637D2836-C66E-4DD3-8FB6-4E22AACFAFB4}" type="datetimeFigureOut">
              <a:rPr lang="hu-HU"/>
              <a:pPr>
                <a:defRPr/>
              </a:pPr>
              <a:t>2015. 03. 29.</a:t>
            </a:fld>
            <a:endParaRPr lang="hu-HU"/>
          </a:p>
        </p:txBody>
      </p:sp>
      <p:sp>
        <p:nvSpPr>
          <p:cNvPr id="6" name="Élőláb helye 4"/>
          <p:cNvSpPr>
            <a:spLocks noGrp="1"/>
          </p:cNvSpPr>
          <p:nvPr>
            <p:ph type="ftr" sz="quarter" idx="11"/>
          </p:nvPr>
        </p:nvSpPr>
        <p:spPr/>
        <p:txBody>
          <a:bodyPr/>
          <a:lstStyle>
            <a:lvl1pPr>
              <a:defRPr/>
            </a:lvl1pPr>
          </a:lstStyle>
          <a:p>
            <a:pPr>
              <a:defRPr/>
            </a:pPr>
            <a:endParaRPr lang="hu-HU"/>
          </a:p>
        </p:txBody>
      </p:sp>
      <p:sp>
        <p:nvSpPr>
          <p:cNvPr id="7" name="Dia számának helye 5"/>
          <p:cNvSpPr>
            <a:spLocks noGrp="1"/>
          </p:cNvSpPr>
          <p:nvPr>
            <p:ph type="sldNum" sz="quarter" idx="12"/>
          </p:nvPr>
        </p:nvSpPr>
        <p:spPr/>
        <p:txBody>
          <a:bodyPr/>
          <a:lstStyle>
            <a:lvl1pPr>
              <a:defRPr/>
            </a:lvl1pPr>
          </a:lstStyle>
          <a:p>
            <a:pPr>
              <a:defRPr/>
            </a:pPr>
            <a:fld id="{80F932AD-94DD-4648-8200-64AC23AE14BC}" type="slidenum">
              <a:rPr lang="hu-HU"/>
              <a:pPr>
                <a:defRPr/>
              </a:pPr>
              <a:t>‹Nº›</a:t>
            </a:fld>
            <a:endParaRPr lang="hu-HU"/>
          </a:p>
        </p:txBody>
      </p:sp>
    </p:spTree>
  </p:cSld>
  <p:clrMapOvr>
    <a:masterClrMapping/>
  </p:clrMapOvr>
  <p:transition spd="slow">
    <p:randomBar dir="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Cím és függőleges szöveg">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es-ES" smtClean="0"/>
              <a:t>Haga clic para modificar el estilo de título del patrón</a:t>
            </a:r>
            <a:endParaRPr lang="hu-HU"/>
          </a:p>
        </p:txBody>
      </p:sp>
      <p:sp>
        <p:nvSpPr>
          <p:cNvPr id="3" name="Függőleges szöveg helye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hu-HU"/>
          </a:p>
        </p:txBody>
      </p:sp>
      <p:sp>
        <p:nvSpPr>
          <p:cNvPr id="4" name="Dátum helye 3"/>
          <p:cNvSpPr>
            <a:spLocks noGrp="1"/>
          </p:cNvSpPr>
          <p:nvPr>
            <p:ph type="dt" sz="half" idx="10"/>
          </p:nvPr>
        </p:nvSpPr>
        <p:spPr/>
        <p:txBody>
          <a:bodyPr/>
          <a:lstStyle>
            <a:lvl1pPr>
              <a:defRPr/>
            </a:lvl1pPr>
          </a:lstStyle>
          <a:p>
            <a:pPr>
              <a:defRPr/>
            </a:pPr>
            <a:fld id="{A3726258-356F-4D9D-9D5A-DD0D53B17FE2}" type="datetimeFigureOut">
              <a:rPr lang="hu-HU"/>
              <a:pPr>
                <a:defRPr/>
              </a:pPr>
              <a:t>2015. 03. 29.</a:t>
            </a:fld>
            <a:endParaRPr lang="hu-HU"/>
          </a:p>
        </p:txBody>
      </p:sp>
      <p:sp>
        <p:nvSpPr>
          <p:cNvPr id="5" name="Élőláb helye 4"/>
          <p:cNvSpPr>
            <a:spLocks noGrp="1"/>
          </p:cNvSpPr>
          <p:nvPr>
            <p:ph type="ftr" sz="quarter" idx="11"/>
          </p:nvPr>
        </p:nvSpPr>
        <p:spPr/>
        <p:txBody>
          <a:bodyPr/>
          <a:lstStyle>
            <a:lvl1pPr>
              <a:defRPr/>
            </a:lvl1pPr>
          </a:lstStyle>
          <a:p>
            <a:pPr>
              <a:defRPr/>
            </a:pPr>
            <a:endParaRPr lang="hu-HU"/>
          </a:p>
        </p:txBody>
      </p:sp>
      <p:sp>
        <p:nvSpPr>
          <p:cNvPr id="6" name="Dia számának helye 5"/>
          <p:cNvSpPr>
            <a:spLocks noGrp="1"/>
          </p:cNvSpPr>
          <p:nvPr>
            <p:ph type="sldNum" sz="quarter" idx="12"/>
          </p:nvPr>
        </p:nvSpPr>
        <p:spPr/>
        <p:txBody>
          <a:bodyPr/>
          <a:lstStyle>
            <a:lvl1pPr>
              <a:defRPr/>
            </a:lvl1pPr>
          </a:lstStyle>
          <a:p>
            <a:pPr>
              <a:defRPr/>
            </a:pPr>
            <a:fld id="{EFF321AB-86A6-4AFD-8145-F05F9AD29EE5}" type="slidenum">
              <a:rPr lang="hu-HU"/>
              <a:pPr>
                <a:defRPr/>
              </a:pPr>
              <a:t>‹Nº›</a:t>
            </a:fld>
            <a:endParaRPr lang="hu-HU"/>
          </a:p>
        </p:txBody>
      </p:sp>
    </p:spTree>
  </p:cSld>
  <p:clrMapOvr>
    <a:masterClrMapping/>
  </p:clrMapOvr>
  <p:transition spd="slow">
    <p:randomBar dir="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Függőleges cím és szöveg">
    <p:spTree>
      <p:nvGrpSpPr>
        <p:cNvPr id="1" name=""/>
        <p:cNvGrpSpPr/>
        <p:nvPr/>
      </p:nvGrpSpPr>
      <p:grpSpPr>
        <a:xfrm>
          <a:off x="0" y="0"/>
          <a:ext cx="0" cy="0"/>
          <a:chOff x="0" y="0"/>
          <a:chExt cx="0" cy="0"/>
        </a:xfrm>
      </p:grpSpPr>
      <p:sp>
        <p:nvSpPr>
          <p:cNvPr id="2" name="Függőleges cím 1"/>
          <p:cNvSpPr>
            <a:spLocks noGrp="1"/>
          </p:cNvSpPr>
          <p:nvPr>
            <p:ph type="title" orient="vert"/>
          </p:nvPr>
        </p:nvSpPr>
        <p:spPr>
          <a:xfrm>
            <a:off x="4972050" y="366185"/>
            <a:ext cx="1543050" cy="7802033"/>
          </a:xfrm>
        </p:spPr>
        <p:txBody>
          <a:bodyPr vert="eaVert"/>
          <a:lstStyle/>
          <a:p>
            <a:r>
              <a:rPr lang="es-ES" smtClean="0"/>
              <a:t>Haga clic para modificar el estilo de título del patrón</a:t>
            </a:r>
            <a:endParaRPr lang="hu-HU"/>
          </a:p>
        </p:txBody>
      </p:sp>
      <p:sp>
        <p:nvSpPr>
          <p:cNvPr id="3" name="Függőleges szöveg helye 2"/>
          <p:cNvSpPr>
            <a:spLocks noGrp="1"/>
          </p:cNvSpPr>
          <p:nvPr>
            <p:ph type="body" orient="vert" idx="1"/>
          </p:nvPr>
        </p:nvSpPr>
        <p:spPr>
          <a:xfrm>
            <a:off x="342900" y="366185"/>
            <a:ext cx="4514850" cy="7802033"/>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hu-HU"/>
          </a:p>
        </p:txBody>
      </p:sp>
      <p:sp>
        <p:nvSpPr>
          <p:cNvPr id="4" name="Dátum helye 3"/>
          <p:cNvSpPr>
            <a:spLocks noGrp="1"/>
          </p:cNvSpPr>
          <p:nvPr>
            <p:ph type="dt" sz="half" idx="10"/>
          </p:nvPr>
        </p:nvSpPr>
        <p:spPr/>
        <p:txBody>
          <a:bodyPr/>
          <a:lstStyle>
            <a:lvl1pPr>
              <a:defRPr/>
            </a:lvl1pPr>
          </a:lstStyle>
          <a:p>
            <a:pPr>
              <a:defRPr/>
            </a:pPr>
            <a:fld id="{F62D72E1-E040-4C78-A69C-3E9DFBD417E6}" type="datetimeFigureOut">
              <a:rPr lang="hu-HU"/>
              <a:pPr>
                <a:defRPr/>
              </a:pPr>
              <a:t>2015. 03. 29.</a:t>
            </a:fld>
            <a:endParaRPr lang="hu-HU"/>
          </a:p>
        </p:txBody>
      </p:sp>
      <p:sp>
        <p:nvSpPr>
          <p:cNvPr id="5" name="Élőláb helye 4"/>
          <p:cNvSpPr>
            <a:spLocks noGrp="1"/>
          </p:cNvSpPr>
          <p:nvPr>
            <p:ph type="ftr" sz="quarter" idx="11"/>
          </p:nvPr>
        </p:nvSpPr>
        <p:spPr/>
        <p:txBody>
          <a:bodyPr/>
          <a:lstStyle>
            <a:lvl1pPr>
              <a:defRPr/>
            </a:lvl1pPr>
          </a:lstStyle>
          <a:p>
            <a:pPr>
              <a:defRPr/>
            </a:pPr>
            <a:endParaRPr lang="hu-HU"/>
          </a:p>
        </p:txBody>
      </p:sp>
      <p:sp>
        <p:nvSpPr>
          <p:cNvPr id="6" name="Dia számának helye 5"/>
          <p:cNvSpPr>
            <a:spLocks noGrp="1"/>
          </p:cNvSpPr>
          <p:nvPr>
            <p:ph type="sldNum" sz="quarter" idx="12"/>
          </p:nvPr>
        </p:nvSpPr>
        <p:spPr/>
        <p:txBody>
          <a:bodyPr/>
          <a:lstStyle>
            <a:lvl1pPr>
              <a:defRPr/>
            </a:lvl1pPr>
          </a:lstStyle>
          <a:p>
            <a:pPr>
              <a:defRPr/>
            </a:pPr>
            <a:fld id="{C568D251-910B-40F4-A76F-3DF9DD01BB5F}" type="slidenum">
              <a:rPr lang="hu-HU"/>
              <a:pPr>
                <a:defRPr/>
              </a:pPr>
              <a:t>‹Nº›</a:t>
            </a:fld>
            <a:endParaRPr lang="hu-HU"/>
          </a:p>
        </p:txBody>
      </p:sp>
    </p:spTree>
  </p:cSld>
  <p:clrMapOvr>
    <a:masterClrMapping/>
  </p:clrMapOvr>
  <p:transition spd="slow">
    <p:randomBar dir="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514350" y="2840569"/>
            <a:ext cx="5829300" cy="1960033"/>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028700" y="5181600"/>
            <a:ext cx="4800600" cy="23368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FF00">
            <a:alpha val="79000"/>
          </a:srgbClr>
        </a:solidFill>
        <a:effectLst/>
      </p:bgPr>
    </p:bg>
    <p:spTree>
      <p:nvGrpSpPr>
        <p:cNvPr id="1" name=""/>
        <p:cNvGrpSpPr/>
        <p:nvPr/>
      </p:nvGrpSpPr>
      <p:grpSpPr>
        <a:xfrm>
          <a:off x="0" y="0"/>
          <a:ext cx="0" cy="0"/>
          <a:chOff x="0" y="0"/>
          <a:chExt cx="0" cy="0"/>
        </a:xfrm>
      </p:grpSpPr>
      <p:sp>
        <p:nvSpPr>
          <p:cNvPr id="1026" name="Cím helye 1"/>
          <p:cNvSpPr>
            <a:spLocks noGrp="1"/>
          </p:cNvSpPr>
          <p:nvPr>
            <p:ph type="title"/>
          </p:nvPr>
        </p:nvSpPr>
        <p:spPr bwMode="auto">
          <a:xfrm>
            <a:off x="342900" y="366713"/>
            <a:ext cx="6172200" cy="1524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hu-HU" smtClean="0"/>
              <a:t>Mintacím szerkesztése</a:t>
            </a:r>
          </a:p>
        </p:txBody>
      </p:sp>
      <p:sp>
        <p:nvSpPr>
          <p:cNvPr id="1027" name="Szöveg helye 2"/>
          <p:cNvSpPr>
            <a:spLocks noGrp="1"/>
          </p:cNvSpPr>
          <p:nvPr>
            <p:ph type="body" idx="1"/>
          </p:nvPr>
        </p:nvSpPr>
        <p:spPr bwMode="auto">
          <a:xfrm>
            <a:off x="342900" y="2133600"/>
            <a:ext cx="6172200" cy="603408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p>
        </p:txBody>
      </p:sp>
      <p:sp>
        <p:nvSpPr>
          <p:cNvPr id="4" name="Dátum helye 3"/>
          <p:cNvSpPr>
            <a:spLocks noGrp="1"/>
          </p:cNvSpPr>
          <p:nvPr>
            <p:ph type="dt" sz="half" idx="2"/>
          </p:nvPr>
        </p:nvSpPr>
        <p:spPr>
          <a:xfrm>
            <a:off x="342900" y="8475663"/>
            <a:ext cx="1600200" cy="48577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B31631E8-EAEE-4125-8862-78AF489FB160}" type="datetimeFigureOut">
              <a:rPr lang="hu-HU"/>
              <a:pPr>
                <a:defRPr/>
              </a:pPr>
              <a:t>2015. 03. 29.</a:t>
            </a:fld>
            <a:endParaRPr lang="hu-HU"/>
          </a:p>
        </p:txBody>
      </p:sp>
      <p:sp>
        <p:nvSpPr>
          <p:cNvPr id="5" name="Élőláb helye 4"/>
          <p:cNvSpPr>
            <a:spLocks noGrp="1"/>
          </p:cNvSpPr>
          <p:nvPr>
            <p:ph type="ftr" sz="quarter" idx="3"/>
          </p:nvPr>
        </p:nvSpPr>
        <p:spPr>
          <a:xfrm>
            <a:off x="2343150" y="8475663"/>
            <a:ext cx="2171700" cy="48577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hu-HU"/>
          </a:p>
        </p:txBody>
      </p:sp>
      <p:sp>
        <p:nvSpPr>
          <p:cNvPr id="6" name="Dia számának helye 5"/>
          <p:cNvSpPr>
            <a:spLocks noGrp="1"/>
          </p:cNvSpPr>
          <p:nvPr>
            <p:ph type="sldNum" sz="quarter" idx="4"/>
          </p:nvPr>
        </p:nvSpPr>
        <p:spPr>
          <a:xfrm>
            <a:off x="4914900" y="8475663"/>
            <a:ext cx="1600200" cy="48577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14749FB5-9452-4DAA-86BC-15454239F371}" type="slidenum">
              <a:rPr lang="hu-HU"/>
              <a:pPr>
                <a:defRPr/>
              </a:pPr>
              <a:t>‹Nº›</a:t>
            </a:fld>
            <a:endParaRPr lang="hu-HU"/>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p:randomBar dir="vert"/>
  </p:transition>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hu-H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342900" y="8326967"/>
            <a:ext cx="1600200" cy="6350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gif"/><Relationship Id="rId3" Type="http://schemas.openxmlformats.org/officeDocument/2006/relationships/audio" Target="../media/audio1.wav"/><Relationship Id="rId7"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3.gif"/><Relationship Id="rId5" Type="http://schemas.openxmlformats.org/officeDocument/2006/relationships/image" Target="../media/image2.gif"/><Relationship Id="rId4" Type="http://schemas.openxmlformats.org/officeDocument/2006/relationships/image" Target="../media/image1.gif"/></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hyperlink" Target="http://viajesocultos.com/wp-content/uploads/2014/11/Geamana-ciudad-inundada_1.jpg" TargetMode="Externa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hyperlink" Target="http://viajesocultos.com/wp-content/uploads/2014/11/Geamana-ciudad-inundada_3.jpg" TargetMode="Externa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hyperlink" Target="http://viajesocultos.com/wp-content/uploads/2014/11/Geamana-ciudad-inundada.jpg" TargetMode="Externa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1.gif"/><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24.png"/><Relationship Id="rId7" Type="http://schemas.openxmlformats.org/officeDocument/2006/relationships/image" Target="../media/image28.png"/><Relationship Id="rId2" Type="http://schemas.openxmlformats.org/officeDocument/2006/relationships/image" Target="../media/image23.jpeg"/><Relationship Id="rId1" Type="http://schemas.openxmlformats.org/officeDocument/2006/relationships/slideLayout" Target="../slideLayouts/slideLayout7.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s>
</file>

<file path=ppt/slides/_rels/slide23.xml.rels><?xml version="1.0" encoding="UTF-8" standalone="yes"?>
<Relationships xmlns="http://schemas.openxmlformats.org/package/2006/relationships"><Relationship Id="rId3" Type="http://schemas.openxmlformats.org/officeDocument/2006/relationships/image" Target="../media/image21.gif"/><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21.gif"/><Relationship Id="rId1" Type="http://schemas.openxmlformats.org/officeDocument/2006/relationships/slideLayout" Target="../slideLayouts/slideLayout7.xml"/><Relationship Id="rId4" Type="http://schemas.openxmlformats.org/officeDocument/2006/relationships/image" Target="../media/image38.jpeg"/></Relationships>
</file>

<file path=ppt/slides/_rels/slide35.xml.rels><?xml version="1.0" encoding="UTF-8" standalone="yes"?>
<Relationships xmlns="http://schemas.openxmlformats.org/package/2006/relationships"><Relationship Id="rId8" Type="http://schemas.openxmlformats.org/officeDocument/2006/relationships/image" Target="../media/image42.png"/><Relationship Id="rId13" Type="http://schemas.openxmlformats.org/officeDocument/2006/relationships/hyperlink" Target="https://vk.com/mispps" TargetMode="External"/><Relationship Id="rId3" Type="http://schemas.openxmlformats.org/officeDocument/2006/relationships/image" Target="../media/image39.png"/><Relationship Id="rId7" Type="http://schemas.openxmlformats.org/officeDocument/2006/relationships/hyperlink" Target="https://www.facebook.com/mispps" TargetMode="External"/><Relationship Id="rId12" Type="http://schemas.openxmlformats.org/officeDocument/2006/relationships/image" Target="../media/image44.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41.png"/><Relationship Id="rId11" Type="http://schemas.openxmlformats.org/officeDocument/2006/relationships/hyperlink" Target="https://plus.google.com/+Mispps/" TargetMode="External"/><Relationship Id="rId5" Type="http://schemas.openxmlformats.org/officeDocument/2006/relationships/image" Target="../media/image40.png"/><Relationship Id="rId10" Type="http://schemas.openxmlformats.org/officeDocument/2006/relationships/image" Target="../media/image43.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3" descr="illusion-013"/>
          <p:cNvPicPr>
            <a:picLocks noChangeAspect="1" noChangeArrowheads="1"/>
          </p:cNvPicPr>
          <p:nvPr/>
        </p:nvPicPr>
        <p:blipFill>
          <a:blip r:embed="rId4" cstate="print">
            <a:duotone>
              <a:schemeClr val="accent3">
                <a:shade val="45000"/>
                <a:satMod val="135000"/>
              </a:schemeClr>
              <a:prstClr val="white"/>
            </a:duotone>
            <a:lum bright="28000"/>
          </a:blip>
          <a:srcRect/>
          <a:stretch>
            <a:fillRect/>
          </a:stretch>
        </p:blipFill>
        <p:spPr bwMode="auto">
          <a:xfrm>
            <a:off x="0" y="-25400"/>
            <a:ext cx="6858000" cy="9169400"/>
          </a:xfrm>
          <a:prstGeom prst="rect">
            <a:avLst/>
          </a:prstGeom>
          <a:noFill/>
          <a:ln w="9525">
            <a:noFill/>
            <a:miter lim="800000"/>
            <a:headEnd/>
            <a:tailEnd/>
          </a:ln>
        </p:spPr>
      </p:pic>
      <p:pic>
        <p:nvPicPr>
          <p:cNvPr id="2053" name="Picture 8"/>
          <p:cNvPicPr>
            <a:picLocks noChangeAspect="1" noChangeArrowheads="1"/>
          </p:cNvPicPr>
          <p:nvPr/>
        </p:nvPicPr>
        <p:blipFill>
          <a:blip r:embed="rId5" cstate="print"/>
          <a:srcRect/>
          <a:stretch>
            <a:fillRect/>
          </a:stretch>
        </p:blipFill>
        <p:spPr bwMode="auto">
          <a:xfrm>
            <a:off x="512676" y="7644341"/>
            <a:ext cx="1332148" cy="965200"/>
          </a:xfrm>
          <a:prstGeom prst="rect">
            <a:avLst/>
          </a:prstGeom>
          <a:noFill/>
          <a:ln w="9525">
            <a:noFill/>
            <a:round/>
            <a:headEnd/>
            <a:tailEnd/>
          </a:ln>
        </p:spPr>
      </p:pic>
      <p:pic>
        <p:nvPicPr>
          <p:cNvPr id="2054" name="Image 2" descr="swirlrainbw3.gif"/>
          <p:cNvPicPr>
            <a:picLocks noChangeAspect="1"/>
          </p:cNvPicPr>
          <p:nvPr/>
        </p:nvPicPr>
        <p:blipFill>
          <a:blip r:embed="rId6" cstate="print"/>
          <a:srcRect/>
          <a:stretch>
            <a:fillRect/>
          </a:stretch>
        </p:blipFill>
        <p:spPr bwMode="auto">
          <a:xfrm rot="10800000">
            <a:off x="0" y="0"/>
            <a:ext cx="6858000" cy="93133"/>
          </a:xfrm>
          <a:prstGeom prst="rect">
            <a:avLst/>
          </a:prstGeom>
          <a:noFill/>
          <a:ln w="9525">
            <a:noFill/>
            <a:miter lim="800000"/>
            <a:headEnd/>
            <a:tailEnd/>
          </a:ln>
        </p:spPr>
      </p:pic>
      <p:pic>
        <p:nvPicPr>
          <p:cNvPr id="2055" name="Image 2" descr="swirlrainbw3.gif"/>
          <p:cNvPicPr>
            <a:picLocks noChangeAspect="1"/>
          </p:cNvPicPr>
          <p:nvPr/>
        </p:nvPicPr>
        <p:blipFill>
          <a:blip r:embed="rId6" cstate="print"/>
          <a:srcRect/>
          <a:stretch>
            <a:fillRect/>
          </a:stretch>
        </p:blipFill>
        <p:spPr bwMode="auto">
          <a:xfrm rot="10800000">
            <a:off x="0" y="9050867"/>
            <a:ext cx="6858000" cy="93133"/>
          </a:xfrm>
          <a:prstGeom prst="rect">
            <a:avLst/>
          </a:prstGeom>
          <a:noFill/>
          <a:ln w="9525">
            <a:noFill/>
            <a:miter lim="800000"/>
            <a:headEnd/>
            <a:tailEnd/>
          </a:ln>
        </p:spPr>
      </p:pic>
      <p:pic>
        <p:nvPicPr>
          <p:cNvPr id="2056" name="Image 2" descr="swirlrainbw3.gif"/>
          <p:cNvPicPr>
            <a:picLocks noChangeAspect="1"/>
          </p:cNvPicPr>
          <p:nvPr/>
        </p:nvPicPr>
        <p:blipFill>
          <a:blip r:embed="rId6" cstate="print"/>
          <a:srcRect/>
          <a:stretch>
            <a:fillRect/>
          </a:stretch>
        </p:blipFill>
        <p:spPr bwMode="auto">
          <a:xfrm rot="5400000">
            <a:off x="-4545806" y="4545806"/>
            <a:ext cx="9144000" cy="52388"/>
          </a:xfrm>
          <a:prstGeom prst="rect">
            <a:avLst/>
          </a:prstGeom>
          <a:noFill/>
          <a:ln w="9525">
            <a:noFill/>
            <a:miter lim="800000"/>
            <a:headEnd/>
            <a:tailEnd/>
          </a:ln>
        </p:spPr>
      </p:pic>
      <p:pic>
        <p:nvPicPr>
          <p:cNvPr id="2057" name="Image 2" descr="swirlrainbw3.gif"/>
          <p:cNvPicPr>
            <a:picLocks noChangeAspect="1"/>
          </p:cNvPicPr>
          <p:nvPr/>
        </p:nvPicPr>
        <p:blipFill>
          <a:blip r:embed="rId6" cstate="print"/>
          <a:srcRect/>
          <a:stretch>
            <a:fillRect/>
          </a:stretch>
        </p:blipFill>
        <p:spPr bwMode="auto">
          <a:xfrm rot="5400000">
            <a:off x="2259806" y="4545806"/>
            <a:ext cx="9144000" cy="52388"/>
          </a:xfrm>
          <a:prstGeom prst="rect">
            <a:avLst/>
          </a:prstGeom>
          <a:noFill/>
          <a:ln w="9525">
            <a:noFill/>
            <a:miter lim="800000"/>
            <a:headEnd/>
            <a:tailEnd/>
          </a:ln>
        </p:spPr>
      </p:pic>
      <p:pic>
        <p:nvPicPr>
          <p:cNvPr id="2058" name="Picture 2" descr="CARA"/>
          <p:cNvPicPr>
            <a:picLocks noChangeAspect="1" noChangeArrowheads="1"/>
          </p:cNvPicPr>
          <p:nvPr/>
        </p:nvPicPr>
        <p:blipFill>
          <a:blip r:embed="rId7" cstate="print"/>
          <a:srcRect/>
          <a:stretch>
            <a:fillRect/>
          </a:stretch>
        </p:blipFill>
        <p:spPr bwMode="auto">
          <a:xfrm>
            <a:off x="5733256" y="7740352"/>
            <a:ext cx="792088" cy="827285"/>
          </a:xfrm>
          <a:prstGeom prst="rect">
            <a:avLst/>
          </a:prstGeom>
          <a:noFill/>
          <a:ln w="38100">
            <a:solidFill>
              <a:srgbClr val="1CDEF8"/>
            </a:solidFill>
            <a:miter lim="800000"/>
            <a:headEnd/>
            <a:tailEnd/>
          </a:ln>
        </p:spPr>
      </p:pic>
      <p:sp>
        <p:nvSpPr>
          <p:cNvPr id="15" name="14 Rectángulo"/>
          <p:cNvSpPr/>
          <p:nvPr/>
        </p:nvSpPr>
        <p:spPr>
          <a:xfrm>
            <a:off x="3284984" y="8172400"/>
            <a:ext cx="2520280" cy="461665"/>
          </a:xfrm>
          <a:prstGeom prst="rect">
            <a:avLst/>
          </a:prstGeom>
          <a:ln>
            <a:noFill/>
          </a:ln>
        </p:spPr>
        <p:txBody>
          <a:bodyPr wrap="square">
            <a:spAutoFit/>
          </a:bodyPr>
          <a:lstStyle/>
          <a:p>
            <a:pPr algn="ctr">
              <a:defRPr/>
            </a:pPr>
            <a:r>
              <a:rPr lang="es-ES" sz="2400" b="1" i="1" kern="10" dirty="0">
                <a:ln w="9525">
                  <a:solidFill>
                    <a:srgbClr val="1CDEF8"/>
                  </a:solidFill>
                  <a:round/>
                  <a:headEnd/>
                  <a:tailEnd/>
                </a:ln>
                <a:solidFill>
                  <a:schemeClr val="bg1"/>
                </a:solidFill>
                <a:effectLst>
                  <a:outerShdw dist="35921" dir="2700000" algn="ctr" rotWithShape="0">
                    <a:schemeClr val="folHlink">
                      <a:alpha val="80000"/>
                    </a:schemeClr>
                  </a:outerShdw>
                </a:effectLst>
                <a:latin typeface="Snap ITC"/>
              </a:rPr>
              <a:t>JOSE LUIS</a:t>
            </a:r>
          </a:p>
        </p:txBody>
      </p:sp>
      <p:pic>
        <p:nvPicPr>
          <p:cNvPr id="13" name="Picture 12" descr="Image1"/>
          <p:cNvPicPr>
            <a:picLocks noChangeAspect="1" noChangeArrowheads="1" noCrop="1"/>
          </p:cNvPicPr>
          <p:nvPr/>
        </p:nvPicPr>
        <p:blipFill>
          <a:blip r:embed="rId8" cstate="print"/>
          <a:srcRect/>
          <a:stretch>
            <a:fillRect/>
          </a:stretch>
        </p:blipFill>
        <p:spPr bwMode="auto">
          <a:xfrm flipH="1">
            <a:off x="332656" y="7020272"/>
            <a:ext cx="918102" cy="1422400"/>
          </a:xfrm>
          <a:prstGeom prst="rect">
            <a:avLst/>
          </a:prstGeom>
          <a:noFill/>
          <a:ln w="9525">
            <a:noFill/>
            <a:miter lim="800000"/>
            <a:headEnd/>
            <a:tailEnd/>
          </a:ln>
        </p:spPr>
      </p:pic>
      <p:sp>
        <p:nvSpPr>
          <p:cNvPr id="14" name="13 Rectángulo"/>
          <p:cNvSpPr/>
          <p:nvPr/>
        </p:nvSpPr>
        <p:spPr>
          <a:xfrm>
            <a:off x="980728" y="1187624"/>
            <a:ext cx="4968552" cy="5632311"/>
          </a:xfrm>
          <a:prstGeom prst="rect">
            <a:avLst/>
          </a:prstGeom>
        </p:spPr>
        <p:txBody>
          <a:bodyPr wrap="square">
            <a:spAutoFit/>
          </a:bodyPr>
          <a:lstStyle/>
          <a:p>
            <a:pPr algn="ctr"/>
            <a:r>
              <a:rPr lang="es-ES" sz="9600" b="1" dirty="0" err="1" smtClean="0">
                <a:ln w="18000">
                  <a:solidFill>
                    <a:schemeClr val="accent2">
                      <a:satMod val="140000"/>
                    </a:schemeClr>
                  </a:solidFill>
                  <a:prstDash val="solid"/>
                  <a:miter lim="800000"/>
                </a:ln>
                <a:solidFill>
                  <a:srgbClr val="1207E9"/>
                </a:solidFill>
                <a:effectLst>
                  <a:outerShdw blurRad="25500" dist="23000" dir="7020000" algn="tl">
                    <a:srgbClr val="000000">
                      <a:alpha val="50000"/>
                    </a:srgbClr>
                  </a:outerShdw>
                </a:effectLst>
                <a:latin typeface="Old English Text MT" pitchFamily="66" charset="0"/>
              </a:rPr>
              <a:t>Geamana</a:t>
            </a:r>
            <a:r>
              <a:rPr lang="es-ES" sz="6600" b="1" dirty="0" err="1" smtClean="0">
                <a:ln w="18000">
                  <a:solidFill>
                    <a:schemeClr val="accent2">
                      <a:satMod val="140000"/>
                    </a:schemeClr>
                  </a:solidFill>
                  <a:prstDash val="solid"/>
                  <a:miter lim="800000"/>
                </a:ln>
                <a:solidFill>
                  <a:srgbClr val="00B0F0"/>
                </a:solidFill>
                <a:effectLst>
                  <a:outerShdw blurRad="25500" dist="23000" dir="7020000" algn="tl">
                    <a:srgbClr val="000000">
                      <a:alpha val="50000"/>
                    </a:srgbClr>
                  </a:outerShdw>
                </a:effectLst>
                <a:latin typeface="Old English Text MT" pitchFamily="66" charset="0"/>
              </a:rPr>
              <a:t>Pueblo</a:t>
            </a:r>
            <a:r>
              <a:rPr lang="es-ES" sz="6600" b="1" dirty="0" smtClean="0">
                <a:ln w="18000">
                  <a:solidFill>
                    <a:schemeClr val="accent2">
                      <a:satMod val="140000"/>
                    </a:schemeClr>
                  </a:solidFill>
                  <a:prstDash val="solid"/>
                  <a:miter lim="800000"/>
                </a:ln>
                <a:solidFill>
                  <a:srgbClr val="00B0F0"/>
                </a:solidFill>
                <a:effectLst>
                  <a:outerShdw blurRad="25500" dist="23000" dir="7020000" algn="tl">
                    <a:srgbClr val="000000">
                      <a:alpha val="50000"/>
                    </a:srgbClr>
                  </a:outerShdw>
                </a:effectLst>
                <a:latin typeface="Old English Text MT" pitchFamily="66" charset="0"/>
              </a:rPr>
              <a:t> Rumano inundado por un lago tóxico </a:t>
            </a:r>
            <a:endParaRPr lang="es-ES" sz="6600" b="1" dirty="0">
              <a:ln w="18000">
                <a:solidFill>
                  <a:schemeClr val="accent2">
                    <a:satMod val="140000"/>
                  </a:schemeClr>
                </a:solidFill>
                <a:prstDash val="solid"/>
                <a:miter lim="800000"/>
              </a:ln>
              <a:solidFill>
                <a:srgbClr val="00B0F0"/>
              </a:solidFill>
              <a:effectLst>
                <a:outerShdw blurRad="25500" dist="23000" dir="7020000" algn="tl">
                  <a:srgbClr val="000000">
                    <a:alpha val="50000"/>
                  </a:srgbClr>
                </a:outerShdw>
              </a:effectLst>
              <a:latin typeface="Old English Text MT" pitchFamily="66" charset="0"/>
            </a:endParaRPr>
          </a:p>
        </p:txBody>
      </p:sp>
    </p:spTree>
  </p:cSld>
  <p:clrMapOvr>
    <a:masterClrMapping/>
  </p:clrMapOvr>
  <p:transition spd="slow" advTm="12000">
    <p:randomBar dir="vert"/>
    <p:sndAc>
      <p:stSnd loop="1">
        <p:snd r:embed="rId3" name="wav. (8-8)The_Brothers_Four-The_Green_Leaves_Of_Summer-(wald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2"/>
                                        </p:tgtEl>
                                        <p:attrNameLst>
                                          <p:attrName>style.opacity</p:attrName>
                                        </p:attrNameLst>
                                      </p:cBhvr>
                                      <p:to>
                                        <p:strVal val="0.25"/>
                                      </p:to>
                                    </p:set>
                                    <p:animEffect filter="image" prLst="opacity: 0.25">
                                      <p:cBhvr rctx="IE">
                                        <p:cTn id="7" dur="indefinite"/>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2" descr="Geamana, una ciudad rumana inundada">
            <a:hlinkClick r:id="rId2"/>
          </p:cNvPr>
          <p:cNvPicPr>
            <a:picLocks noChangeAspect="1" noChangeArrowheads="1"/>
          </p:cNvPicPr>
          <p:nvPr/>
        </p:nvPicPr>
        <p:blipFill>
          <a:blip r:embed="rId3" cstate="print"/>
          <a:srcRect/>
          <a:stretch>
            <a:fillRect/>
          </a:stretch>
        </p:blipFill>
        <p:spPr bwMode="auto">
          <a:xfrm>
            <a:off x="0" y="0"/>
            <a:ext cx="6858000" cy="9144000"/>
          </a:xfrm>
          <a:prstGeom prst="rect">
            <a:avLst/>
          </a:prstGeom>
          <a:noFill/>
        </p:spPr>
      </p:pic>
      <p:sp>
        <p:nvSpPr>
          <p:cNvPr id="15" name="14 Rectángulo"/>
          <p:cNvSpPr/>
          <p:nvPr/>
        </p:nvSpPr>
        <p:spPr>
          <a:xfrm>
            <a:off x="2035969" y="2381251"/>
            <a:ext cx="214313" cy="4857749"/>
          </a:xfrm>
          <a:prstGeom prst="rect">
            <a:avLst/>
          </a:prstGeom>
          <a:solidFill>
            <a:srgbClr val="FFFF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 name="15 Rectángulo"/>
          <p:cNvSpPr/>
          <p:nvPr/>
        </p:nvSpPr>
        <p:spPr>
          <a:xfrm>
            <a:off x="2357437" y="1619251"/>
            <a:ext cx="214313" cy="5905500"/>
          </a:xfrm>
          <a:prstGeom prst="rect">
            <a:avLst/>
          </a:prstGeom>
          <a:solidFill>
            <a:srgbClr val="C092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7" name="16 Rectángulo"/>
          <p:cNvSpPr/>
          <p:nvPr/>
        </p:nvSpPr>
        <p:spPr>
          <a:xfrm>
            <a:off x="4125516" y="1619252"/>
            <a:ext cx="214313" cy="5810249"/>
          </a:xfrm>
          <a:prstGeom prst="rect">
            <a:avLst/>
          </a:prstGeom>
          <a:solidFill>
            <a:srgbClr val="C092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9" name="18 Rectángulo"/>
          <p:cNvSpPr/>
          <p:nvPr/>
        </p:nvSpPr>
        <p:spPr>
          <a:xfrm>
            <a:off x="2678906" y="666752"/>
            <a:ext cx="214313" cy="7715249"/>
          </a:xfrm>
          <a:prstGeom prst="rect">
            <a:avLst/>
          </a:prstGeom>
          <a:solidFill>
            <a:srgbClr val="FFFF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0" name="19 Rectángulo"/>
          <p:cNvSpPr/>
          <p:nvPr/>
        </p:nvSpPr>
        <p:spPr>
          <a:xfrm>
            <a:off x="3501008" y="476251"/>
            <a:ext cx="249461" cy="8191500"/>
          </a:xfrm>
          <a:prstGeom prst="rect">
            <a:avLst/>
          </a:prstGeom>
          <a:solidFill>
            <a:srgbClr val="C092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1" name="20 Rectángulo"/>
          <p:cNvSpPr/>
          <p:nvPr/>
        </p:nvSpPr>
        <p:spPr>
          <a:xfrm>
            <a:off x="3861197" y="1020234"/>
            <a:ext cx="214313" cy="7048500"/>
          </a:xfrm>
          <a:prstGeom prst="rect">
            <a:avLst/>
          </a:prstGeom>
          <a:solidFill>
            <a:srgbClr val="FFFF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2" name="21 Rectángulo"/>
          <p:cNvSpPr/>
          <p:nvPr/>
        </p:nvSpPr>
        <p:spPr>
          <a:xfrm>
            <a:off x="3068960" y="395536"/>
            <a:ext cx="288032" cy="8191500"/>
          </a:xfrm>
          <a:prstGeom prst="rect">
            <a:avLst/>
          </a:prstGeom>
          <a:solidFill>
            <a:srgbClr val="C092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3" name="22 Rectángulo"/>
          <p:cNvSpPr/>
          <p:nvPr/>
        </p:nvSpPr>
        <p:spPr>
          <a:xfrm>
            <a:off x="4446985" y="2286001"/>
            <a:ext cx="214313" cy="4857751"/>
          </a:xfrm>
          <a:prstGeom prst="rect">
            <a:avLst/>
          </a:prstGeom>
          <a:solidFill>
            <a:srgbClr val="FFFF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4" name="23 Rectángulo"/>
          <p:cNvSpPr/>
          <p:nvPr/>
        </p:nvSpPr>
        <p:spPr>
          <a:xfrm>
            <a:off x="1660922" y="2762251"/>
            <a:ext cx="214313" cy="4191000"/>
          </a:xfrm>
          <a:prstGeom prst="rect">
            <a:avLst/>
          </a:prstGeom>
          <a:solidFill>
            <a:srgbClr val="C092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5" name="24 Rectángulo"/>
          <p:cNvSpPr/>
          <p:nvPr/>
        </p:nvSpPr>
        <p:spPr>
          <a:xfrm>
            <a:off x="4768453" y="2571751"/>
            <a:ext cx="214313" cy="4191000"/>
          </a:xfrm>
          <a:prstGeom prst="rect">
            <a:avLst/>
          </a:prstGeom>
          <a:solidFill>
            <a:srgbClr val="C092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6" name="25 Rectángulo"/>
          <p:cNvSpPr/>
          <p:nvPr/>
        </p:nvSpPr>
        <p:spPr>
          <a:xfrm>
            <a:off x="1339453" y="3238501"/>
            <a:ext cx="214313" cy="3333751"/>
          </a:xfrm>
          <a:prstGeom prst="rect">
            <a:avLst/>
          </a:prstGeom>
          <a:solidFill>
            <a:srgbClr val="FFFF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7" name="26 Rectángulo"/>
          <p:cNvSpPr/>
          <p:nvPr/>
        </p:nvSpPr>
        <p:spPr>
          <a:xfrm>
            <a:off x="5089922" y="2952751"/>
            <a:ext cx="214313" cy="3429000"/>
          </a:xfrm>
          <a:prstGeom prst="rect">
            <a:avLst/>
          </a:prstGeom>
          <a:solidFill>
            <a:srgbClr val="FFFF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8" name="27 Rectángulo"/>
          <p:cNvSpPr/>
          <p:nvPr/>
        </p:nvSpPr>
        <p:spPr>
          <a:xfrm>
            <a:off x="964406" y="3524251"/>
            <a:ext cx="214313" cy="2571749"/>
          </a:xfrm>
          <a:prstGeom prst="rect">
            <a:avLst/>
          </a:prstGeom>
          <a:solidFill>
            <a:srgbClr val="C092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9" name="28 Rectángulo"/>
          <p:cNvSpPr/>
          <p:nvPr/>
        </p:nvSpPr>
        <p:spPr>
          <a:xfrm>
            <a:off x="5411391" y="3524251"/>
            <a:ext cx="214313" cy="2571749"/>
          </a:xfrm>
          <a:prstGeom prst="rect">
            <a:avLst/>
          </a:prstGeom>
          <a:solidFill>
            <a:srgbClr val="C092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30" name="29 Rectángulo"/>
          <p:cNvSpPr/>
          <p:nvPr/>
        </p:nvSpPr>
        <p:spPr>
          <a:xfrm>
            <a:off x="642937" y="4000500"/>
            <a:ext cx="214313" cy="1619251"/>
          </a:xfrm>
          <a:prstGeom prst="rect">
            <a:avLst/>
          </a:prstGeom>
          <a:solidFill>
            <a:srgbClr val="FFFF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31" name="30 Rectángulo"/>
          <p:cNvSpPr/>
          <p:nvPr/>
        </p:nvSpPr>
        <p:spPr>
          <a:xfrm>
            <a:off x="5750719" y="3996267"/>
            <a:ext cx="214313" cy="1619251"/>
          </a:xfrm>
          <a:prstGeom prst="rect">
            <a:avLst/>
          </a:prstGeom>
          <a:solidFill>
            <a:srgbClr val="FFFF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10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3000" fill="hold"/>
                                        <p:tgtEl>
                                          <p:spTgt spid="15"/>
                                        </p:tgtEl>
                                        <p:attrNameLst>
                                          <p:attrName>ppt_x</p:attrName>
                                        </p:attrNameLst>
                                      </p:cBhvr>
                                      <p:tavLst>
                                        <p:tav tm="0">
                                          <p:val>
                                            <p:strVal val="1+#ppt_w/2"/>
                                          </p:val>
                                        </p:tav>
                                        <p:tav tm="100000">
                                          <p:val>
                                            <p:strVal val="#ppt_x"/>
                                          </p:val>
                                        </p:tav>
                                      </p:tavLst>
                                    </p:anim>
                                    <p:anim calcmode="lin" valueType="num">
                                      <p:cBhvr additive="base">
                                        <p:cTn id="8" dur="3000" fill="hold"/>
                                        <p:tgtEl>
                                          <p:spTgt spid="15"/>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cBhvr additive="base">
                                        <p:cTn id="11" dur="3000" fill="hold"/>
                                        <p:tgtEl>
                                          <p:spTgt spid="16"/>
                                        </p:tgtEl>
                                        <p:attrNameLst>
                                          <p:attrName>ppt_x</p:attrName>
                                        </p:attrNameLst>
                                      </p:cBhvr>
                                      <p:tavLst>
                                        <p:tav tm="0">
                                          <p:val>
                                            <p:strVal val="1+#ppt_w/2"/>
                                          </p:val>
                                        </p:tav>
                                        <p:tav tm="100000">
                                          <p:val>
                                            <p:strVal val="#ppt_x"/>
                                          </p:val>
                                        </p:tav>
                                      </p:tavLst>
                                    </p:anim>
                                    <p:anim calcmode="lin" valueType="num">
                                      <p:cBhvr additive="base">
                                        <p:cTn id="12" dur="3000" fill="hold"/>
                                        <p:tgtEl>
                                          <p:spTgt spid="16"/>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9"/>
                                        </p:tgtEl>
                                        <p:attrNameLst>
                                          <p:attrName>style.visibility</p:attrName>
                                        </p:attrNameLst>
                                      </p:cBhvr>
                                      <p:to>
                                        <p:strVal val="visible"/>
                                      </p:to>
                                    </p:set>
                                    <p:anim calcmode="lin" valueType="num">
                                      <p:cBhvr additive="base">
                                        <p:cTn id="15" dur="3000" fill="hold"/>
                                        <p:tgtEl>
                                          <p:spTgt spid="19"/>
                                        </p:tgtEl>
                                        <p:attrNameLst>
                                          <p:attrName>ppt_x</p:attrName>
                                        </p:attrNameLst>
                                      </p:cBhvr>
                                      <p:tavLst>
                                        <p:tav tm="0">
                                          <p:val>
                                            <p:strVal val="1+#ppt_w/2"/>
                                          </p:val>
                                        </p:tav>
                                        <p:tav tm="100000">
                                          <p:val>
                                            <p:strVal val="#ppt_x"/>
                                          </p:val>
                                        </p:tav>
                                      </p:tavLst>
                                    </p:anim>
                                    <p:anim calcmode="lin" valueType="num">
                                      <p:cBhvr additive="base">
                                        <p:cTn id="16" dur="3000" fill="hold"/>
                                        <p:tgtEl>
                                          <p:spTgt spid="19"/>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additive="base">
                                        <p:cTn id="19" dur="3000" fill="hold"/>
                                        <p:tgtEl>
                                          <p:spTgt spid="22"/>
                                        </p:tgtEl>
                                        <p:attrNameLst>
                                          <p:attrName>ppt_x</p:attrName>
                                        </p:attrNameLst>
                                      </p:cBhvr>
                                      <p:tavLst>
                                        <p:tav tm="0">
                                          <p:val>
                                            <p:strVal val="1+#ppt_w/2"/>
                                          </p:val>
                                        </p:tav>
                                        <p:tav tm="100000">
                                          <p:val>
                                            <p:strVal val="#ppt_x"/>
                                          </p:val>
                                        </p:tav>
                                      </p:tavLst>
                                    </p:anim>
                                    <p:anim calcmode="lin" valueType="num">
                                      <p:cBhvr additive="base">
                                        <p:cTn id="20" dur="3000" fill="hold"/>
                                        <p:tgtEl>
                                          <p:spTgt spid="22"/>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24"/>
                                        </p:tgtEl>
                                        <p:attrNameLst>
                                          <p:attrName>style.visibility</p:attrName>
                                        </p:attrNameLst>
                                      </p:cBhvr>
                                      <p:to>
                                        <p:strVal val="visible"/>
                                      </p:to>
                                    </p:set>
                                    <p:anim calcmode="lin" valueType="num">
                                      <p:cBhvr additive="base">
                                        <p:cTn id="23" dur="3000" fill="hold"/>
                                        <p:tgtEl>
                                          <p:spTgt spid="24"/>
                                        </p:tgtEl>
                                        <p:attrNameLst>
                                          <p:attrName>ppt_x</p:attrName>
                                        </p:attrNameLst>
                                      </p:cBhvr>
                                      <p:tavLst>
                                        <p:tav tm="0">
                                          <p:val>
                                            <p:strVal val="1+#ppt_w/2"/>
                                          </p:val>
                                        </p:tav>
                                        <p:tav tm="100000">
                                          <p:val>
                                            <p:strVal val="#ppt_x"/>
                                          </p:val>
                                        </p:tav>
                                      </p:tavLst>
                                    </p:anim>
                                    <p:anim calcmode="lin" valueType="num">
                                      <p:cBhvr additive="base">
                                        <p:cTn id="24" dur="3000" fill="hold"/>
                                        <p:tgtEl>
                                          <p:spTgt spid="24"/>
                                        </p:tgtEl>
                                        <p:attrNameLst>
                                          <p:attrName>ppt_y</p:attrName>
                                        </p:attrNameLst>
                                      </p:cBhvr>
                                      <p:tavLst>
                                        <p:tav tm="0">
                                          <p:val>
                                            <p:strVal val="#ppt_y"/>
                                          </p:val>
                                        </p:tav>
                                        <p:tav tm="100000">
                                          <p:val>
                                            <p:strVal val="#ppt_y"/>
                                          </p:val>
                                        </p:tav>
                                      </p:tavLst>
                                    </p:anim>
                                  </p:childTnLst>
                                </p:cTn>
                              </p:par>
                              <p:par>
                                <p:cTn id="25" presetID="2" presetClass="entr" presetSubtype="2" fill="hold" nodeType="withEffect">
                                  <p:stCondLst>
                                    <p:cond delay="0"/>
                                  </p:stCondLst>
                                  <p:childTnLst>
                                    <p:set>
                                      <p:cBhvr>
                                        <p:cTn id="26" dur="1" fill="hold">
                                          <p:stCondLst>
                                            <p:cond delay="0"/>
                                          </p:stCondLst>
                                        </p:cTn>
                                        <p:tgtEl>
                                          <p:spTgt spid="26"/>
                                        </p:tgtEl>
                                        <p:attrNameLst>
                                          <p:attrName>style.visibility</p:attrName>
                                        </p:attrNameLst>
                                      </p:cBhvr>
                                      <p:to>
                                        <p:strVal val="visible"/>
                                      </p:to>
                                    </p:set>
                                    <p:anim calcmode="lin" valueType="num">
                                      <p:cBhvr additive="base">
                                        <p:cTn id="27" dur="3000" fill="hold"/>
                                        <p:tgtEl>
                                          <p:spTgt spid="26"/>
                                        </p:tgtEl>
                                        <p:attrNameLst>
                                          <p:attrName>ppt_x</p:attrName>
                                        </p:attrNameLst>
                                      </p:cBhvr>
                                      <p:tavLst>
                                        <p:tav tm="0">
                                          <p:val>
                                            <p:strVal val="1+#ppt_w/2"/>
                                          </p:val>
                                        </p:tav>
                                        <p:tav tm="100000">
                                          <p:val>
                                            <p:strVal val="#ppt_x"/>
                                          </p:val>
                                        </p:tav>
                                      </p:tavLst>
                                    </p:anim>
                                    <p:anim calcmode="lin" valueType="num">
                                      <p:cBhvr additive="base">
                                        <p:cTn id="28" dur="3000" fill="hold"/>
                                        <p:tgtEl>
                                          <p:spTgt spid="26"/>
                                        </p:tgtEl>
                                        <p:attrNameLst>
                                          <p:attrName>ppt_y</p:attrName>
                                        </p:attrNameLst>
                                      </p:cBhvr>
                                      <p:tavLst>
                                        <p:tav tm="0">
                                          <p:val>
                                            <p:strVal val="#ppt_y"/>
                                          </p:val>
                                        </p:tav>
                                        <p:tav tm="100000">
                                          <p:val>
                                            <p:strVal val="#ppt_y"/>
                                          </p:val>
                                        </p:tav>
                                      </p:tavLst>
                                    </p:anim>
                                  </p:childTnLst>
                                </p:cTn>
                              </p:par>
                              <p:par>
                                <p:cTn id="29" presetID="2" presetClass="entr" presetSubtype="2" fill="hold" nodeType="withEffect">
                                  <p:stCondLst>
                                    <p:cond delay="0"/>
                                  </p:stCondLst>
                                  <p:childTnLst>
                                    <p:set>
                                      <p:cBhvr>
                                        <p:cTn id="30" dur="1" fill="hold">
                                          <p:stCondLst>
                                            <p:cond delay="0"/>
                                          </p:stCondLst>
                                        </p:cTn>
                                        <p:tgtEl>
                                          <p:spTgt spid="28"/>
                                        </p:tgtEl>
                                        <p:attrNameLst>
                                          <p:attrName>style.visibility</p:attrName>
                                        </p:attrNameLst>
                                      </p:cBhvr>
                                      <p:to>
                                        <p:strVal val="visible"/>
                                      </p:to>
                                    </p:set>
                                    <p:anim calcmode="lin" valueType="num">
                                      <p:cBhvr additive="base">
                                        <p:cTn id="31" dur="3000" fill="hold"/>
                                        <p:tgtEl>
                                          <p:spTgt spid="28"/>
                                        </p:tgtEl>
                                        <p:attrNameLst>
                                          <p:attrName>ppt_x</p:attrName>
                                        </p:attrNameLst>
                                      </p:cBhvr>
                                      <p:tavLst>
                                        <p:tav tm="0">
                                          <p:val>
                                            <p:strVal val="1+#ppt_w/2"/>
                                          </p:val>
                                        </p:tav>
                                        <p:tav tm="100000">
                                          <p:val>
                                            <p:strVal val="#ppt_x"/>
                                          </p:val>
                                        </p:tav>
                                      </p:tavLst>
                                    </p:anim>
                                    <p:anim calcmode="lin" valueType="num">
                                      <p:cBhvr additive="base">
                                        <p:cTn id="32" dur="3000" fill="hold"/>
                                        <p:tgtEl>
                                          <p:spTgt spid="28"/>
                                        </p:tgtEl>
                                        <p:attrNameLst>
                                          <p:attrName>ppt_y</p:attrName>
                                        </p:attrNameLst>
                                      </p:cBhvr>
                                      <p:tavLst>
                                        <p:tav tm="0">
                                          <p:val>
                                            <p:strVal val="#ppt_y"/>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30"/>
                                        </p:tgtEl>
                                        <p:attrNameLst>
                                          <p:attrName>style.visibility</p:attrName>
                                        </p:attrNameLst>
                                      </p:cBhvr>
                                      <p:to>
                                        <p:strVal val="visible"/>
                                      </p:to>
                                    </p:set>
                                    <p:anim calcmode="lin" valueType="num">
                                      <p:cBhvr additive="base">
                                        <p:cTn id="35" dur="3000" fill="hold"/>
                                        <p:tgtEl>
                                          <p:spTgt spid="30"/>
                                        </p:tgtEl>
                                        <p:attrNameLst>
                                          <p:attrName>ppt_x</p:attrName>
                                        </p:attrNameLst>
                                      </p:cBhvr>
                                      <p:tavLst>
                                        <p:tav tm="0">
                                          <p:val>
                                            <p:strVal val="1+#ppt_w/2"/>
                                          </p:val>
                                        </p:tav>
                                        <p:tav tm="100000">
                                          <p:val>
                                            <p:strVal val="#ppt_x"/>
                                          </p:val>
                                        </p:tav>
                                      </p:tavLst>
                                    </p:anim>
                                    <p:anim calcmode="lin" valueType="num">
                                      <p:cBhvr additive="base">
                                        <p:cTn id="36" dur="3000" fill="hold"/>
                                        <p:tgtEl>
                                          <p:spTgt spid="30"/>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0"/>
                                  </p:stCondLst>
                                  <p:childTnLst>
                                    <p:set>
                                      <p:cBhvr>
                                        <p:cTn id="38" dur="1" fill="hold">
                                          <p:stCondLst>
                                            <p:cond delay="0"/>
                                          </p:stCondLst>
                                        </p:cTn>
                                        <p:tgtEl>
                                          <p:spTgt spid="17"/>
                                        </p:tgtEl>
                                        <p:attrNameLst>
                                          <p:attrName>style.visibility</p:attrName>
                                        </p:attrNameLst>
                                      </p:cBhvr>
                                      <p:to>
                                        <p:strVal val="visible"/>
                                      </p:to>
                                    </p:set>
                                    <p:anim calcmode="lin" valueType="num">
                                      <p:cBhvr additive="base">
                                        <p:cTn id="39" dur="3000" fill="hold"/>
                                        <p:tgtEl>
                                          <p:spTgt spid="17"/>
                                        </p:tgtEl>
                                        <p:attrNameLst>
                                          <p:attrName>ppt_x</p:attrName>
                                        </p:attrNameLst>
                                      </p:cBhvr>
                                      <p:tavLst>
                                        <p:tav tm="0">
                                          <p:val>
                                            <p:strVal val="0-#ppt_w/2"/>
                                          </p:val>
                                        </p:tav>
                                        <p:tav tm="100000">
                                          <p:val>
                                            <p:strVal val="#ppt_x"/>
                                          </p:val>
                                        </p:tav>
                                      </p:tavLst>
                                    </p:anim>
                                    <p:anim calcmode="lin" valueType="num">
                                      <p:cBhvr additive="base">
                                        <p:cTn id="40" dur="3000" fill="hold"/>
                                        <p:tgtEl>
                                          <p:spTgt spid="17"/>
                                        </p:tgtEl>
                                        <p:attrNameLst>
                                          <p:attrName>ppt_y</p:attrName>
                                        </p:attrNameLst>
                                      </p:cBhvr>
                                      <p:tavLst>
                                        <p:tav tm="0">
                                          <p:val>
                                            <p:strVal val="#ppt_y"/>
                                          </p:val>
                                        </p:tav>
                                        <p:tav tm="100000">
                                          <p:val>
                                            <p:strVal val="#ppt_y"/>
                                          </p:val>
                                        </p:tav>
                                      </p:tavLst>
                                    </p:anim>
                                  </p:childTnLst>
                                </p:cTn>
                              </p:par>
                              <p:par>
                                <p:cTn id="41" presetID="2" presetClass="entr" presetSubtype="8" fill="hold" nodeType="withEffect">
                                  <p:stCondLst>
                                    <p:cond delay="0"/>
                                  </p:stCondLst>
                                  <p:childTnLst>
                                    <p:set>
                                      <p:cBhvr>
                                        <p:cTn id="42" dur="1" fill="hold">
                                          <p:stCondLst>
                                            <p:cond delay="0"/>
                                          </p:stCondLst>
                                        </p:cTn>
                                        <p:tgtEl>
                                          <p:spTgt spid="20"/>
                                        </p:tgtEl>
                                        <p:attrNameLst>
                                          <p:attrName>style.visibility</p:attrName>
                                        </p:attrNameLst>
                                      </p:cBhvr>
                                      <p:to>
                                        <p:strVal val="visible"/>
                                      </p:to>
                                    </p:set>
                                    <p:anim calcmode="lin" valueType="num">
                                      <p:cBhvr additive="base">
                                        <p:cTn id="43" dur="3000" fill="hold"/>
                                        <p:tgtEl>
                                          <p:spTgt spid="20"/>
                                        </p:tgtEl>
                                        <p:attrNameLst>
                                          <p:attrName>ppt_x</p:attrName>
                                        </p:attrNameLst>
                                      </p:cBhvr>
                                      <p:tavLst>
                                        <p:tav tm="0">
                                          <p:val>
                                            <p:strVal val="0-#ppt_w/2"/>
                                          </p:val>
                                        </p:tav>
                                        <p:tav tm="100000">
                                          <p:val>
                                            <p:strVal val="#ppt_x"/>
                                          </p:val>
                                        </p:tav>
                                      </p:tavLst>
                                    </p:anim>
                                    <p:anim calcmode="lin" valueType="num">
                                      <p:cBhvr additive="base">
                                        <p:cTn id="44" dur="3000" fill="hold"/>
                                        <p:tgtEl>
                                          <p:spTgt spid="20"/>
                                        </p:tgtEl>
                                        <p:attrNameLst>
                                          <p:attrName>ppt_y</p:attrName>
                                        </p:attrNameLst>
                                      </p:cBhvr>
                                      <p:tavLst>
                                        <p:tav tm="0">
                                          <p:val>
                                            <p:strVal val="#ppt_y"/>
                                          </p:val>
                                        </p:tav>
                                        <p:tav tm="100000">
                                          <p:val>
                                            <p:strVal val="#ppt_y"/>
                                          </p:val>
                                        </p:tav>
                                      </p:tavLst>
                                    </p:anim>
                                  </p:childTnLst>
                                </p:cTn>
                              </p:par>
                              <p:par>
                                <p:cTn id="45" presetID="2" presetClass="entr" presetSubtype="8" fill="hold" nodeType="withEffect">
                                  <p:stCondLst>
                                    <p:cond delay="0"/>
                                  </p:stCondLst>
                                  <p:childTnLst>
                                    <p:set>
                                      <p:cBhvr>
                                        <p:cTn id="46" dur="1" fill="hold">
                                          <p:stCondLst>
                                            <p:cond delay="0"/>
                                          </p:stCondLst>
                                        </p:cTn>
                                        <p:tgtEl>
                                          <p:spTgt spid="21"/>
                                        </p:tgtEl>
                                        <p:attrNameLst>
                                          <p:attrName>style.visibility</p:attrName>
                                        </p:attrNameLst>
                                      </p:cBhvr>
                                      <p:to>
                                        <p:strVal val="visible"/>
                                      </p:to>
                                    </p:set>
                                    <p:anim calcmode="lin" valueType="num">
                                      <p:cBhvr additive="base">
                                        <p:cTn id="47" dur="3000" fill="hold"/>
                                        <p:tgtEl>
                                          <p:spTgt spid="21"/>
                                        </p:tgtEl>
                                        <p:attrNameLst>
                                          <p:attrName>ppt_x</p:attrName>
                                        </p:attrNameLst>
                                      </p:cBhvr>
                                      <p:tavLst>
                                        <p:tav tm="0">
                                          <p:val>
                                            <p:strVal val="0-#ppt_w/2"/>
                                          </p:val>
                                        </p:tav>
                                        <p:tav tm="100000">
                                          <p:val>
                                            <p:strVal val="#ppt_x"/>
                                          </p:val>
                                        </p:tav>
                                      </p:tavLst>
                                    </p:anim>
                                    <p:anim calcmode="lin" valueType="num">
                                      <p:cBhvr additive="base">
                                        <p:cTn id="48" dur="3000" fill="hold"/>
                                        <p:tgtEl>
                                          <p:spTgt spid="21"/>
                                        </p:tgtEl>
                                        <p:attrNameLst>
                                          <p:attrName>ppt_y</p:attrName>
                                        </p:attrNameLst>
                                      </p:cBhvr>
                                      <p:tavLst>
                                        <p:tav tm="0">
                                          <p:val>
                                            <p:strVal val="#ppt_y"/>
                                          </p:val>
                                        </p:tav>
                                        <p:tav tm="100000">
                                          <p:val>
                                            <p:strVal val="#ppt_y"/>
                                          </p:val>
                                        </p:tav>
                                      </p:tavLst>
                                    </p:anim>
                                  </p:childTnLst>
                                </p:cTn>
                              </p:par>
                              <p:par>
                                <p:cTn id="49" presetID="2" presetClass="entr" presetSubtype="8" fill="hold" nodeType="withEffect">
                                  <p:stCondLst>
                                    <p:cond delay="0"/>
                                  </p:stCondLst>
                                  <p:childTnLst>
                                    <p:set>
                                      <p:cBhvr>
                                        <p:cTn id="50" dur="1" fill="hold">
                                          <p:stCondLst>
                                            <p:cond delay="0"/>
                                          </p:stCondLst>
                                        </p:cTn>
                                        <p:tgtEl>
                                          <p:spTgt spid="23"/>
                                        </p:tgtEl>
                                        <p:attrNameLst>
                                          <p:attrName>style.visibility</p:attrName>
                                        </p:attrNameLst>
                                      </p:cBhvr>
                                      <p:to>
                                        <p:strVal val="visible"/>
                                      </p:to>
                                    </p:set>
                                    <p:anim calcmode="lin" valueType="num">
                                      <p:cBhvr additive="base">
                                        <p:cTn id="51" dur="3000" fill="hold"/>
                                        <p:tgtEl>
                                          <p:spTgt spid="23"/>
                                        </p:tgtEl>
                                        <p:attrNameLst>
                                          <p:attrName>ppt_x</p:attrName>
                                        </p:attrNameLst>
                                      </p:cBhvr>
                                      <p:tavLst>
                                        <p:tav tm="0">
                                          <p:val>
                                            <p:strVal val="0-#ppt_w/2"/>
                                          </p:val>
                                        </p:tav>
                                        <p:tav tm="100000">
                                          <p:val>
                                            <p:strVal val="#ppt_x"/>
                                          </p:val>
                                        </p:tav>
                                      </p:tavLst>
                                    </p:anim>
                                    <p:anim calcmode="lin" valueType="num">
                                      <p:cBhvr additive="base">
                                        <p:cTn id="52" dur="3000" fill="hold"/>
                                        <p:tgtEl>
                                          <p:spTgt spid="23"/>
                                        </p:tgtEl>
                                        <p:attrNameLst>
                                          <p:attrName>ppt_y</p:attrName>
                                        </p:attrNameLst>
                                      </p:cBhvr>
                                      <p:tavLst>
                                        <p:tav tm="0">
                                          <p:val>
                                            <p:strVal val="#ppt_y"/>
                                          </p:val>
                                        </p:tav>
                                        <p:tav tm="100000">
                                          <p:val>
                                            <p:strVal val="#ppt_y"/>
                                          </p:val>
                                        </p:tav>
                                      </p:tavLst>
                                    </p:anim>
                                  </p:childTnLst>
                                </p:cTn>
                              </p:par>
                              <p:par>
                                <p:cTn id="53" presetID="2" presetClass="entr" presetSubtype="8" fill="hold" nodeType="withEffect">
                                  <p:stCondLst>
                                    <p:cond delay="0"/>
                                  </p:stCondLst>
                                  <p:childTnLst>
                                    <p:set>
                                      <p:cBhvr>
                                        <p:cTn id="54" dur="1" fill="hold">
                                          <p:stCondLst>
                                            <p:cond delay="0"/>
                                          </p:stCondLst>
                                        </p:cTn>
                                        <p:tgtEl>
                                          <p:spTgt spid="25"/>
                                        </p:tgtEl>
                                        <p:attrNameLst>
                                          <p:attrName>style.visibility</p:attrName>
                                        </p:attrNameLst>
                                      </p:cBhvr>
                                      <p:to>
                                        <p:strVal val="visible"/>
                                      </p:to>
                                    </p:set>
                                    <p:anim calcmode="lin" valueType="num">
                                      <p:cBhvr additive="base">
                                        <p:cTn id="55" dur="3000" fill="hold"/>
                                        <p:tgtEl>
                                          <p:spTgt spid="25"/>
                                        </p:tgtEl>
                                        <p:attrNameLst>
                                          <p:attrName>ppt_x</p:attrName>
                                        </p:attrNameLst>
                                      </p:cBhvr>
                                      <p:tavLst>
                                        <p:tav tm="0">
                                          <p:val>
                                            <p:strVal val="0-#ppt_w/2"/>
                                          </p:val>
                                        </p:tav>
                                        <p:tav tm="100000">
                                          <p:val>
                                            <p:strVal val="#ppt_x"/>
                                          </p:val>
                                        </p:tav>
                                      </p:tavLst>
                                    </p:anim>
                                    <p:anim calcmode="lin" valueType="num">
                                      <p:cBhvr additive="base">
                                        <p:cTn id="56" dur="3000" fill="hold"/>
                                        <p:tgtEl>
                                          <p:spTgt spid="25"/>
                                        </p:tgtEl>
                                        <p:attrNameLst>
                                          <p:attrName>ppt_y</p:attrName>
                                        </p:attrNameLst>
                                      </p:cBhvr>
                                      <p:tavLst>
                                        <p:tav tm="0">
                                          <p:val>
                                            <p:strVal val="#ppt_y"/>
                                          </p:val>
                                        </p:tav>
                                        <p:tav tm="100000">
                                          <p:val>
                                            <p:strVal val="#ppt_y"/>
                                          </p:val>
                                        </p:tav>
                                      </p:tavLst>
                                    </p:anim>
                                  </p:childTnLst>
                                </p:cTn>
                              </p:par>
                              <p:par>
                                <p:cTn id="57" presetID="2" presetClass="entr" presetSubtype="8" fill="hold" nodeType="withEffect">
                                  <p:stCondLst>
                                    <p:cond delay="0"/>
                                  </p:stCondLst>
                                  <p:childTnLst>
                                    <p:set>
                                      <p:cBhvr>
                                        <p:cTn id="58" dur="1" fill="hold">
                                          <p:stCondLst>
                                            <p:cond delay="0"/>
                                          </p:stCondLst>
                                        </p:cTn>
                                        <p:tgtEl>
                                          <p:spTgt spid="27"/>
                                        </p:tgtEl>
                                        <p:attrNameLst>
                                          <p:attrName>style.visibility</p:attrName>
                                        </p:attrNameLst>
                                      </p:cBhvr>
                                      <p:to>
                                        <p:strVal val="visible"/>
                                      </p:to>
                                    </p:set>
                                    <p:anim calcmode="lin" valueType="num">
                                      <p:cBhvr additive="base">
                                        <p:cTn id="59" dur="3000" fill="hold"/>
                                        <p:tgtEl>
                                          <p:spTgt spid="27"/>
                                        </p:tgtEl>
                                        <p:attrNameLst>
                                          <p:attrName>ppt_x</p:attrName>
                                        </p:attrNameLst>
                                      </p:cBhvr>
                                      <p:tavLst>
                                        <p:tav tm="0">
                                          <p:val>
                                            <p:strVal val="0-#ppt_w/2"/>
                                          </p:val>
                                        </p:tav>
                                        <p:tav tm="100000">
                                          <p:val>
                                            <p:strVal val="#ppt_x"/>
                                          </p:val>
                                        </p:tav>
                                      </p:tavLst>
                                    </p:anim>
                                    <p:anim calcmode="lin" valueType="num">
                                      <p:cBhvr additive="base">
                                        <p:cTn id="60" dur="3000" fill="hold"/>
                                        <p:tgtEl>
                                          <p:spTgt spid="27"/>
                                        </p:tgtEl>
                                        <p:attrNameLst>
                                          <p:attrName>ppt_y</p:attrName>
                                        </p:attrNameLst>
                                      </p:cBhvr>
                                      <p:tavLst>
                                        <p:tav tm="0">
                                          <p:val>
                                            <p:strVal val="#ppt_y"/>
                                          </p:val>
                                        </p:tav>
                                        <p:tav tm="100000">
                                          <p:val>
                                            <p:strVal val="#ppt_y"/>
                                          </p:val>
                                        </p:tav>
                                      </p:tavLst>
                                    </p:anim>
                                  </p:childTnLst>
                                </p:cTn>
                              </p:par>
                              <p:par>
                                <p:cTn id="61" presetID="2" presetClass="entr" presetSubtype="8" fill="hold" nodeType="withEffect">
                                  <p:stCondLst>
                                    <p:cond delay="0"/>
                                  </p:stCondLst>
                                  <p:childTnLst>
                                    <p:set>
                                      <p:cBhvr>
                                        <p:cTn id="62" dur="1" fill="hold">
                                          <p:stCondLst>
                                            <p:cond delay="0"/>
                                          </p:stCondLst>
                                        </p:cTn>
                                        <p:tgtEl>
                                          <p:spTgt spid="29"/>
                                        </p:tgtEl>
                                        <p:attrNameLst>
                                          <p:attrName>style.visibility</p:attrName>
                                        </p:attrNameLst>
                                      </p:cBhvr>
                                      <p:to>
                                        <p:strVal val="visible"/>
                                      </p:to>
                                    </p:set>
                                    <p:anim calcmode="lin" valueType="num">
                                      <p:cBhvr additive="base">
                                        <p:cTn id="63" dur="3000" fill="hold"/>
                                        <p:tgtEl>
                                          <p:spTgt spid="29"/>
                                        </p:tgtEl>
                                        <p:attrNameLst>
                                          <p:attrName>ppt_x</p:attrName>
                                        </p:attrNameLst>
                                      </p:cBhvr>
                                      <p:tavLst>
                                        <p:tav tm="0">
                                          <p:val>
                                            <p:strVal val="0-#ppt_w/2"/>
                                          </p:val>
                                        </p:tav>
                                        <p:tav tm="100000">
                                          <p:val>
                                            <p:strVal val="#ppt_x"/>
                                          </p:val>
                                        </p:tav>
                                      </p:tavLst>
                                    </p:anim>
                                    <p:anim calcmode="lin" valueType="num">
                                      <p:cBhvr additive="base">
                                        <p:cTn id="64" dur="3000" fill="hold"/>
                                        <p:tgtEl>
                                          <p:spTgt spid="29"/>
                                        </p:tgtEl>
                                        <p:attrNameLst>
                                          <p:attrName>ppt_y</p:attrName>
                                        </p:attrNameLst>
                                      </p:cBhvr>
                                      <p:tavLst>
                                        <p:tav tm="0">
                                          <p:val>
                                            <p:strVal val="#ppt_y"/>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31"/>
                                        </p:tgtEl>
                                        <p:attrNameLst>
                                          <p:attrName>style.visibility</p:attrName>
                                        </p:attrNameLst>
                                      </p:cBhvr>
                                      <p:to>
                                        <p:strVal val="visible"/>
                                      </p:to>
                                    </p:set>
                                    <p:anim calcmode="lin" valueType="num">
                                      <p:cBhvr additive="base">
                                        <p:cTn id="67" dur="3000" fill="hold"/>
                                        <p:tgtEl>
                                          <p:spTgt spid="31"/>
                                        </p:tgtEl>
                                        <p:attrNameLst>
                                          <p:attrName>ppt_x</p:attrName>
                                        </p:attrNameLst>
                                      </p:cBhvr>
                                      <p:tavLst>
                                        <p:tav tm="0">
                                          <p:val>
                                            <p:strVal val="0-#ppt_w/2"/>
                                          </p:val>
                                        </p:tav>
                                        <p:tav tm="100000">
                                          <p:val>
                                            <p:strVal val="#ppt_x"/>
                                          </p:val>
                                        </p:tav>
                                      </p:tavLst>
                                    </p:anim>
                                    <p:anim calcmode="lin" valueType="num">
                                      <p:cBhvr additive="base">
                                        <p:cTn id="68" dur="3000" fill="hold"/>
                                        <p:tgtEl>
                                          <p:spTgt spid="31"/>
                                        </p:tgtEl>
                                        <p:attrNameLst>
                                          <p:attrName>ppt_y</p:attrName>
                                        </p:attrNameLst>
                                      </p:cBhvr>
                                      <p:tavLst>
                                        <p:tav tm="0">
                                          <p:val>
                                            <p:strVal val="#ppt_y"/>
                                          </p:val>
                                        </p:tav>
                                        <p:tav tm="100000">
                                          <p:val>
                                            <p:strVal val="#ppt_y"/>
                                          </p:val>
                                        </p:tav>
                                      </p:tavLst>
                                    </p:anim>
                                  </p:childTnLst>
                                </p:cTn>
                              </p:par>
                              <p:par>
                                <p:cTn id="69" presetID="16" presetClass="entr" presetSubtype="26" fill="hold" nodeType="withEffect">
                                  <p:stCondLst>
                                    <p:cond delay="0"/>
                                  </p:stCondLst>
                                  <p:childTnLst>
                                    <p:set>
                                      <p:cBhvr>
                                        <p:cTn id="70" dur="1" fill="hold">
                                          <p:stCondLst>
                                            <p:cond delay="0"/>
                                          </p:stCondLst>
                                        </p:cTn>
                                        <p:tgtEl>
                                          <p:spTgt spid="15"/>
                                        </p:tgtEl>
                                        <p:attrNameLst>
                                          <p:attrName>style.visibility</p:attrName>
                                        </p:attrNameLst>
                                      </p:cBhvr>
                                      <p:to>
                                        <p:strVal val="visible"/>
                                      </p:to>
                                    </p:set>
                                    <p:animEffect transition="in" filter="barn(inHorizontal)">
                                      <p:cBhvr>
                                        <p:cTn id="71" dur="3000"/>
                                        <p:tgtEl>
                                          <p:spTgt spid="15"/>
                                        </p:tgtEl>
                                      </p:cBhvr>
                                    </p:animEffect>
                                  </p:childTnLst>
                                </p:cTn>
                              </p:par>
                              <p:par>
                                <p:cTn id="72" presetID="16" presetClass="entr" presetSubtype="26" fill="hold" nodeType="withEffect">
                                  <p:stCondLst>
                                    <p:cond delay="0"/>
                                  </p:stCondLst>
                                  <p:childTnLst>
                                    <p:set>
                                      <p:cBhvr>
                                        <p:cTn id="73" dur="1" fill="hold">
                                          <p:stCondLst>
                                            <p:cond delay="0"/>
                                          </p:stCondLst>
                                        </p:cTn>
                                        <p:tgtEl>
                                          <p:spTgt spid="16"/>
                                        </p:tgtEl>
                                        <p:attrNameLst>
                                          <p:attrName>style.visibility</p:attrName>
                                        </p:attrNameLst>
                                      </p:cBhvr>
                                      <p:to>
                                        <p:strVal val="visible"/>
                                      </p:to>
                                    </p:set>
                                    <p:animEffect transition="in" filter="barn(inHorizontal)">
                                      <p:cBhvr>
                                        <p:cTn id="74" dur="3000"/>
                                        <p:tgtEl>
                                          <p:spTgt spid="16"/>
                                        </p:tgtEl>
                                      </p:cBhvr>
                                    </p:animEffect>
                                  </p:childTnLst>
                                </p:cTn>
                              </p:par>
                              <p:par>
                                <p:cTn id="75" presetID="16" presetClass="entr" presetSubtype="26" fill="hold" nodeType="withEffect">
                                  <p:stCondLst>
                                    <p:cond delay="0"/>
                                  </p:stCondLst>
                                  <p:childTnLst>
                                    <p:set>
                                      <p:cBhvr>
                                        <p:cTn id="76" dur="1" fill="hold">
                                          <p:stCondLst>
                                            <p:cond delay="0"/>
                                          </p:stCondLst>
                                        </p:cTn>
                                        <p:tgtEl>
                                          <p:spTgt spid="19"/>
                                        </p:tgtEl>
                                        <p:attrNameLst>
                                          <p:attrName>style.visibility</p:attrName>
                                        </p:attrNameLst>
                                      </p:cBhvr>
                                      <p:to>
                                        <p:strVal val="visible"/>
                                      </p:to>
                                    </p:set>
                                    <p:animEffect transition="in" filter="barn(inHorizontal)">
                                      <p:cBhvr>
                                        <p:cTn id="77" dur="3000"/>
                                        <p:tgtEl>
                                          <p:spTgt spid="19"/>
                                        </p:tgtEl>
                                      </p:cBhvr>
                                    </p:animEffect>
                                  </p:childTnLst>
                                </p:cTn>
                              </p:par>
                              <p:par>
                                <p:cTn id="78" presetID="16" presetClass="entr" presetSubtype="26" fill="hold" nodeType="withEffect">
                                  <p:stCondLst>
                                    <p:cond delay="0"/>
                                  </p:stCondLst>
                                  <p:childTnLst>
                                    <p:set>
                                      <p:cBhvr>
                                        <p:cTn id="79" dur="1" fill="hold">
                                          <p:stCondLst>
                                            <p:cond delay="0"/>
                                          </p:stCondLst>
                                        </p:cTn>
                                        <p:tgtEl>
                                          <p:spTgt spid="22"/>
                                        </p:tgtEl>
                                        <p:attrNameLst>
                                          <p:attrName>style.visibility</p:attrName>
                                        </p:attrNameLst>
                                      </p:cBhvr>
                                      <p:to>
                                        <p:strVal val="visible"/>
                                      </p:to>
                                    </p:set>
                                    <p:animEffect transition="in" filter="barn(inHorizontal)">
                                      <p:cBhvr>
                                        <p:cTn id="80" dur="3000"/>
                                        <p:tgtEl>
                                          <p:spTgt spid="22"/>
                                        </p:tgtEl>
                                      </p:cBhvr>
                                    </p:animEffect>
                                  </p:childTnLst>
                                </p:cTn>
                              </p:par>
                              <p:par>
                                <p:cTn id="81" presetID="16" presetClass="entr" presetSubtype="26" fill="hold" nodeType="withEffect">
                                  <p:stCondLst>
                                    <p:cond delay="0"/>
                                  </p:stCondLst>
                                  <p:childTnLst>
                                    <p:set>
                                      <p:cBhvr>
                                        <p:cTn id="82" dur="1" fill="hold">
                                          <p:stCondLst>
                                            <p:cond delay="0"/>
                                          </p:stCondLst>
                                        </p:cTn>
                                        <p:tgtEl>
                                          <p:spTgt spid="24"/>
                                        </p:tgtEl>
                                        <p:attrNameLst>
                                          <p:attrName>style.visibility</p:attrName>
                                        </p:attrNameLst>
                                      </p:cBhvr>
                                      <p:to>
                                        <p:strVal val="visible"/>
                                      </p:to>
                                    </p:set>
                                    <p:animEffect transition="in" filter="barn(inHorizontal)">
                                      <p:cBhvr>
                                        <p:cTn id="83" dur="3000"/>
                                        <p:tgtEl>
                                          <p:spTgt spid="24"/>
                                        </p:tgtEl>
                                      </p:cBhvr>
                                    </p:animEffect>
                                  </p:childTnLst>
                                </p:cTn>
                              </p:par>
                              <p:par>
                                <p:cTn id="84" presetID="17" presetClass="entr" presetSubtype="10" fill="hold" nodeType="withEffect">
                                  <p:stCondLst>
                                    <p:cond delay="0"/>
                                  </p:stCondLst>
                                  <p:childTnLst>
                                    <p:set>
                                      <p:cBhvr>
                                        <p:cTn id="85" dur="1" fill="hold">
                                          <p:stCondLst>
                                            <p:cond delay="0"/>
                                          </p:stCondLst>
                                        </p:cTn>
                                        <p:tgtEl>
                                          <p:spTgt spid="18"/>
                                        </p:tgtEl>
                                        <p:attrNameLst>
                                          <p:attrName>style.visibility</p:attrName>
                                        </p:attrNameLst>
                                      </p:cBhvr>
                                      <p:to>
                                        <p:strVal val="visible"/>
                                      </p:to>
                                    </p:set>
                                    <p:anim calcmode="lin" valueType="num">
                                      <p:cBhvr>
                                        <p:cTn id="86" dur="5000" fill="hold"/>
                                        <p:tgtEl>
                                          <p:spTgt spid="18"/>
                                        </p:tgtEl>
                                        <p:attrNameLst>
                                          <p:attrName>ppt_w</p:attrName>
                                        </p:attrNameLst>
                                      </p:cBhvr>
                                      <p:tavLst>
                                        <p:tav tm="0">
                                          <p:val>
                                            <p:fltVal val="0"/>
                                          </p:val>
                                        </p:tav>
                                        <p:tav tm="100000">
                                          <p:val>
                                            <p:strVal val="#ppt_w"/>
                                          </p:val>
                                        </p:tav>
                                      </p:tavLst>
                                    </p:anim>
                                    <p:anim calcmode="lin" valueType="num">
                                      <p:cBhvr>
                                        <p:cTn id="87" dur="5000" fill="hold"/>
                                        <p:tgtEl>
                                          <p:spTgt spid="18"/>
                                        </p:tgtEl>
                                        <p:attrNameLst>
                                          <p:attrName>ppt_h</p:attrName>
                                        </p:attrNameLst>
                                      </p:cBhvr>
                                      <p:tavLst>
                                        <p:tav tm="0">
                                          <p:val>
                                            <p:strVal val="#ppt_h"/>
                                          </p:val>
                                        </p:tav>
                                        <p:tav tm="100000">
                                          <p:val>
                                            <p:strVal val="#ppt_h"/>
                                          </p:val>
                                        </p:tav>
                                      </p:tavLst>
                                    </p:anim>
                                  </p:childTnLst>
                                </p:cTn>
                              </p:par>
                              <p:par>
                                <p:cTn id="88" presetID="16" presetClass="entr" presetSubtype="26" fill="hold" nodeType="withEffect">
                                  <p:stCondLst>
                                    <p:cond delay="0"/>
                                  </p:stCondLst>
                                  <p:childTnLst>
                                    <p:set>
                                      <p:cBhvr>
                                        <p:cTn id="89" dur="1" fill="hold">
                                          <p:stCondLst>
                                            <p:cond delay="0"/>
                                          </p:stCondLst>
                                        </p:cTn>
                                        <p:tgtEl>
                                          <p:spTgt spid="26"/>
                                        </p:tgtEl>
                                        <p:attrNameLst>
                                          <p:attrName>style.visibility</p:attrName>
                                        </p:attrNameLst>
                                      </p:cBhvr>
                                      <p:to>
                                        <p:strVal val="visible"/>
                                      </p:to>
                                    </p:set>
                                    <p:animEffect transition="in" filter="barn(inHorizontal)">
                                      <p:cBhvr>
                                        <p:cTn id="90" dur="3000"/>
                                        <p:tgtEl>
                                          <p:spTgt spid="26"/>
                                        </p:tgtEl>
                                      </p:cBhvr>
                                    </p:animEffect>
                                  </p:childTnLst>
                                </p:cTn>
                              </p:par>
                              <p:par>
                                <p:cTn id="91" presetID="16" presetClass="entr" presetSubtype="26" fill="hold" nodeType="withEffect">
                                  <p:stCondLst>
                                    <p:cond delay="0"/>
                                  </p:stCondLst>
                                  <p:childTnLst>
                                    <p:set>
                                      <p:cBhvr>
                                        <p:cTn id="92" dur="1" fill="hold">
                                          <p:stCondLst>
                                            <p:cond delay="0"/>
                                          </p:stCondLst>
                                        </p:cTn>
                                        <p:tgtEl>
                                          <p:spTgt spid="28"/>
                                        </p:tgtEl>
                                        <p:attrNameLst>
                                          <p:attrName>style.visibility</p:attrName>
                                        </p:attrNameLst>
                                      </p:cBhvr>
                                      <p:to>
                                        <p:strVal val="visible"/>
                                      </p:to>
                                    </p:set>
                                    <p:animEffect transition="in" filter="barn(inHorizontal)">
                                      <p:cBhvr>
                                        <p:cTn id="93" dur="3000"/>
                                        <p:tgtEl>
                                          <p:spTgt spid="28"/>
                                        </p:tgtEl>
                                      </p:cBhvr>
                                    </p:animEffect>
                                  </p:childTnLst>
                                </p:cTn>
                              </p:par>
                              <p:par>
                                <p:cTn id="94" presetID="16" presetClass="entr" presetSubtype="26" fill="hold" nodeType="withEffect">
                                  <p:stCondLst>
                                    <p:cond delay="0"/>
                                  </p:stCondLst>
                                  <p:childTnLst>
                                    <p:set>
                                      <p:cBhvr>
                                        <p:cTn id="95" dur="1" fill="hold">
                                          <p:stCondLst>
                                            <p:cond delay="0"/>
                                          </p:stCondLst>
                                        </p:cTn>
                                        <p:tgtEl>
                                          <p:spTgt spid="30"/>
                                        </p:tgtEl>
                                        <p:attrNameLst>
                                          <p:attrName>style.visibility</p:attrName>
                                        </p:attrNameLst>
                                      </p:cBhvr>
                                      <p:to>
                                        <p:strVal val="visible"/>
                                      </p:to>
                                    </p:set>
                                    <p:animEffect transition="in" filter="barn(inHorizontal)">
                                      <p:cBhvr>
                                        <p:cTn id="96" dur="3000"/>
                                        <p:tgtEl>
                                          <p:spTgt spid="30"/>
                                        </p:tgtEl>
                                      </p:cBhvr>
                                    </p:animEffect>
                                  </p:childTnLst>
                                </p:cTn>
                              </p:par>
                              <p:par>
                                <p:cTn id="97" presetID="16" presetClass="entr" presetSubtype="26" fill="hold" nodeType="withEffect">
                                  <p:stCondLst>
                                    <p:cond delay="0"/>
                                  </p:stCondLst>
                                  <p:childTnLst>
                                    <p:set>
                                      <p:cBhvr>
                                        <p:cTn id="98" dur="1" fill="hold">
                                          <p:stCondLst>
                                            <p:cond delay="0"/>
                                          </p:stCondLst>
                                        </p:cTn>
                                        <p:tgtEl>
                                          <p:spTgt spid="17"/>
                                        </p:tgtEl>
                                        <p:attrNameLst>
                                          <p:attrName>style.visibility</p:attrName>
                                        </p:attrNameLst>
                                      </p:cBhvr>
                                      <p:to>
                                        <p:strVal val="visible"/>
                                      </p:to>
                                    </p:set>
                                    <p:animEffect transition="in" filter="barn(inHorizontal)">
                                      <p:cBhvr>
                                        <p:cTn id="99" dur="3000"/>
                                        <p:tgtEl>
                                          <p:spTgt spid="17"/>
                                        </p:tgtEl>
                                      </p:cBhvr>
                                    </p:animEffect>
                                  </p:childTnLst>
                                </p:cTn>
                              </p:par>
                              <p:par>
                                <p:cTn id="100" presetID="16" presetClass="entr" presetSubtype="26" fill="hold" nodeType="withEffect">
                                  <p:stCondLst>
                                    <p:cond delay="0"/>
                                  </p:stCondLst>
                                  <p:childTnLst>
                                    <p:set>
                                      <p:cBhvr>
                                        <p:cTn id="101" dur="1" fill="hold">
                                          <p:stCondLst>
                                            <p:cond delay="0"/>
                                          </p:stCondLst>
                                        </p:cTn>
                                        <p:tgtEl>
                                          <p:spTgt spid="20"/>
                                        </p:tgtEl>
                                        <p:attrNameLst>
                                          <p:attrName>style.visibility</p:attrName>
                                        </p:attrNameLst>
                                      </p:cBhvr>
                                      <p:to>
                                        <p:strVal val="visible"/>
                                      </p:to>
                                    </p:set>
                                    <p:animEffect transition="in" filter="barn(inHorizontal)">
                                      <p:cBhvr>
                                        <p:cTn id="102" dur="3000"/>
                                        <p:tgtEl>
                                          <p:spTgt spid="20"/>
                                        </p:tgtEl>
                                      </p:cBhvr>
                                    </p:animEffect>
                                  </p:childTnLst>
                                </p:cTn>
                              </p:par>
                              <p:par>
                                <p:cTn id="103" presetID="16" presetClass="entr" presetSubtype="26" fill="hold" nodeType="withEffect">
                                  <p:stCondLst>
                                    <p:cond delay="0"/>
                                  </p:stCondLst>
                                  <p:childTnLst>
                                    <p:set>
                                      <p:cBhvr>
                                        <p:cTn id="104" dur="1" fill="hold">
                                          <p:stCondLst>
                                            <p:cond delay="0"/>
                                          </p:stCondLst>
                                        </p:cTn>
                                        <p:tgtEl>
                                          <p:spTgt spid="21"/>
                                        </p:tgtEl>
                                        <p:attrNameLst>
                                          <p:attrName>style.visibility</p:attrName>
                                        </p:attrNameLst>
                                      </p:cBhvr>
                                      <p:to>
                                        <p:strVal val="visible"/>
                                      </p:to>
                                    </p:set>
                                    <p:animEffect transition="in" filter="barn(inHorizontal)">
                                      <p:cBhvr>
                                        <p:cTn id="105" dur="3000"/>
                                        <p:tgtEl>
                                          <p:spTgt spid="21"/>
                                        </p:tgtEl>
                                      </p:cBhvr>
                                    </p:animEffect>
                                  </p:childTnLst>
                                </p:cTn>
                              </p:par>
                              <p:par>
                                <p:cTn id="106" presetID="16" presetClass="entr" presetSubtype="26" fill="hold" nodeType="withEffect">
                                  <p:stCondLst>
                                    <p:cond delay="0"/>
                                  </p:stCondLst>
                                  <p:childTnLst>
                                    <p:set>
                                      <p:cBhvr>
                                        <p:cTn id="107" dur="1" fill="hold">
                                          <p:stCondLst>
                                            <p:cond delay="0"/>
                                          </p:stCondLst>
                                        </p:cTn>
                                        <p:tgtEl>
                                          <p:spTgt spid="23"/>
                                        </p:tgtEl>
                                        <p:attrNameLst>
                                          <p:attrName>style.visibility</p:attrName>
                                        </p:attrNameLst>
                                      </p:cBhvr>
                                      <p:to>
                                        <p:strVal val="visible"/>
                                      </p:to>
                                    </p:set>
                                    <p:animEffect transition="in" filter="barn(inHorizontal)">
                                      <p:cBhvr>
                                        <p:cTn id="108" dur="3000"/>
                                        <p:tgtEl>
                                          <p:spTgt spid="23"/>
                                        </p:tgtEl>
                                      </p:cBhvr>
                                    </p:animEffect>
                                  </p:childTnLst>
                                </p:cTn>
                              </p:par>
                              <p:par>
                                <p:cTn id="109" presetID="16" presetClass="entr" presetSubtype="26" fill="hold" nodeType="withEffect">
                                  <p:stCondLst>
                                    <p:cond delay="0"/>
                                  </p:stCondLst>
                                  <p:childTnLst>
                                    <p:set>
                                      <p:cBhvr>
                                        <p:cTn id="110" dur="1" fill="hold">
                                          <p:stCondLst>
                                            <p:cond delay="0"/>
                                          </p:stCondLst>
                                        </p:cTn>
                                        <p:tgtEl>
                                          <p:spTgt spid="25"/>
                                        </p:tgtEl>
                                        <p:attrNameLst>
                                          <p:attrName>style.visibility</p:attrName>
                                        </p:attrNameLst>
                                      </p:cBhvr>
                                      <p:to>
                                        <p:strVal val="visible"/>
                                      </p:to>
                                    </p:set>
                                    <p:animEffect transition="in" filter="barn(inHorizontal)">
                                      <p:cBhvr>
                                        <p:cTn id="111" dur="3000"/>
                                        <p:tgtEl>
                                          <p:spTgt spid="25"/>
                                        </p:tgtEl>
                                      </p:cBhvr>
                                    </p:animEffect>
                                  </p:childTnLst>
                                </p:cTn>
                              </p:par>
                              <p:par>
                                <p:cTn id="112" presetID="16" presetClass="entr" presetSubtype="26" fill="hold" nodeType="withEffect">
                                  <p:stCondLst>
                                    <p:cond delay="0"/>
                                  </p:stCondLst>
                                  <p:childTnLst>
                                    <p:set>
                                      <p:cBhvr>
                                        <p:cTn id="113" dur="1" fill="hold">
                                          <p:stCondLst>
                                            <p:cond delay="0"/>
                                          </p:stCondLst>
                                        </p:cTn>
                                        <p:tgtEl>
                                          <p:spTgt spid="27"/>
                                        </p:tgtEl>
                                        <p:attrNameLst>
                                          <p:attrName>style.visibility</p:attrName>
                                        </p:attrNameLst>
                                      </p:cBhvr>
                                      <p:to>
                                        <p:strVal val="visible"/>
                                      </p:to>
                                    </p:set>
                                    <p:animEffect transition="in" filter="barn(inHorizontal)">
                                      <p:cBhvr>
                                        <p:cTn id="114" dur="3000"/>
                                        <p:tgtEl>
                                          <p:spTgt spid="27"/>
                                        </p:tgtEl>
                                      </p:cBhvr>
                                    </p:animEffect>
                                  </p:childTnLst>
                                </p:cTn>
                              </p:par>
                              <p:par>
                                <p:cTn id="115" presetID="16" presetClass="entr" presetSubtype="26" fill="hold" nodeType="withEffect">
                                  <p:stCondLst>
                                    <p:cond delay="0"/>
                                  </p:stCondLst>
                                  <p:childTnLst>
                                    <p:set>
                                      <p:cBhvr>
                                        <p:cTn id="116" dur="1" fill="hold">
                                          <p:stCondLst>
                                            <p:cond delay="0"/>
                                          </p:stCondLst>
                                        </p:cTn>
                                        <p:tgtEl>
                                          <p:spTgt spid="29"/>
                                        </p:tgtEl>
                                        <p:attrNameLst>
                                          <p:attrName>style.visibility</p:attrName>
                                        </p:attrNameLst>
                                      </p:cBhvr>
                                      <p:to>
                                        <p:strVal val="visible"/>
                                      </p:to>
                                    </p:set>
                                    <p:animEffect transition="in" filter="barn(inHorizontal)">
                                      <p:cBhvr>
                                        <p:cTn id="117" dur="3000"/>
                                        <p:tgtEl>
                                          <p:spTgt spid="29"/>
                                        </p:tgtEl>
                                      </p:cBhvr>
                                    </p:animEffect>
                                  </p:childTnLst>
                                </p:cTn>
                              </p:par>
                              <p:par>
                                <p:cTn id="118" presetID="16" presetClass="entr" presetSubtype="26" fill="hold" nodeType="withEffect">
                                  <p:stCondLst>
                                    <p:cond delay="0"/>
                                  </p:stCondLst>
                                  <p:childTnLst>
                                    <p:set>
                                      <p:cBhvr>
                                        <p:cTn id="119" dur="1" fill="hold">
                                          <p:stCondLst>
                                            <p:cond delay="0"/>
                                          </p:stCondLst>
                                        </p:cTn>
                                        <p:tgtEl>
                                          <p:spTgt spid="31"/>
                                        </p:tgtEl>
                                        <p:attrNameLst>
                                          <p:attrName>style.visibility</p:attrName>
                                        </p:attrNameLst>
                                      </p:cBhvr>
                                      <p:to>
                                        <p:strVal val="visible"/>
                                      </p:to>
                                    </p:set>
                                    <p:animEffect transition="in" filter="barn(inHorizontal)">
                                      <p:cBhvr>
                                        <p:cTn id="120" dur="3000"/>
                                        <p:tgtEl>
                                          <p:spTgt spid="31"/>
                                        </p:tgtEl>
                                      </p:cBhvr>
                                    </p:animEffect>
                                  </p:childTnLst>
                                </p:cTn>
                              </p:par>
                            </p:childTnLst>
                          </p:cTn>
                        </p:par>
                        <p:par>
                          <p:cTn id="121" fill="hold">
                            <p:stCondLst>
                              <p:cond delay="5000"/>
                            </p:stCondLst>
                            <p:childTnLst>
                              <p:par>
                                <p:cTn id="122" presetID="2" presetClass="exit" presetSubtype="2" fill="hold" nodeType="afterEffect">
                                  <p:stCondLst>
                                    <p:cond delay="0"/>
                                  </p:stCondLst>
                                  <p:childTnLst>
                                    <p:anim calcmode="lin" valueType="num">
                                      <p:cBhvr additive="base">
                                        <p:cTn id="123" dur="3000"/>
                                        <p:tgtEl>
                                          <p:spTgt spid="15"/>
                                        </p:tgtEl>
                                        <p:attrNameLst>
                                          <p:attrName>ppt_x</p:attrName>
                                        </p:attrNameLst>
                                      </p:cBhvr>
                                      <p:tavLst>
                                        <p:tav tm="0">
                                          <p:val>
                                            <p:strVal val="ppt_x"/>
                                          </p:val>
                                        </p:tav>
                                        <p:tav tm="100000">
                                          <p:val>
                                            <p:strVal val="1+ppt_w/2"/>
                                          </p:val>
                                        </p:tav>
                                      </p:tavLst>
                                    </p:anim>
                                    <p:anim calcmode="lin" valueType="num">
                                      <p:cBhvr additive="base">
                                        <p:cTn id="124" dur="3000"/>
                                        <p:tgtEl>
                                          <p:spTgt spid="15"/>
                                        </p:tgtEl>
                                        <p:attrNameLst>
                                          <p:attrName>ppt_y</p:attrName>
                                        </p:attrNameLst>
                                      </p:cBhvr>
                                      <p:tavLst>
                                        <p:tav tm="0">
                                          <p:val>
                                            <p:strVal val="ppt_y"/>
                                          </p:val>
                                        </p:tav>
                                        <p:tav tm="100000">
                                          <p:val>
                                            <p:strVal val="ppt_y"/>
                                          </p:val>
                                        </p:tav>
                                      </p:tavLst>
                                    </p:anim>
                                    <p:set>
                                      <p:cBhvr>
                                        <p:cTn id="125" dur="1" fill="hold">
                                          <p:stCondLst>
                                            <p:cond delay="2999"/>
                                          </p:stCondLst>
                                        </p:cTn>
                                        <p:tgtEl>
                                          <p:spTgt spid="15"/>
                                        </p:tgtEl>
                                        <p:attrNameLst>
                                          <p:attrName>style.visibility</p:attrName>
                                        </p:attrNameLst>
                                      </p:cBhvr>
                                      <p:to>
                                        <p:strVal val="hidden"/>
                                      </p:to>
                                    </p:set>
                                  </p:childTnLst>
                                </p:cTn>
                              </p:par>
                              <p:par>
                                <p:cTn id="126" presetID="2" presetClass="exit" presetSubtype="2" fill="hold" nodeType="withEffect">
                                  <p:stCondLst>
                                    <p:cond delay="0"/>
                                  </p:stCondLst>
                                  <p:childTnLst>
                                    <p:anim calcmode="lin" valueType="num">
                                      <p:cBhvr additive="base">
                                        <p:cTn id="127" dur="3000"/>
                                        <p:tgtEl>
                                          <p:spTgt spid="16"/>
                                        </p:tgtEl>
                                        <p:attrNameLst>
                                          <p:attrName>ppt_x</p:attrName>
                                        </p:attrNameLst>
                                      </p:cBhvr>
                                      <p:tavLst>
                                        <p:tav tm="0">
                                          <p:val>
                                            <p:strVal val="ppt_x"/>
                                          </p:val>
                                        </p:tav>
                                        <p:tav tm="100000">
                                          <p:val>
                                            <p:strVal val="1+ppt_w/2"/>
                                          </p:val>
                                        </p:tav>
                                      </p:tavLst>
                                    </p:anim>
                                    <p:anim calcmode="lin" valueType="num">
                                      <p:cBhvr additive="base">
                                        <p:cTn id="128" dur="3000"/>
                                        <p:tgtEl>
                                          <p:spTgt spid="16"/>
                                        </p:tgtEl>
                                        <p:attrNameLst>
                                          <p:attrName>ppt_y</p:attrName>
                                        </p:attrNameLst>
                                      </p:cBhvr>
                                      <p:tavLst>
                                        <p:tav tm="0">
                                          <p:val>
                                            <p:strVal val="ppt_y"/>
                                          </p:val>
                                        </p:tav>
                                        <p:tav tm="100000">
                                          <p:val>
                                            <p:strVal val="ppt_y"/>
                                          </p:val>
                                        </p:tav>
                                      </p:tavLst>
                                    </p:anim>
                                    <p:set>
                                      <p:cBhvr>
                                        <p:cTn id="129" dur="1" fill="hold">
                                          <p:stCondLst>
                                            <p:cond delay="2999"/>
                                          </p:stCondLst>
                                        </p:cTn>
                                        <p:tgtEl>
                                          <p:spTgt spid="16"/>
                                        </p:tgtEl>
                                        <p:attrNameLst>
                                          <p:attrName>style.visibility</p:attrName>
                                        </p:attrNameLst>
                                      </p:cBhvr>
                                      <p:to>
                                        <p:strVal val="hidden"/>
                                      </p:to>
                                    </p:set>
                                  </p:childTnLst>
                                </p:cTn>
                              </p:par>
                              <p:par>
                                <p:cTn id="130" presetID="2" presetClass="exit" presetSubtype="2" fill="hold" nodeType="withEffect">
                                  <p:stCondLst>
                                    <p:cond delay="0"/>
                                  </p:stCondLst>
                                  <p:childTnLst>
                                    <p:anim calcmode="lin" valueType="num">
                                      <p:cBhvr additive="base">
                                        <p:cTn id="131" dur="3000"/>
                                        <p:tgtEl>
                                          <p:spTgt spid="19"/>
                                        </p:tgtEl>
                                        <p:attrNameLst>
                                          <p:attrName>ppt_x</p:attrName>
                                        </p:attrNameLst>
                                      </p:cBhvr>
                                      <p:tavLst>
                                        <p:tav tm="0">
                                          <p:val>
                                            <p:strVal val="ppt_x"/>
                                          </p:val>
                                        </p:tav>
                                        <p:tav tm="100000">
                                          <p:val>
                                            <p:strVal val="1+ppt_w/2"/>
                                          </p:val>
                                        </p:tav>
                                      </p:tavLst>
                                    </p:anim>
                                    <p:anim calcmode="lin" valueType="num">
                                      <p:cBhvr additive="base">
                                        <p:cTn id="132" dur="3000"/>
                                        <p:tgtEl>
                                          <p:spTgt spid="19"/>
                                        </p:tgtEl>
                                        <p:attrNameLst>
                                          <p:attrName>ppt_y</p:attrName>
                                        </p:attrNameLst>
                                      </p:cBhvr>
                                      <p:tavLst>
                                        <p:tav tm="0">
                                          <p:val>
                                            <p:strVal val="ppt_y"/>
                                          </p:val>
                                        </p:tav>
                                        <p:tav tm="100000">
                                          <p:val>
                                            <p:strVal val="ppt_y"/>
                                          </p:val>
                                        </p:tav>
                                      </p:tavLst>
                                    </p:anim>
                                    <p:set>
                                      <p:cBhvr>
                                        <p:cTn id="133" dur="1" fill="hold">
                                          <p:stCondLst>
                                            <p:cond delay="2999"/>
                                          </p:stCondLst>
                                        </p:cTn>
                                        <p:tgtEl>
                                          <p:spTgt spid="19"/>
                                        </p:tgtEl>
                                        <p:attrNameLst>
                                          <p:attrName>style.visibility</p:attrName>
                                        </p:attrNameLst>
                                      </p:cBhvr>
                                      <p:to>
                                        <p:strVal val="hidden"/>
                                      </p:to>
                                    </p:set>
                                  </p:childTnLst>
                                </p:cTn>
                              </p:par>
                              <p:par>
                                <p:cTn id="134" presetID="2" presetClass="exit" presetSubtype="2" fill="hold" nodeType="withEffect">
                                  <p:stCondLst>
                                    <p:cond delay="0"/>
                                  </p:stCondLst>
                                  <p:childTnLst>
                                    <p:anim calcmode="lin" valueType="num">
                                      <p:cBhvr additive="base">
                                        <p:cTn id="135" dur="3000"/>
                                        <p:tgtEl>
                                          <p:spTgt spid="22"/>
                                        </p:tgtEl>
                                        <p:attrNameLst>
                                          <p:attrName>ppt_x</p:attrName>
                                        </p:attrNameLst>
                                      </p:cBhvr>
                                      <p:tavLst>
                                        <p:tav tm="0">
                                          <p:val>
                                            <p:strVal val="ppt_x"/>
                                          </p:val>
                                        </p:tav>
                                        <p:tav tm="100000">
                                          <p:val>
                                            <p:strVal val="1+ppt_w/2"/>
                                          </p:val>
                                        </p:tav>
                                      </p:tavLst>
                                    </p:anim>
                                    <p:anim calcmode="lin" valueType="num">
                                      <p:cBhvr additive="base">
                                        <p:cTn id="136" dur="3000"/>
                                        <p:tgtEl>
                                          <p:spTgt spid="22"/>
                                        </p:tgtEl>
                                        <p:attrNameLst>
                                          <p:attrName>ppt_y</p:attrName>
                                        </p:attrNameLst>
                                      </p:cBhvr>
                                      <p:tavLst>
                                        <p:tav tm="0">
                                          <p:val>
                                            <p:strVal val="ppt_y"/>
                                          </p:val>
                                        </p:tav>
                                        <p:tav tm="100000">
                                          <p:val>
                                            <p:strVal val="ppt_y"/>
                                          </p:val>
                                        </p:tav>
                                      </p:tavLst>
                                    </p:anim>
                                    <p:set>
                                      <p:cBhvr>
                                        <p:cTn id="137" dur="1" fill="hold">
                                          <p:stCondLst>
                                            <p:cond delay="2999"/>
                                          </p:stCondLst>
                                        </p:cTn>
                                        <p:tgtEl>
                                          <p:spTgt spid="22"/>
                                        </p:tgtEl>
                                        <p:attrNameLst>
                                          <p:attrName>style.visibility</p:attrName>
                                        </p:attrNameLst>
                                      </p:cBhvr>
                                      <p:to>
                                        <p:strVal val="hidden"/>
                                      </p:to>
                                    </p:set>
                                  </p:childTnLst>
                                </p:cTn>
                              </p:par>
                              <p:par>
                                <p:cTn id="138" presetID="2" presetClass="exit" presetSubtype="2" fill="hold" nodeType="withEffect">
                                  <p:stCondLst>
                                    <p:cond delay="0"/>
                                  </p:stCondLst>
                                  <p:childTnLst>
                                    <p:anim calcmode="lin" valueType="num">
                                      <p:cBhvr additive="base">
                                        <p:cTn id="139" dur="3000"/>
                                        <p:tgtEl>
                                          <p:spTgt spid="24"/>
                                        </p:tgtEl>
                                        <p:attrNameLst>
                                          <p:attrName>ppt_x</p:attrName>
                                        </p:attrNameLst>
                                      </p:cBhvr>
                                      <p:tavLst>
                                        <p:tav tm="0">
                                          <p:val>
                                            <p:strVal val="ppt_x"/>
                                          </p:val>
                                        </p:tav>
                                        <p:tav tm="100000">
                                          <p:val>
                                            <p:strVal val="1+ppt_w/2"/>
                                          </p:val>
                                        </p:tav>
                                      </p:tavLst>
                                    </p:anim>
                                    <p:anim calcmode="lin" valueType="num">
                                      <p:cBhvr additive="base">
                                        <p:cTn id="140" dur="3000"/>
                                        <p:tgtEl>
                                          <p:spTgt spid="24"/>
                                        </p:tgtEl>
                                        <p:attrNameLst>
                                          <p:attrName>ppt_y</p:attrName>
                                        </p:attrNameLst>
                                      </p:cBhvr>
                                      <p:tavLst>
                                        <p:tav tm="0">
                                          <p:val>
                                            <p:strVal val="ppt_y"/>
                                          </p:val>
                                        </p:tav>
                                        <p:tav tm="100000">
                                          <p:val>
                                            <p:strVal val="ppt_y"/>
                                          </p:val>
                                        </p:tav>
                                      </p:tavLst>
                                    </p:anim>
                                    <p:set>
                                      <p:cBhvr>
                                        <p:cTn id="141" dur="1" fill="hold">
                                          <p:stCondLst>
                                            <p:cond delay="2999"/>
                                          </p:stCondLst>
                                        </p:cTn>
                                        <p:tgtEl>
                                          <p:spTgt spid="24"/>
                                        </p:tgtEl>
                                        <p:attrNameLst>
                                          <p:attrName>style.visibility</p:attrName>
                                        </p:attrNameLst>
                                      </p:cBhvr>
                                      <p:to>
                                        <p:strVal val="hidden"/>
                                      </p:to>
                                    </p:set>
                                  </p:childTnLst>
                                </p:cTn>
                              </p:par>
                              <p:par>
                                <p:cTn id="142" presetID="2" presetClass="exit" presetSubtype="2" fill="hold" nodeType="withEffect">
                                  <p:stCondLst>
                                    <p:cond delay="0"/>
                                  </p:stCondLst>
                                  <p:childTnLst>
                                    <p:anim calcmode="lin" valueType="num">
                                      <p:cBhvr additive="base">
                                        <p:cTn id="143" dur="3000"/>
                                        <p:tgtEl>
                                          <p:spTgt spid="26"/>
                                        </p:tgtEl>
                                        <p:attrNameLst>
                                          <p:attrName>ppt_x</p:attrName>
                                        </p:attrNameLst>
                                      </p:cBhvr>
                                      <p:tavLst>
                                        <p:tav tm="0">
                                          <p:val>
                                            <p:strVal val="ppt_x"/>
                                          </p:val>
                                        </p:tav>
                                        <p:tav tm="100000">
                                          <p:val>
                                            <p:strVal val="1+ppt_w/2"/>
                                          </p:val>
                                        </p:tav>
                                      </p:tavLst>
                                    </p:anim>
                                    <p:anim calcmode="lin" valueType="num">
                                      <p:cBhvr additive="base">
                                        <p:cTn id="144" dur="3000"/>
                                        <p:tgtEl>
                                          <p:spTgt spid="26"/>
                                        </p:tgtEl>
                                        <p:attrNameLst>
                                          <p:attrName>ppt_y</p:attrName>
                                        </p:attrNameLst>
                                      </p:cBhvr>
                                      <p:tavLst>
                                        <p:tav tm="0">
                                          <p:val>
                                            <p:strVal val="ppt_y"/>
                                          </p:val>
                                        </p:tav>
                                        <p:tav tm="100000">
                                          <p:val>
                                            <p:strVal val="ppt_y"/>
                                          </p:val>
                                        </p:tav>
                                      </p:tavLst>
                                    </p:anim>
                                    <p:set>
                                      <p:cBhvr>
                                        <p:cTn id="145" dur="1" fill="hold">
                                          <p:stCondLst>
                                            <p:cond delay="2999"/>
                                          </p:stCondLst>
                                        </p:cTn>
                                        <p:tgtEl>
                                          <p:spTgt spid="26"/>
                                        </p:tgtEl>
                                        <p:attrNameLst>
                                          <p:attrName>style.visibility</p:attrName>
                                        </p:attrNameLst>
                                      </p:cBhvr>
                                      <p:to>
                                        <p:strVal val="hidden"/>
                                      </p:to>
                                    </p:set>
                                  </p:childTnLst>
                                </p:cTn>
                              </p:par>
                              <p:par>
                                <p:cTn id="146" presetID="2" presetClass="exit" presetSubtype="2" fill="hold" nodeType="withEffect">
                                  <p:stCondLst>
                                    <p:cond delay="0"/>
                                  </p:stCondLst>
                                  <p:childTnLst>
                                    <p:anim calcmode="lin" valueType="num">
                                      <p:cBhvr additive="base">
                                        <p:cTn id="147" dur="3000"/>
                                        <p:tgtEl>
                                          <p:spTgt spid="28"/>
                                        </p:tgtEl>
                                        <p:attrNameLst>
                                          <p:attrName>ppt_x</p:attrName>
                                        </p:attrNameLst>
                                      </p:cBhvr>
                                      <p:tavLst>
                                        <p:tav tm="0">
                                          <p:val>
                                            <p:strVal val="ppt_x"/>
                                          </p:val>
                                        </p:tav>
                                        <p:tav tm="100000">
                                          <p:val>
                                            <p:strVal val="1+ppt_w/2"/>
                                          </p:val>
                                        </p:tav>
                                      </p:tavLst>
                                    </p:anim>
                                    <p:anim calcmode="lin" valueType="num">
                                      <p:cBhvr additive="base">
                                        <p:cTn id="148" dur="3000"/>
                                        <p:tgtEl>
                                          <p:spTgt spid="28"/>
                                        </p:tgtEl>
                                        <p:attrNameLst>
                                          <p:attrName>ppt_y</p:attrName>
                                        </p:attrNameLst>
                                      </p:cBhvr>
                                      <p:tavLst>
                                        <p:tav tm="0">
                                          <p:val>
                                            <p:strVal val="ppt_y"/>
                                          </p:val>
                                        </p:tav>
                                        <p:tav tm="100000">
                                          <p:val>
                                            <p:strVal val="ppt_y"/>
                                          </p:val>
                                        </p:tav>
                                      </p:tavLst>
                                    </p:anim>
                                    <p:set>
                                      <p:cBhvr>
                                        <p:cTn id="149" dur="1" fill="hold">
                                          <p:stCondLst>
                                            <p:cond delay="2999"/>
                                          </p:stCondLst>
                                        </p:cTn>
                                        <p:tgtEl>
                                          <p:spTgt spid="28"/>
                                        </p:tgtEl>
                                        <p:attrNameLst>
                                          <p:attrName>style.visibility</p:attrName>
                                        </p:attrNameLst>
                                      </p:cBhvr>
                                      <p:to>
                                        <p:strVal val="hidden"/>
                                      </p:to>
                                    </p:set>
                                  </p:childTnLst>
                                </p:cTn>
                              </p:par>
                              <p:par>
                                <p:cTn id="150" presetID="2" presetClass="exit" presetSubtype="2" fill="hold" nodeType="withEffect">
                                  <p:stCondLst>
                                    <p:cond delay="0"/>
                                  </p:stCondLst>
                                  <p:childTnLst>
                                    <p:anim calcmode="lin" valueType="num">
                                      <p:cBhvr additive="base">
                                        <p:cTn id="151" dur="3000"/>
                                        <p:tgtEl>
                                          <p:spTgt spid="30"/>
                                        </p:tgtEl>
                                        <p:attrNameLst>
                                          <p:attrName>ppt_x</p:attrName>
                                        </p:attrNameLst>
                                      </p:cBhvr>
                                      <p:tavLst>
                                        <p:tav tm="0">
                                          <p:val>
                                            <p:strVal val="ppt_x"/>
                                          </p:val>
                                        </p:tav>
                                        <p:tav tm="100000">
                                          <p:val>
                                            <p:strVal val="1+ppt_w/2"/>
                                          </p:val>
                                        </p:tav>
                                      </p:tavLst>
                                    </p:anim>
                                    <p:anim calcmode="lin" valueType="num">
                                      <p:cBhvr additive="base">
                                        <p:cTn id="152" dur="3000"/>
                                        <p:tgtEl>
                                          <p:spTgt spid="30"/>
                                        </p:tgtEl>
                                        <p:attrNameLst>
                                          <p:attrName>ppt_y</p:attrName>
                                        </p:attrNameLst>
                                      </p:cBhvr>
                                      <p:tavLst>
                                        <p:tav tm="0">
                                          <p:val>
                                            <p:strVal val="ppt_y"/>
                                          </p:val>
                                        </p:tav>
                                        <p:tav tm="100000">
                                          <p:val>
                                            <p:strVal val="ppt_y"/>
                                          </p:val>
                                        </p:tav>
                                      </p:tavLst>
                                    </p:anim>
                                    <p:set>
                                      <p:cBhvr>
                                        <p:cTn id="153" dur="1" fill="hold">
                                          <p:stCondLst>
                                            <p:cond delay="2999"/>
                                          </p:stCondLst>
                                        </p:cTn>
                                        <p:tgtEl>
                                          <p:spTgt spid="30"/>
                                        </p:tgtEl>
                                        <p:attrNameLst>
                                          <p:attrName>style.visibility</p:attrName>
                                        </p:attrNameLst>
                                      </p:cBhvr>
                                      <p:to>
                                        <p:strVal val="hidden"/>
                                      </p:to>
                                    </p:set>
                                  </p:childTnLst>
                                </p:cTn>
                              </p:par>
                              <p:par>
                                <p:cTn id="154" presetID="2" presetClass="exit" presetSubtype="8" fill="hold" nodeType="withEffect">
                                  <p:stCondLst>
                                    <p:cond delay="0"/>
                                  </p:stCondLst>
                                  <p:childTnLst>
                                    <p:anim calcmode="lin" valueType="num">
                                      <p:cBhvr additive="base">
                                        <p:cTn id="155" dur="3000"/>
                                        <p:tgtEl>
                                          <p:spTgt spid="17"/>
                                        </p:tgtEl>
                                        <p:attrNameLst>
                                          <p:attrName>ppt_x</p:attrName>
                                        </p:attrNameLst>
                                      </p:cBhvr>
                                      <p:tavLst>
                                        <p:tav tm="0">
                                          <p:val>
                                            <p:strVal val="ppt_x"/>
                                          </p:val>
                                        </p:tav>
                                        <p:tav tm="100000">
                                          <p:val>
                                            <p:strVal val="0-ppt_w/2"/>
                                          </p:val>
                                        </p:tav>
                                      </p:tavLst>
                                    </p:anim>
                                    <p:anim calcmode="lin" valueType="num">
                                      <p:cBhvr additive="base">
                                        <p:cTn id="156" dur="3000"/>
                                        <p:tgtEl>
                                          <p:spTgt spid="17"/>
                                        </p:tgtEl>
                                        <p:attrNameLst>
                                          <p:attrName>ppt_y</p:attrName>
                                        </p:attrNameLst>
                                      </p:cBhvr>
                                      <p:tavLst>
                                        <p:tav tm="0">
                                          <p:val>
                                            <p:strVal val="ppt_y"/>
                                          </p:val>
                                        </p:tav>
                                        <p:tav tm="100000">
                                          <p:val>
                                            <p:strVal val="ppt_y"/>
                                          </p:val>
                                        </p:tav>
                                      </p:tavLst>
                                    </p:anim>
                                    <p:set>
                                      <p:cBhvr>
                                        <p:cTn id="157" dur="1" fill="hold">
                                          <p:stCondLst>
                                            <p:cond delay="2999"/>
                                          </p:stCondLst>
                                        </p:cTn>
                                        <p:tgtEl>
                                          <p:spTgt spid="17"/>
                                        </p:tgtEl>
                                        <p:attrNameLst>
                                          <p:attrName>style.visibility</p:attrName>
                                        </p:attrNameLst>
                                      </p:cBhvr>
                                      <p:to>
                                        <p:strVal val="hidden"/>
                                      </p:to>
                                    </p:set>
                                  </p:childTnLst>
                                </p:cTn>
                              </p:par>
                              <p:par>
                                <p:cTn id="158" presetID="2" presetClass="exit" presetSubtype="8" fill="hold" nodeType="withEffect">
                                  <p:stCondLst>
                                    <p:cond delay="0"/>
                                  </p:stCondLst>
                                  <p:childTnLst>
                                    <p:anim calcmode="lin" valueType="num">
                                      <p:cBhvr additive="base">
                                        <p:cTn id="159" dur="3000"/>
                                        <p:tgtEl>
                                          <p:spTgt spid="20"/>
                                        </p:tgtEl>
                                        <p:attrNameLst>
                                          <p:attrName>ppt_x</p:attrName>
                                        </p:attrNameLst>
                                      </p:cBhvr>
                                      <p:tavLst>
                                        <p:tav tm="0">
                                          <p:val>
                                            <p:strVal val="ppt_x"/>
                                          </p:val>
                                        </p:tav>
                                        <p:tav tm="100000">
                                          <p:val>
                                            <p:strVal val="0-ppt_w/2"/>
                                          </p:val>
                                        </p:tav>
                                      </p:tavLst>
                                    </p:anim>
                                    <p:anim calcmode="lin" valueType="num">
                                      <p:cBhvr additive="base">
                                        <p:cTn id="160" dur="3000"/>
                                        <p:tgtEl>
                                          <p:spTgt spid="20"/>
                                        </p:tgtEl>
                                        <p:attrNameLst>
                                          <p:attrName>ppt_y</p:attrName>
                                        </p:attrNameLst>
                                      </p:cBhvr>
                                      <p:tavLst>
                                        <p:tav tm="0">
                                          <p:val>
                                            <p:strVal val="ppt_y"/>
                                          </p:val>
                                        </p:tav>
                                        <p:tav tm="100000">
                                          <p:val>
                                            <p:strVal val="ppt_y"/>
                                          </p:val>
                                        </p:tav>
                                      </p:tavLst>
                                    </p:anim>
                                    <p:set>
                                      <p:cBhvr>
                                        <p:cTn id="161" dur="1" fill="hold">
                                          <p:stCondLst>
                                            <p:cond delay="2999"/>
                                          </p:stCondLst>
                                        </p:cTn>
                                        <p:tgtEl>
                                          <p:spTgt spid="20"/>
                                        </p:tgtEl>
                                        <p:attrNameLst>
                                          <p:attrName>style.visibility</p:attrName>
                                        </p:attrNameLst>
                                      </p:cBhvr>
                                      <p:to>
                                        <p:strVal val="hidden"/>
                                      </p:to>
                                    </p:set>
                                  </p:childTnLst>
                                </p:cTn>
                              </p:par>
                              <p:par>
                                <p:cTn id="162" presetID="2" presetClass="exit" presetSubtype="8" fill="hold" nodeType="withEffect">
                                  <p:stCondLst>
                                    <p:cond delay="0"/>
                                  </p:stCondLst>
                                  <p:childTnLst>
                                    <p:anim calcmode="lin" valueType="num">
                                      <p:cBhvr additive="base">
                                        <p:cTn id="163" dur="3000"/>
                                        <p:tgtEl>
                                          <p:spTgt spid="21"/>
                                        </p:tgtEl>
                                        <p:attrNameLst>
                                          <p:attrName>ppt_x</p:attrName>
                                        </p:attrNameLst>
                                      </p:cBhvr>
                                      <p:tavLst>
                                        <p:tav tm="0">
                                          <p:val>
                                            <p:strVal val="ppt_x"/>
                                          </p:val>
                                        </p:tav>
                                        <p:tav tm="100000">
                                          <p:val>
                                            <p:strVal val="0-ppt_w/2"/>
                                          </p:val>
                                        </p:tav>
                                      </p:tavLst>
                                    </p:anim>
                                    <p:anim calcmode="lin" valueType="num">
                                      <p:cBhvr additive="base">
                                        <p:cTn id="164" dur="3000"/>
                                        <p:tgtEl>
                                          <p:spTgt spid="21"/>
                                        </p:tgtEl>
                                        <p:attrNameLst>
                                          <p:attrName>ppt_y</p:attrName>
                                        </p:attrNameLst>
                                      </p:cBhvr>
                                      <p:tavLst>
                                        <p:tav tm="0">
                                          <p:val>
                                            <p:strVal val="ppt_y"/>
                                          </p:val>
                                        </p:tav>
                                        <p:tav tm="100000">
                                          <p:val>
                                            <p:strVal val="ppt_y"/>
                                          </p:val>
                                        </p:tav>
                                      </p:tavLst>
                                    </p:anim>
                                    <p:set>
                                      <p:cBhvr>
                                        <p:cTn id="165" dur="1" fill="hold">
                                          <p:stCondLst>
                                            <p:cond delay="2999"/>
                                          </p:stCondLst>
                                        </p:cTn>
                                        <p:tgtEl>
                                          <p:spTgt spid="21"/>
                                        </p:tgtEl>
                                        <p:attrNameLst>
                                          <p:attrName>style.visibility</p:attrName>
                                        </p:attrNameLst>
                                      </p:cBhvr>
                                      <p:to>
                                        <p:strVal val="hidden"/>
                                      </p:to>
                                    </p:set>
                                  </p:childTnLst>
                                </p:cTn>
                              </p:par>
                              <p:par>
                                <p:cTn id="166" presetID="2" presetClass="exit" presetSubtype="8" fill="hold" nodeType="withEffect">
                                  <p:stCondLst>
                                    <p:cond delay="0"/>
                                  </p:stCondLst>
                                  <p:childTnLst>
                                    <p:anim calcmode="lin" valueType="num">
                                      <p:cBhvr additive="base">
                                        <p:cTn id="167" dur="3000"/>
                                        <p:tgtEl>
                                          <p:spTgt spid="23"/>
                                        </p:tgtEl>
                                        <p:attrNameLst>
                                          <p:attrName>ppt_x</p:attrName>
                                        </p:attrNameLst>
                                      </p:cBhvr>
                                      <p:tavLst>
                                        <p:tav tm="0">
                                          <p:val>
                                            <p:strVal val="ppt_x"/>
                                          </p:val>
                                        </p:tav>
                                        <p:tav tm="100000">
                                          <p:val>
                                            <p:strVal val="0-ppt_w/2"/>
                                          </p:val>
                                        </p:tav>
                                      </p:tavLst>
                                    </p:anim>
                                    <p:anim calcmode="lin" valueType="num">
                                      <p:cBhvr additive="base">
                                        <p:cTn id="168" dur="3000"/>
                                        <p:tgtEl>
                                          <p:spTgt spid="23"/>
                                        </p:tgtEl>
                                        <p:attrNameLst>
                                          <p:attrName>ppt_y</p:attrName>
                                        </p:attrNameLst>
                                      </p:cBhvr>
                                      <p:tavLst>
                                        <p:tav tm="0">
                                          <p:val>
                                            <p:strVal val="ppt_y"/>
                                          </p:val>
                                        </p:tav>
                                        <p:tav tm="100000">
                                          <p:val>
                                            <p:strVal val="ppt_y"/>
                                          </p:val>
                                        </p:tav>
                                      </p:tavLst>
                                    </p:anim>
                                    <p:set>
                                      <p:cBhvr>
                                        <p:cTn id="169" dur="1" fill="hold">
                                          <p:stCondLst>
                                            <p:cond delay="2999"/>
                                          </p:stCondLst>
                                        </p:cTn>
                                        <p:tgtEl>
                                          <p:spTgt spid="23"/>
                                        </p:tgtEl>
                                        <p:attrNameLst>
                                          <p:attrName>style.visibility</p:attrName>
                                        </p:attrNameLst>
                                      </p:cBhvr>
                                      <p:to>
                                        <p:strVal val="hidden"/>
                                      </p:to>
                                    </p:set>
                                  </p:childTnLst>
                                </p:cTn>
                              </p:par>
                              <p:par>
                                <p:cTn id="170" presetID="2" presetClass="exit" presetSubtype="8" fill="hold" nodeType="withEffect">
                                  <p:stCondLst>
                                    <p:cond delay="0"/>
                                  </p:stCondLst>
                                  <p:childTnLst>
                                    <p:anim calcmode="lin" valueType="num">
                                      <p:cBhvr additive="base">
                                        <p:cTn id="171" dur="3000"/>
                                        <p:tgtEl>
                                          <p:spTgt spid="25"/>
                                        </p:tgtEl>
                                        <p:attrNameLst>
                                          <p:attrName>ppt_x</p:attrName>
                                        </p:attrNameLst>
                                      </p:cBhvr>
                                      <p:tavLst>
                                        <p:tav tm="0">
                                          <p:val>
                                            <p:strVal val="ppt_x"/>
                                          </p:val>
                                        </p:tav>
                                        <p:tav tm="100000">
                                          <p:val>
                                            <p:strVal val="0-ppt_w/2"/>
                                          </p:val>
                                        </p:tav>
                                      </p:tavLst>
                                    </p:anim>
                                    <p:anim calcmode="lin" valueType="num">
                                      <p:cBhvr additive="base">
                                        <p:cTn id="172" dur="3000"/>
                                        <p:tgtEl>
                                          <p:spTgt spid="25"/>
                                        </p:tgtEl>
                                        <p:attrNameLst>
                                          <p:attrName>ppt_y</p:attrName>
                                        </p:attrNameLst>
                                      </p:cBhvr>
                                      <p:tavLst>
                                        <p:tav tm="0">
                                          <p:val>
                                            <p:strVal val="ppt_y"/>
                                          </p:val>
                                        </p:tav>
                                        <p:tav tm="100000">
                                          <p:val>
                                            <p:strVal val="ppt_y"/>
                                          </p:val>
                                        </p:tav>
                                      </p:tavLst>
                                    </p:anim>
                                    <p:set>
                                      <p:cBhvr>
                                        <p:cTn id="173" dur="1" fill="hold">
                                          <p:stCondLst>
                                            <p:cond delay="2999"/>
                                          </p:stCondLst>
                                        </p:cTn>
                                        <p:tgtEl>
                                          <p:spTgt spid="25"/>
                                        </p:tgtEl>
                                        <p:attrNameLst>
                                          <p:attrName>style.visibility</p:attrName>
                                        </p:attrNameLst>
                                      </p:cBhvr>
                                      <p:to>
                                        <p:strVal val="hidden"/>
                                      </p:to>
                                    </p:set>
                                  </p:childTnLst>
                                </p:cTn>
                              </p:par>
                              <p:par>
                                <p:cTn id="174" presetID="2" presetClass="exit" presetSubtype="8" fill="hold" nodeType="withEffect">
                                  <p:stCondLst>
                                    <p:cond delay="0"/>
                                  </p:stCondLst>
                                  <p:childTnLst>
                                    <p:anim calcmode="lin" valueType="num">
                                      <p:cBhvr additive="base">
                                        <p:cTn id="175" dur="3000"/>
                                        <p:tgtEl>
                                          <p:spTgt spid="27"/>
                                        </p:tgtEl>
                                        <p:attrNameLst>
                                          <p:attrName>ppt_x</p:attrName>
                                        </p:attrNameLst>
                                      </p:cBhvr>
                                      <p:tavLst>
                                        <p:tav tm="0">
                                          <p:val>
                                            <p:strVal val="ppt_x"/>
                                          </p:val>
                                        </p:tav>
                                        <p:tav tm="100000">
                                          <p:val>
                                            <p:strVal val="0-ppt_w/2"/>
                                          </p:val>
                                        </p:tav>
                                      </p:tavLst>
                                    </p:anim>
                                    <p:anim calcmode="lin" valueType="num">
                                      <p:cBhvr additive="base">
                                        <p:cTn id="176" dur="3000"/>
                                        <p:tgtEl>
                                          <p:spTgt spid="27"/>
                                        </p:tgtEl>
                                        <p:attrNameLst>
                                          <p:attrName>ppt_y</p:attrName>
                                        </p:attrNameLst>
                                      </p:cBhvr>
                                      <p:tavLst>
                                        <p:tav tm="0">
                                          <p:val>
                                            <p:strVal val="ppt_y"/>
                                          </p:val>
                                        </p:tav>
                                        <p:tav tm="100000">
                                          <p:val>
                                            <p:strVal val="ppt_y"/>
                                          </p:val>
                                        </p:tav>
                                      </p:tavLst>
                                    </p:anim>
                                    <p:set>
                                      <p:cBhvr>
                                        <p:cTn id="177" dur="1" fill="hold">
                                          <p:stCondLst>
                                            <p:cond delay="2999"/>
                                          </p:stCondLst>
                                        </p:cTn>
                                        <p:tgtEl>
                                          <p:spTgt spid="27"/>
                                        </p:tgtEl>
                                        <p:attrNameLst>
                                          <p:attrName>style.visibility</p:attrName>
                                        </p:attrNameLst>
                                      </p:cBhvr>
                                      <p:to>
                                        <p:strVal val="hidden"/>
                                      </p:to>
                                    </p:set>
                                  </p:childTnLst>
                                </p:cTn>
                              </p:par>
                              <p:par>
                                <p:cTn id="178" presetID="2" presetClass="exit" presetSubtype="8" fill="hold" nodeType="withEffect">
                                  <p:stCondLst>
                                    <p:cond delay="0"/>
                                  </p:stCondLst>
                                  <p:childTnLst>
                                    <p:anim calcmode="lin" valueType="num">
                                      <p:cBhvr additive="base">
                                        <p:cTn id="179" dur="3000"/>
                                        <p:tgtEl>
                                          <p:spTgt spid="29"/>
                                        </p:tgtEl>
                                        <p:attrNameLst>
                                          <p:attrName>ppt_x</p:attrName>
                                        </p:attrNameLst>
                                      </p:cBhvr>
                                      <p:tavLst>
                                        <p:tav tm="0">
                                          <p:val>
                                            <p:strVal val="ppt_x"/>
                                          </p:val>
                                        </p:tav>
                                        <p:tav tm="100000">
                                          <p:val>
                                            <p:strVal val="0-ppt_w/2"/>
                                          </p:val>
                                        </p:tav>
                                      </p:tavLst>
                                    </p:anim>
                                    <p:anim calcmode="lin" valueType="num">
                                      <p:cBhvr additive="base">
                                        <p:cTn id="180" dur="3000"/>
                                        <p:tgtEl>
                                          <p:spTgt spid="29"/>
                                        </p:tgtEl>
                                        <p:attrNameLst>
                                          <p:attrName>ppt_y</p:attrName>
                                        </p:attrNameLst>
                                      </p:cBhvr>
                                      <p:tavLst>
                                        <p:tav tm="0">
                                          <p:val>
                                            <p:strVal val="ppt_y"/>
                                          </p:val>
                                        </p:tav>
                                        <p:tav tm="100000">
                                          <p:val>
                                            <p:strVal val="ppt_y"/>
                                          </p:val>
                                        </p:tav>
                                      </p:tavLst>
                                    </p:anim>
                                    <p:set>
                                      <p:cBhvr>
                                        <p:cTn id="181" dur="1" fill="hold">
                                          <p:stCondLst>
                                            <p:cond delay="2999"/>
                                          </p:stCondLst>
                                        </p:cTn>
                                        <p:tgtEl>
                                          <p:spTgt spid="29"/>
                                        </p:tgtEl>
                                        <p:attrNameLst>
                                          <p:attrName>style.visibility</p:attrName>
                                        </p:attrNameLst>
                                      </p:cBhvr>
                                      <p:to>
                                        <p:strVal val="hidden"/>
                                      </p:to>
                                    </p:set>
                                  </p:childTnLst>
                                </p:cTn>
                              </p:par>
                              <p:par>
                                <p:cTn id="182" presetID="2" presetClass="exit" presetSubtype="8" fill="hold" nodeType="withEffect">
                                  <p:stCondLst>
                                    <p:cond delay="0"/>
                                  </p:stCondLst>
                                  <p:childTnLst>
                                    <p:anim calcmode="lin" valueType="num">
                                      <p:cBhvr additive="base">
                                        <p:cTn id="183" dur="3000"/>
                                        <p:tgtEl>
                                          <p:spTgt spid="31"/>
                                        </p:tgtEl>
                                        <p:attrNameLst>
                                          <p:attrName>ppt_x</p:attrName>
                                        </p:attrNameLst>
                                      </p:cBhvr>
                                      <p:tavLst>
                                        <p:tav tm="0">
                                          <p:val>
                                            <p:strVal val="ppt_x"/>
                                          </p:val>
                                        </p:tav>
                                        <p:tav tm="100000">
                                          <p:val>
                                            <p:strVal val="0-ppt_w/2"/>
                                          </p:val>
                                        </p:tav>
                                      </p:tavLst>
                                    </p:anim>
                                    <p:anim calcmode="lin" valueType="num">
                                      <p:cBhvr additive="base">
                                        <p:cTn id="184" dur="3000"/>
                                        <p:tgtEl>
                                          <p:spTgt spid="31"/>
                                        </p:tgtEl>
                                        <p:attrNameLst>
                                          <p:attrName>ppt_y</p:attrName>
                                        </p:attrNameLst>
                                      </p:cBhvr>
                                      <p:tavLst>
                                        <p:tav tm="0">
                                          <p:val>
                                            <p:strVal val="ppt_y"/>
                                          </p:val>
                                        </p:tav>
                                        <p:tav tm="100000">
                                          <p:val>
                                            <p:strVal val="ppt_y"/>
                                          </p:val>
                                        </p:tav>
                                      </p:tavLst>
                                    </p:anim>
                                    <p:set>
                                      <p:cBhvr>
                                        <p:cTn id="185" dur="1" fill="hold">
                                          <p:stCondLst>
                                            <p:cond delay="2999"/>
                                          </p:stCondLst>
                                        </p:cTn>
                                        <p:tgtEl>
                                          <p:spTgt spid="3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Geamana, una ciudad rumana inundada">
            <a:hlinkClick r:id="rId2"/>
          </p:cNvPr>
          <p:cNvPicPr>
            <a:picLocks noChangeAspect="1" noChangeArrowheads="1"/>
          </p:cNvPicPr>
          <p:nvPr/>
        </p:nvPicPr>
        <p:blipFill>
          <a:blip r:embed="rId3" cstate="print"/>
          <a:srcRect/>
          <a:stretch>
            <a:fillRect/>
          </a:stretch>
        </p:blipFill>
        <p:spPr bwMode="auto">
          <a:xfrm>
            <a:off x="0" y="-1"/>
            <a:ext cx="6858000" cy="9347141"/>
          </a:xfrm>
          <a:prstGeom prst="rect">
            <a:avLst/>
          </a:prstGeom>
          <a:noFill/>
        </p:spPr>
      </p:pic>
      <p:sp>
        <p:nvSpPr>
          <p:cNvPr id="5" name="2 Rectángulo"/>
          <p:cNvSpPr/>
          <p:nvPr/>
        </p:nvSpPr>
        <p:spPr>
          <a:xfrm flipH="1">
            <a:off x="0" y="0"/>
            <a:ext cx="7317432" cy="8953531"/>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FFC000">
              <a:alpha val="43000"/>
            </a:srgbClr>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2 Rectángulo"/>
          <p:cNvSpPr/>
          <p:nvPr/>
        </p:nvSpPr>
        <p:spPr>
          <a:xfrm>
            <a:off x="-317149" y="0"/>
            <a:ext cx="7175149" cy="9048765"/>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FFC000">
              <a:alpha val="58000"/>
            </a:srgbClr>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10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5000"/>
                                        <p:tgtEl>
                                          <p:spTgt spid="5"/>
                                        </p:tgtEl>
                                        <p:attrNameLst>
                                          <p:attrName>ppt_x</p:attrName>
                                        </p:attrNameLst>
                                      </p:cBhvr>
                                      <p:tavLst>
                                        <p:tav tm="0">
                                          <p:val>
                                            <p:strVal val="ppt_x"/>
                                          </p:val>
                                        </p:tav>
                                        <p:tav tm="100000">
                                          <p:val>
                                            <p:strVal val="0-ppt_w/2"/>
                                          </p:val>
                                        </p:tav>
                                      </p:tavLst>
                                    </p:anim>
                                    <p:anim calcmode="lin" valueType="num">
                                      <p:cBhvr additive="base">
                                        <p:cTn id="7" dur="5000"/>
                                        <p:tgtEl>
                                          <p:spTgt spid="5"/>
                                        </p:tgtEl>
                                        <p:attrNameLst>
                                          <p:attrName>ppt_y</p:attrName>
                                        </p:attrNameLst>
                                      </p:cBhvr>
                                      <p:tavLst>
                                        <p:tav tm="0">
                                          <p:val>
                                            <p:strVal val="ppt_y"/>
                                          </p:val>
                                        </p:tav>
                                        <p:tav tm="100000">
                                          <p:val>
                                            <p:strVal val="ppt_y"/>
                                          </p:val>
                                        </p:tav>
                                      </p:tavLst>
                                    </p:anim>
                                    <p:set>
                                      <p:cBhvr>
                                        <p:cTn id="8" dur="1" fill="hold">
                                          <p:stCondLst>
                                            <p:cond delay="4999"/>
                                          </p:stCondLst>
                                        </p:cTn>
                                        <p:tgtEl>
                                          <p:spTgt spid="5"/>
                                        </p:tgtEl>
                                        <p:attrNameLst>
                                          <p:attrName>style.visibility</p:attrName>
                                        </p:attrNameLst>
                                      </p:cBhvr>
                                      <p:to>
                                        <p:strVal val="hidden"/>
                                      </p:to>
                                    </p:set>
                                  </p:childTnLst>
                                </p:cTn>
                              </p:par>
                              <p:par>
                                <p:cTn id="9" presetID="2" presetClass="exit" presetSubtype="2" fill="hold" nodeType="withEffect">
                                  <p:stCondLst>
                                    <p:cond delay="0"/>
                                  </p:stCondLst>
                                  <p:childTnLst>
                                    <p:anim calcmode="lin" valueType="num">
                                      <p:cBhvr additive="base">
                                        <p:cTn id="10" dur="5000"/>
                                        <p:tgtEl>
                                          <p:spTgt spid="6"/>
                                        </p:tgtEl>
                                        <p:attrNameLst>
                                          <p:attrName>ppt_x</p:attrName>
                                        </p:attrNameLst>
                                      </p:cBhvr>
                                      <p:tavLst>
                                        <p:tav tm="0">
                                          <p:val>
                                            <p:strVal val="ppt_x"/>
                                          </p:val>
                                        </p:tav>
                                        <p:tav tm="100000">
                                          <p:val>
                                            <p:strVal val="1+ppt_w/2"/>
                                          </p:val>
                                        </p:tav>
                                      </p:tavLst>
                                    </p:anim>
                                    <p:anim calcmode="lin" valueType="num">
                                      <p:cBhvr additive="base">
                                        <p:cTn id="11" dur="5000"/>
                                        <p:tgtEl>
                                          <p:spTgt spid="6"/>
                                        </p:tgtEl>
                                        <p:attrNameLst>
                                          <p:attrName>ppt_y</p:attrName>
                                        </p:attrNameLst>
                                      </p:cBhvr>
                                      <p:tavLst>
                                        <p:tav tm="0">
                                          <p:val>
                                            <p:strVal val="ppt_y"/>
                                          </p:val>
                                        </p:tav>
                                        <p:tav tm="100000">
                                          <p:val>
                                            <p:strVal val="ppt_y"/>
                                          </p:val>
                                        </p:tav>
                                      </p:tavLst>
                                    </p:anim>
                                    <p:set>
                                      <p:cBhvr>
                                        <p:cTn id="12" dur="1" fill="hold">
                                          <p:stCondLst>
                                            <p:cond delay="4999"/>
                                          </p:stCondLst>
                                        </p:cTn>
                                        <p:tgtEl>
                                          <p:spTgt spid="6"/>
                                        </p:tgtEl>
                                        <p:attrNameLst>
                                          <p:attrName>style.visibility</p:attrName>
                                        </p:attrNameLst>
                                      </p:cBhvr>
                                      <p:to>
                                        <p:strVal val="hidden"/>
                                      </p:to>
                                    </p:set>
                                  </p:childTnLst>
                                </p:cTn>
                              </p:par>
                              <p:par>
                                <p:cTn id="13" presetID="23" presetClass="entr" presetSubtype="16"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5000" fill="hold"/>
                                        <p:tgtEl>
                                          <p:spTgt spid="4"/>
                                        </p:tgtEl>
                                        <p:attrNameLst>
                                          <p:attrName>ppt_w</p:attrName>
                                        </p:attrNameLst>
                                      </p:cBhvr>
                                      <p:tavLst>
                                        <p:tav tm="0">
                                          <p:val>
                                            <p:fltVal val="0"/>
                                          </p:val>
                                        </p:tav>
                                        <p:tav tm="100000">
                                          <p:val>
                                            <p:strVal val="#ppt_w"/>
                                          </p:val>
                                        </p:tav>
                                      </p:tavLst>
                                    </p:anim>
                                    <p:anim calcmode="lin" valueType="num">
                                      <p:cBhvr>
                                        <p:cTn id="16" dur="5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2" descr="imagenes"/>
          <p:cNvPicPr>
            <a:picLocks noChangeAspect="1" noChangeArrowheads="1"/>
          </p:cNvPicPr>
          <p:nvPr/>
        </p:nvPicPr>
        <p:blipFill>
          <a:blip r:embed="rId2" cstate="print"/>
          <a:srcRect/>
          <a:stretch>
            <a:fillRect/>
          </a:stretch>
        </p:blipFill>
        <p:spPr bwMode="auto">
          <a:xfrm>
            <a:off x="0" y="0"/>
            <a:ext cx="6858000" cy="9144000"/>
          </a:xfrm>
          <a:prstGeom prst="rect">
            <a:avLst/>
          </a:prstGeom>
          <a:noFill/>
        </p:spPr>
      </p:pic>
      <p:sp>
        <p:nvSpPr>
          <p:cNvPr id="5" name="4 Marco"/>
          <p:cNvSpPr/>
          <p:nvPr/>
        </p:nvSpPr>
        <p:spPr>
          <a:xfrm>
            <a:off x="1" y="0"/>
            <a:ext cx="803672" cy="9144000"/>
          </a:xfrm>
          <a:prstGeom prst="frame">
            <a:avLst>
              <a:gd name="adj1" fmla="val 35612"/>
            </a:avLst>
          </a:prstGeom>
          <a:solidFill>
            <a:srgbClr val="C092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Marco"/>
          <p:cNvSpPr/>
          <p:nvPr/>
        </p:nvSpPr>
        <p:spPr>
          <a:xfrm>
            <a:off x="857251" y="0"/>
            <a:ext cx="803672" cy="9144000"/>
          </a:xfrm>
          <a:prstGeom prst="frame">
            <a:avLst>
              <a:gd name="adj1" fmla="val 35612"/>
            </a:avLst>
          </a:prstGeom>
          <a:solidFill>
            <a:srgbClr val="C092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Marco"/>
          <p:cNvSpPr/>
          <p:nvPr/>
        </p:nvSpPr>
        <p:spPr>
          <a:xfrm>
            <a:off x="1714501" y="0"/>
            <a:ext cx="803672" cy="9144000"/>
          </a:xfrm>
          <a:prstGeom prst="frame">
            <a:avLst>
              <a:gd name="adj1" fmla="val 35612"/>
            </a:avLst>
          </a:prstGeom>
          <a:solidFill>
            <a:srgbClr val="C092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Marco"/>
          <p:cNvSpPr/>
          <p:nvPr/>
        </p:nvSpPr>
        <p:spPr>
          <a:xfrm>
            <a:off x="2571751" y="0"/>
            <a:ext cx="803672" cy="9144000"/>
          </a:xfrm>
          <a:prstGeom prst="frame">
            <a:avLst>
              <a:gd name="adj1" fmla="val 35612"/>
            </a:avLst>
          </a:prstGeom>
          <a:solidFill>
            <a:srgbClr val="C092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Marco"/>
          <p:cNvSpPr/>
          <p:nvPr/>
        </p:nvSpPr>
        <p:spPr>
          <a:xfrm>
            <a:off x="3429000" y="0"/>
            <a:ext cx="803672" cy="9144000"/>
          </a:xfrm>
          <a:prstGeom prst="frame">
            <a:avLst>
              <a:gd name="adj1" fmla="val 35612"/>
            </a:avLst>
          </a:prstGeom>
          <a:solidFill>
            <a:srgbClr val="C092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Marco"/>
          <p:cNvSpPr/>
          <p:nvPr/>
        </p:nvSpPr>
        <p:spPr>
          <a:xfrm>
            <a:off x="4286251" y="0"/>
            <a:ext cx="803672" cy="9144000"/>
          </a:xfrm>
          <a:prstGeom prst="frame">
            <a:avLst>
              <a:gd name="adj1" fmla="val 35612"/>
            </a:avLst>
          </a:prstGeom>
          <a:solidFill>
            <a:srgbClr val="C092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Marco"/>
          <p:cNvSpPr/>
          <p:nvPr/>
        </p:nvSpPr>
        <p:spPr>
          <a:xfrm>
            <a:off x="5143501" y="0"/>
            <a:ext cx="803672" cy="9144000"/>
          </a:xfrm>
          <a:prstGeom prst="frame">
            <a:avLst>
              <a:gd name="adj1" fmla="val 35612"/>
            </a:avLst>
          </a:prstGeom>
          <a:solidFill>
            <a:srgbClr val="C092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Marco"/>
          <p:cNvSpPr/>
          <p:nvPr/>
        </p:nvSpPr>
        <p:spPr>
          <a:xfrm>
            <a:off x="6054328" y="0"/>
            <a:ext cx="803672" cy="9144000"/>
          </a:xfrm>
          <a:prstGeom prst="frame">
            <a:avLst>
              <a:gd name="adj1" fmla="val 35612"/>
            </a:avLst>
          </a:prstGeom>
          <a:solidFill>
            <a:srgbClr val="C092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Tree>
  </p:cSld>
  <p:clrMapOvr>
    <a:masterClrMapping/>
  </p:clrMapOvr>
  <p:transition spd="slow" advTm="10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5000"/>
                                        <p:tgtEl>
                                          <p:spTgt spid="5"/>
                                        </p:tgtEl>
                                        <p:attrNameLst>
                                          <p:attrName>ppt_x</p:attrName>
                                        </p:attrNameLst>
                                      </p:cBhvr>
                                      <p:tavLst>
                                        <p:tav tm="0">
                                          <p:val>
                                            <p:strVal val="ppt_x"/>
                                          </p:val>
                                        </p:tav>
                                        <p:tav tm="100000">
                                          <p:val>
                                            <p:strVal val="1+ppt_w/2"/>
                                          </p:val>
                                        </p:tav>
                                      </p:tavLst>
                                    </p:anim>
                                    <p:anim calcmode="lin" valueType="num">
                                      <p:cBhvr additive="base">
                                        <p:cTn id="7" dur="5000"/>
                                        <p:tgtEl>
                                          <p:spTgt spid="5"/>
                                        </p:tgtEl>
                                        <p:attrNameLst>
                                          <p:attrName>ppt_y</p:attrName>
                                        </p:attrNameLst>
                                      </p:cBhvr>
                                      <p:tavLst>
                                        <p:tav tm="0">
                                          <p:val>
                                            <p:strVal val="ppt_y"/>
                                          </p:val>
                                        </p:tav>
                                        <p:tav tm="100000">
                                          <p:val>
                                            <p:strVal val="ppt_y"/>
                                          </p:val>
                                        </p:tav>
                                      </p:tavLst>
                                    </p:anim>
                                    <p:set>
                                      <p:cBhvr>
                                        <p:cTn id="8" dur="1" fill="hold">
                                          <p:stCondLst>
                                            <p:cond delay="4999"/>
                                          </p:stCondLst>
                                        </p:cTn>
                                        <p:tgtEl>
                                          <p:spTgt spid="5"/>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5000"/>
                                        <p:tgtEl>
                                          <p:spTgt spid="6"/>
                                        </p:tgtEl>
                                        <p:attrNameLst>
                                          <p:attrName>ppt_x</p:attrName>
                                        </p:attrNameLst>
                                      </p:cBhvr>
                                      <p:tavLst>
                                        <p:tav tm="0">
                                          <p:val>
                                            <p:strVal val="ppt_x"/>
                                          </p:val>
                                        </p:tav>
                                        <p:tav tm="100000">
                                          <p:val>
                                            <p:strVal val="0-ppt_w/2"/>
                                          </p:val>
                                        </p:tav>
                                      </p:tavLst>
                                    </p:anim>
                                    <p:anim calcmode="lin" valueType="num">
                                      <p:cBhvr additive="base">
                                        <p:cTn id="11" dur="5000"/>
                                        <p:tgtEl>
                                          <p:spTgt spid="6"/>
                                        </p:tgtEl>
                                        <p:attrNameLst>
                                          <p:attrName>ppt_y</p:attrName>
                                        </p:attrNameLst>
                                      </p:cBhvr>
                                      <p:tavLst>
                                        <p:tav tm="0">
                                          <p:val>
                                            <p:strVal val="ppt_y"/>
                                          </p:val>
                                        </p:tav>
                                        <p:tav tm="100000">
                                          <p:val>
                                            <p:strVal val="ppt_y"/>
                                          </p:val>
                                        </p:tav>
                                      </p:tavLst>
                                    </p:anim>
                                    <p:set>
                                      <p:cBhvr>
                                        <p:cTn id="12" dur="1" fill="hold">
                                          <p:stCondLst>
                                            <p:cond delay="4999"/>
                                          </p:stCondLst>
                                        </p:cTn>
                                        <p:tgtEl>
                                          <p:spTgt spid="6"/>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5000"/>
                                        <p:tgtEl>
                                          <p:spTgt spid="7"/>
                                        </p:tgtEl>
                                        <p:attrNameLst>
                                          <p:attrName>ppt_x</p:attrName>
                                        </p:attrNameLst>
                                      </p:cBhvr>
                                      <p:tavLst>
                                        <p:tav tm="0">
                                          <p:val>
                                            <p:strVal val="ppt_x"/>
                                          </p:val>
                                        </p:tav>
                                        <p:tav tm="100000">
                                          <p:val>
                                            <p:strVal val="1+ppt_w/2"/>
                                          </p:val>
                                        </p:tav>
                                      </p:tavLst>
                                    </p:anim>
                                    <p:anim calcmode="lin" valueType="num">
                                      <p:cBhvr additive="base">
                                        <p:cTn id="15" dur="5000"/>
                                        <p:tgtEl>
                                          <p:spTgt spid="7"/>
                                        </p:tgtEl>
                                        <p:attrNameLst>
                                          <p:attrName>ppt_y</p:attrName>
                                        </p:attrNameLst>
                                      </p:cBhvr>
                                      <p:tavLst>
                                        <p:tav tm="0">
                                          <p:val>
                                            <p:strVal val="ppt_y"/>
                                          </p:val>
                                        </p:tav>
                                        <p:tav tm="100000">
                                          <p:val>
                                            <p:strVal val="ppt_y"/>
                                          </p:val>
                                        </p:tav>
                                      </p:tavLst>
                                    </p:anim>
                                    <p:set>
                                      <p:cBhvr>
                                        <p:cTn id="16" dur="1" fill="hold">
                                          <p:stCondLst>
                                            <p:cond delay="4999"/>
                                          </p:stCondLst>
                                        </p:cTn>
                                        <p:tgtEl>
                                          <p:spTgt spid="7"/>
                                        </p:tgtEl>
                                        <p:attrNameLst>
                                          <p:attrName>style.visibility</p:attrName>
                                        </p:attrNameLst>
                                      </p:cBhvr>
                                      <p:to>
                                        <p:strVal val="hidden"/>
                                      </p:to>
                                    </p:set>
                                  </p:childTnLst>
                                </p:cTn>
                              </p:par>
                              <p:par>
                                <p:cTn id="17" presetID="2" presetClass="exit" presetSubtype="8" fill="hold" nodeType="withEffect">
                                  <p:stCondLst>
                                    <p:cond delay="0"/>
                                  </p:stCondLst>
                                  <p:childTnLst>
                                    <p:anim calcmode="lin" valueType="num">
                                      <p:cBhvr additive="base">
                                        <p:cTn id="18" dur="5000"/>
                                        <p:tgtEl>
                                          <p:spTgt spid="8"/>
                                        </p:tgtEl>
                                        <p:attrNameLst>
                                          <p:attrName>ppt_x</p:attrName>
                                        </p:attrNameLst>
                                      </p:cBhvr>
                                      <p:tavLst>
                                        <p:tav tm="0">
                                          <p:val>
                                            <p:strVal val="ppt_x"/>
                                          </p:val>
                                        </p:tav>
                                        <p:tav tm="100000">
                                          <p:val>
                                            <p:strVal val="0-ppt_w/2"/>
                                          </p:val>
                                        </p:tav>
                                      </p:tavLst>
                                    </p:anim>
                                    <p:anim calcmode="lin" valueType="num">
                                      <p:cBhvr additive="base">
                                        <p:cTn id="19" dur="5000"/>
                                        <p:tgtEl>
                                          <p:spTgt spid="8"/>
                                        </p:tgtEl>
                                        <p:attrNameLst>
                                          <p:attrName>ppt_y</p:attrName>
                                        </p:attrNameLst>
                                      </p:cBhvr>
                                      <p:tavLst>
                                        <p:tav tm="0">
                                          <p:val>
                                            <p:strVal val="ppt_y"/>
                                          </p:val>
                                        </p:tav>
                                        <p:tav tm="100000">
                                          <p:val>
                                            <p:strVal val="ppt_y"/>
                                          </p:val>
                                        </p:tav>
                                      </p:tavLst>
                                    </p:anim>
                                    <p:set>
                                      <p:cBhvr>
                                        <p:cTn id="20" dur="1" fill="hold">
                                          <p:stCondLst>
                                            <p:cond delay="4999"/>
                                          </p:stCondLst>
                                        </p:cTn>
                                        <p:tgtEl>
                                          <p:spTgt spid="8"/>
                                        </p:tgtEl>
                                        <p:attrNameLst>
                                          <p:attrName>style.visibility</p:attrName>
                                        </p:attrNameLst>
                                      </p:cBhvr>
                                      <p:to>
                                        <p:strVal val="hidden"/>
                                      </p:to>
                                    </p:set>
                                  </p:childTnLst>
                                </p:cTn>
                              </p:par>
                              <p:par>
                                <p:cTn id="21" presetID="2" presetClass="exit" presetSubtype="2" fill="hold" nodeType="withEffect">
                                  <p:stCondLst>
                                    <p:cond delay="0"/>
                                  </p:stCondLst>
                                  <p:childTnLst>
                                    <p:anim calcmode="lin" valueType="num">
                                      <p:cBhvr additive="base">
                                        <p:cTn id="22" dur="5000"/>
                                        <p:tgtEl>
                                          <p:spTgt spid="9"/>
                                        </p:tgtEl>
                                        <p:attrNameLst>
                                          <p:attrName>ppt_x</p:attrName>
                                        </p:attrNameLst>
                                      </p:cBhvr>
                                      <p:tavLst>
                                        <p:tav tm="0">
                                          <p:val>
                                            <p:strVal val="ppt_x"/>
                                          </p:val>
                                        </p:tav>
                                        <p:tav tm="100000">
                                          <p:val>
                                            <p:strVal val="1+ppt_w/2"/>
                                          </p:val>
                                        </p:tav>
                                      </p:tavLst>
                                    </p:anim>
                                    <p:anim calcmode="lin" valueType="num">
                                      <p:cBhvr additive="base">
                                        <p:cTn id="23" dur="5000"/>
                                        <p:tgtEl>
                                          <p:spTgt spid="9"/>
                                        </p:tgtEl>
                                        <p:attrNameLst>
                                          <p:attrName>ppt_y</p:attrName>
                                        </p:attrNameLst>
                                      </p:cBhvr>
                                      <p:tavLst>
                                        <p:tav tm="0">
                                          <p:val>
                                            <p:strVal val="ppt_y"/>
                                          </p:val>
                                        </p:tav>
                                        <p:tav tm="100000">
                                          <p:val>
                                            <p:strVal val="ppt_y"/>
                                          </p:val>
                                        </p:tav>
                                      </p:tavLst>
                                    </p:anim>
                                    <p:set>
                                      <p:cBhvr>
                                        <p:cTn id="24" dur="1" fill="hold">
                                          <p:stCondLst>
                                            <p:cond delay="4999"/>
                                          </p:stCondLst>
                                        </p:cTn>
                                        <p:tgtEl>
                                          <p:spTgt spid="9"/>
                                        </p:tgtEl>
                                        <p:attrNameLst>
                                          <p:attrName>style.visibility</p:attrName>
                                        </p:attrNameLst>
                                      </p:cBhvr>
                                      <p:to>
                                        <p:strVal val="hidden"/>
                                      </p:to>
                                    </p:set>
                                  </p:childTnLst>
                                </p:cTn>
                              </p:par>
                              <p:par>
                                <p:cTn id="25" presetID="2" presetClass="exit" presetSubtype="8" fill="hold" nodeType="withEffect">
                                  <p:stCondLst>
                                    <p:cond delay="0"/>
                                  </p:stCondLst>
                                  <p:childTnLst>
                                    <p:anim calcmode="lin" valueType="num">
                                      <p:cBhvr additive="base">
                                        <p:cTn id="26" dur="5000"/>
                                        <p:tgtEl>
                                          <p:spTgt spid="10"/>
                                        </p:tgtEl>
                                        <p:attrNameLst>
                                          <p:attrName>ppt_x</p:attrName>
                                        </p:attrNameLst>
                                      </p:cBhvr>
                                      <p:tavLst>
                                        <p:tav tm="0">
                                          <p:val>
                                            <p:strVal val="ppt_x"/>
                                          </p:val>
                                        </p:tav>
                                        <p:tav tm="100000">
                                          <p:val>
                                            <p:strVal val="0-ppt_w/2"/>
                                          </p:val>
                                        </p:tav>
                                      </p:tavLst>
                                    </p:anim>
                                    <p:anim calcmode="lin" valueType="num">
                                      <p:cBhvr additive="base">
                                        <p:cTn id="27" dur="5000"/>
                                        <p:tgtEl>
                                          <p:spTgt spid="10"/>
                                        </p:tgtEl>
                                        <p:attrNameLst>
                                          <p:attrName>ppt_y</p:attrName>
                                        </p:attrNameLst>
                                      </p:cBhvr>
                                      <p:tavLst>
                                        <p:tav tm="0">
                                          <p:val>
                                            <p:strVal val="ppt_y"/>
                                          </p:val>
                                        </p:tav>
                                        <p:tav tm="100000">
                                          <p:val>
                                            <p:strVal val="ppt_y"/>
                                          </p:val>
                                        </p:tav>
                                      </p:tavLst>
                                    </p:anim>
                                    <p:set>
                                      <p:cBhvr>
                                        <p:cTn id="28" dur="1" fill="hold">
                                          <p:stCondLst>
                                            <p:cond delay="4999"/>
                                          </p:stCondLst>
                                        </p:cTn>
                                        <p:tgtEl>
                                          <p:spTgt spid="10"/>
                                        </p:tgtEl>
                                        <p:attrNameLst>
                                          <p:attrName>style.visibility</p:attrName>
                                        </p:attrNameLst>
                                      </p:cBhvr>
                                      <p:to>
                                        <p:strVal val="hidden"/>
                                      </p:to>
                                    </p:set>
                                  </p:childTnLst>
                                </p:cTn>
                              </p:par>
                              <p:par>
                                <p:cTn id="29" presetID="2" presetClass="exit" presetSubtype="2" fill="hold" nodeType="withEffect">
                                  <p:stCondLst>
                                    <p:cond delay="0"/>
                                  </p:stCondLst>
                                  <p:childTnLst>
                                    <p:anim calcmode="lin" valueType="num">
                                      <p:cBhvr additive="base">
                                        <p:cTn id="30" dur="5000"/>
                                        <p:tgtEl>
                                          <p:spTgt spid="11"/>
                                        </p:tgtEl>
                                        <p:attrNameLst>
                                          <p:attrName>ppt_x</p:attrName>
                                        </p:attrNameLst>
                                      </p:cBhvr>
                                      <p:tavLst>
                                        <p:tav tm="0">
                                          <p:val>
                                            <p:strVal val="ppt_x"/>
                                          </p:val>
                                        </p:tav>
                                        <p:tav tm="100000">
                                          <p:val>
                                            <p:strVal val="1+ppt_w/2"/>
                                          </p:val>
                                        </p:tav>
                                      </p:tavLst>
                                    </p:anim>
                                    <p:anim calcmode="lin" valueType="num">
                                      <p:cBhvr additive="base">
                                        <p:cTn id="31" dur="5000"/>
                                        <p:tgtEl>
                                          <p:spTgt spid="11"/>
                                        </p:tgtEl>
                                        <p:attrNameLst>
                                          <p:attrName>ppt_y</p:attrName>
                                        </p:attrNameLst>
                                      </p:cBhvr>
                                      <p:tavLst>
                                        <p:tav tm="0">
                                          <p:val>
                                            <p:strVal val="ppt_y"/>
                                          </p:val>
                                        </p:tav>
                                        <p:tav tm="100000">
                                          <p:val>
                                            <p:strVal val="ppt_y"/>
                                          </p:val>
                                        </p:tav>
                                      </p:tavLst>
                                    </p:anim>
                                    <p:set>
                                      <p:cBhvr>
                                        <p:cTn id="32" dur="1" fill="hold">
                                          <p:stCondLst>
                                            <p:cond delay="4999"/>
                                          </p:stCondLst>
                                        </p:cTn>
                                        <p:tgtEl>
                                          <p:spTgt spid="11"/>
                                        </p:tgtEl>
                                        <p:attrNameLst>
                                          <p:attrName>style.visibility</p:attrName>
                                        </p:attrNameLst>
                                      </p:cBhvr>
                                      <p:to>
                                        <p:strVal val="hidden"/>
                                      </p:to>
                                    </p:set>
                                  </p:childTnLst>
                                </p:cTn>
                              </p:par>
                              <p:par>
                                <p:cTn id="33" presetID="2" presetClass="exit" presetSubtype="8" fill="hold" nodeType="withEffect">
                                  <p:stCondLst>
                                    <p:cond delay="0"/>
                                  </p:stCondLst>
                                  <p:childTnLst>
                                    <p:anim calcmode="lin" valueType="num">
                                      <p:cBhvr additive="base">
                                        <p:cTn id="34" dur="5000"/>
                                        <p:tgtEl>
                                          <p:spTgt spid="12"/>
                                        </p:tgtEl>
                                        <p:attrNameLst>
                                          <p:attrName>ppt_x</p:attrName>
                                        </p:attrNameLst>
                                      </p:cBhvr>
                                      <p:tavLst>
                                        <p:tav tm="0">
                                          <p:val>
                                            <p:strVal val="ppt_x"/>
                                          </p:val>
                                        </p:tav>
                                        <p:tav tm="100000">
                                          <p:val>
                                            <p:strVal val="0-ppt_w/2"/>
                                          </p:val>
                                        </p:tav>
                                      </p:tavLst>
                                    </p:anim>
                                    <p:anim calcmode="lin" valueType="num">
                                      <p:cBhvr additive="base">
                                        <p:cTn id="35" dur="5000"/>
                                        <p:tgtEl>
                                          <p:spTgt spid="12"/>
                                        </p:tgtEl>
                                        <p:attrNameLst>
                                          <p:attrName>ppt_y</p:attrName>
                                        </p:attrNameLst>
                                      </p:cBhvr>
                                      <p:tavLst>
                                        <p:tav tm="0">
                                          <p:val>
                                            <p:strVal val="ppt_y"/>
                                          </p:val>
                                        </p:tav>
                                        <p:tav tm="100000">
                                          <p:val>
                                            <p:strVal val="ppt_y"/>
                                          </p:val>
                                        </p:tav>
                                      </p:tavLst>
                                    </p:anim>
                                    <p:set>
                                      <p:cBhvr>
                                        <p:cTn id="36" dur="1" fill="hold">
                                          <p:stCondLst>
                                            <p:cond delay="4999"/>
                                          </p:stCondLst>
                                        </p:cTn>
                                        <p:tgtEl>
                                          <p:spTgt spid="12"/>
                                        </p:tgtEl>
                                        <p:attrNameLst>
                                          <p:attrName>style.visibility</p:attrName>
                                        </p:attrNameLst>
                                      </p:cBhvr>
                                      <p:to>
                                        <p:strVal val="hidden"/>
                                      </p:to>
                                    </p:set>
                                  </p:childTnLst>
                                </p:cTn>
                              </p:par>
                              <p:par>
                                <p:cTn id="37" presetID="17" presetClass="entr" presetSubtype="10" fill="hold"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p:cTn id="39" dur="5000" fill="hold"/>
                                        <p:tgtEl>
                                          <p:spTgt spid="13"/>
                                        </p:tgtEl>
                                        <p:attrNameLst>
                                          <p:attrName>ppt_w</p:attrName>
                                        </p:attrNameLst>
                                      </p:cBhvr>
                                      <p:tavLst>
                                        <p:tav tm="0">
                                          <p:val>
                                            <p:fltVal val="0"/>
                                          </p:val>
                                        </p:tav>
                                        <p:tav tm="100000">
                                          <p:val>
                                            <p:strVal val="#ppt_w"/>
                                          </p:val>
                                        </p:tav>
                                      </p:tavLst>
                                    </p:anim>
                                    <p:anim calcmode="lin" valueType="num">
                                      <p:cBhvr>
                                        <p:cTn id="40" dur="5000" fill="hold"/>
                                        <p:tgtEl>
                                          <p:spTgt spid="1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3" descr="illusion-013"/>
          <p:cNvPicPr>
            <a:picLocks noChangeAspect="1" noChangeArrowheads="1"/>
          </p:cNvPicPr>
          <p:nvPr/>
        </p:nvPicPr>
        <p:blipFill>
          <a:blip r:embed="rId2" cstate="print">
            <a:duotone>
              <a:schemeClr val="accent3">
                <a:shade val="45000"/>
                <a:satMod val="135000"/>
              </a:schemeClr>
              <a:prstClr val="white"/>
            </a:duotone>
            <a:lum bright="28000"/>
          </a:blip>
          <a:srcRect/>
          <a:stretch>
            <a:fillRect/>
          </a:stretch>
        </p:blipFill>
        <p:spPr bwMode="auto">
          <a:xfrm>
            <a:off x="0" y="-25400"/>
            <a:ext cx="6858000" cy="9169400"/>
          </a:xfrm>
          <a:prstGeom prst="rect">
            <a:avLst/>
          </a:prstGeom>
          <a:noFill/>
          <a:ln w="9525">
            <a:noFill/>
            <a:miter lim="800000"/>
            <a:headEnd/>
            <a:tailEnd/>
          </a:ln>
        </p:spPr>
      </p:pic>
      <p:sp>
        <p:nvSpPr>
          <p:cNvPr id="4" name="3 Rectángulo"/>
          <p:cNvSpPr/>
          <p:nvPr/>
        </p:nvSpPr>
        <p:spPr>
          <a:xfrm>
            <a:off x="836712" y="2555777"/>
            <a:ext cx="5076564" cy="707886"/>
          </a:xfrm>
          <a:prstGeom prst="rect">
            <a:avLst/>
          </a:prstGeom>
        </p:spPr>
        <p:txBody>
          <a:bodyPr wrap="square">
            <a:spAutoFit/>
          </a:bodyPr>
          <a:lstStyle/>
          <a:p>
            <a:pPr algn="ctr"/>
            <a:endParaRPr lang="es-ES" sz="4000" b="1" i="1" dirty="0">
              <a:ln w="18000">
                <a:solidFill>
                  <a:schemeClr val="accent2">
                    <a:satMod val="140000"/>
                  </a:schemeClr>
                </a:solidFill>
                <a:prstDash val="solid"/>
                <a:miter lim="800000"/>
              </a:ln>
              <a:solidFill>
                <a:srgbClr val="0000FF"/>
              </a:solidFill>
              <a:effectLst>
                <a:outerShdw blurRad="25500" dist="23000" dir="7020000" algn="tl">
                  <a:srgbClr val="000000">
                    <a:alpha val="50000"/>
                  </a:srgbClr>
                </a:outerShdw>
              </a:effectLst>
            </a:endParaRPr>
          </a:p>
        </p:txBody>
      </p:sp>
      <p:pic>
        <p:nvPicPr>
          <p:cNvPr id="6" name="Picture 6" descr="C:\Documents and Settings\Mousset gérard\Mes documents\Gerard MOUSSET\DOCPERSO\QUARANTAINE\ordinateur_51.gif"/>
          <p:cNvPicPr>
            <a:picLocks noChangeAspect="1" noChangeArrowheads="1" noCrop="1"/>
          </p:cNvPicPr>
          <p:nvPr/>
        </p:nvPicPr>
        <p:blipFill>
          <a:blip r:embed="rId3" cstate="print"/>
          <a:srcRect/>
          <a:stretch>
            <a:fillRect/>
          </a:stretch>
        </p:blipFill>
        <p:spPr bwMode="auto">
          <a:xfrm rot="328932">
            <a:off x="319763" y="7725441"/>
            <a:ext cx="1924282" cy="1329681"/>
          </a:xfrm>
          <a:prstGeom prst="rect">
            <a:avLst/>
          </a:prstGeom>
          <a:noFill/>
          <a:ln w="9525">
            <a:noFill/>
            <a:miter lim="800000"/>
            <a:headEnd/>
            <a:tailEnd/>
          </a:ln>
        </p:spPr>
      </p:pic>
      <p:sp>
        <p:nvSpPr>
          <p:cNvPr id="7" name="6 CuadroTexto"/>
          <p:cNvSpPr txBox="1"/>
          <p:nvPr/>
        </p:nvSpPr>
        <p:spPr>
          <a:xfrm>
            <a:off x="1484784" y="8244408"/>
            <a:ext cx="2737673" cy="369332"/>
          </a:xfrm>
          <a:prstGeom prst="rect">
            <a:avLst/>
          </a:prstGeom>
          <a:solidFill>
            <a:srgbClr val="00FF00"/>
          </a:solidFill>
          <a:ln>
            <a:solidFill>
              <a:srgbClr val="FF0000"/>
            </a:solidFill>
          </a:ln>
        </p:spPr>
        <p:txBody>
          <a:bodyPr wrap="none" rtlCol="0">
            <a:spAutoFit/>
          </a:bodyPr>
          <a:lstStyle/>
          <a:p>
            <a:r>
              <a:rPr lang="es-ES" dirty="0" smtClean="0">
                <a:solidFill>
                  <a:schemeClr val="bg1"/>
                </a:solidFill>
                <a:latin typeface="Arial Black" pitchFamily="34" charset="0"/>
              </a:rPr>
              <a:t>PASALAS TODAS TU</a:t>
            </a:r>
            <a:endParaRPr lang="es-ES" dirty="0">
              <a:solidFill>
                <a:schemeClr val="bg1"/>
              </a:solidFill>
              <a:latin typeface="Arial Black" pitchFamily="34" charset="0"/>
            </a:endParaRPr>
          </a:p>
        </p:txBody>
      </p:sp>
      <p:sp>
        <p:nvSpPr>
          <p:cNvPr id="9" name="8 Rectángulo"/>
          <p:cNvSpPr/>
          <p:nvPr/>
        </p:nvSpPr>
        <p:spPr>
          <a:xfrm>
            <a:off x="1340768" y="1763688"/>
            <a:ext cx="4032448" cy="4524315"/>
          </a:xfrm>
          <a:prstGeom prst="rect">
            <a:avLst/>
          </a:prstGeom>
        </p:spPr>
        <p:txBody>
          <a:bodyPr wrap="square">
            <a:spAutoFit/>
          </a:bodyPr>
          <a:lstStyle/>
          <a:p>
            <a:pPr algn="ctr"/>
            <a:r>
              <a:rPr lang="es-ES" sz="3200" dirty="0" smtClean="0">
                <a:solidFill>
                  <a:schemeClr val="bg1"/>
                </a:solidFill>
                <a:latin typeface="Old English Text MT" pitchFamily="66" charset="0"/>
              </a:rPr>
              <a:t>Un viaje que nos conduce a un animado asentamiento ubicado en un pintoresco valle rumano, el pueblo de </a:t>
            </a:r>
            <a:r>
              <a:rPr lang="es-ES" sz="3200" dirty="0" err="1" smtClean="0">
                <a:solidFill>
                  <a:schemeClr val="bg1"/>
                </a:solidFill>
                <a:latin typeface="Old English Text MT" pitchFamily="66" charset="0"/>
              </a:rPr>
              <a:t>Geamana</a:t>
            </a:r>
            <a:r>
              <a:rPr lang="es-ES" sz="3200" dirty="0" smtClean="0">
                <a:solidFill>
                  <a:schemeClr val="bg1"/>
                </a:solidFill>
                <a:latin typeface="Old English Text MT" pitchFamily="66" charset="0"/>
              </a:rPr>
              <a:t>, que fue borrado del mapa para dejar sitio a un lago de vertidos tóxicos.</a:t>
            </a:r>
            <a:endParaRPr lang="es-ES" sz="3200" dirty="0">
              <a:solidFill>
                <a:schemeClr val="bg1"/>
              </a:solidFill>
              <a:latin typeface="Old English Text MT" pitchFamily="66" charset="0"/>
            </a:endParaRPr>
          </a:p>
        </p:txBody>
      </p:sp>
    </p:spTree>
  </p:cSld>
  <p:clrMapOvr>
    <a:masterClrMapping/>
  </p:clrMapOvr>
  <p:transition spd="slow" advTm="18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0"/>
                                        </p:tgtEl>
                                        <p:attrNameLst>
                                          <p:attrName>style.opacity</p:attrName>
                                        </p:attrNameLst>
                                      </p:cBhvr>
                                      <p:to>
                                        <p:strVal val="0.25"/>
                                      </p:to>
                                    </p:set>
                                    <p:animEffect filter="image" prLst="opacity: 0.25">
                                      <p:cBhvr rctx="IE">
                                        <p:cTn id="7" dur="indefinite"/>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contaminacion"/>
          <p:cNvPicPr>
            <a:picLocks noChangeAspect="1" noChangeArrowheads="1"/>
          </p:cNvPicPr>
          <p:nvPr/>
        </p:nvPicPr>
        <p:blipFill>
          <a:blip r:embed="rId2" cstate="print"/>
          <a:srcRect/>
          <a:stretch>
            <a:fillRect/>
          </a:stretch>
        </p:blipFill>
        <p:spPr bwMode="auto">
          <a:xfrm>
            <a:off x="0" y="0"/>
            <a:ext cx="6858000" cy="9144000"/>
          </a:xfrm>
          <a:prstGeom prst="rect">
            <a:avLst/>
          </a:prstGeom>
          <a:noFill/>
        </p:spPr>
      </p:pic>
      <p:sp>
        <p:nvSpPr>
          <p:cNvPr id="14339" name="5 CuadroTexto"/>
          <p:cNvSpPr txBox="1">
            <a:spLocks noChangeArrowheads="1"/>
          </p:cNvSpPr>
          <p:nvPr/>
        </p:nvSpPr>
        <p:spPr bwMode="auto">
          <a:xfrm>
            <a:off x="2196704" y="10001251"/>
            <a:ext cx="4339828" cy="369332"/>
          </a:xfrm>
          <a:prstGeom prst="rect">
            <a:avLst/>
          </a:prstGeom>
          <a:noFill/>
          <a:ln w="9525">
            <a:noFill/>
            <a:miter lim="800000"/>
            <a:headEnd/>
            <a:tailEnd/>
          </a:ln>
        </p:spPr>
        <p:txBody>
          <a:bodyPr>
            <a:spAutoFit/>
          </a:bodyPr>
          <a:lstStyle/>
          <a:p>
            <a:endParaRPr lang="es-ES">
              <a:latin typeface="Calibri" pitchFamily="34" charset="0"/>
            </a:endParaRPr>
          </a:p>
        </p:txBody>
      </p:sp>
      <p:sp>
        <p:nvSpPr>
          <p:cNvPr id="19" name="18 Lágrima"/>
          <p:cNvSpPr/>
          <p:nvPr/>
        </p:nvSpPr>
        <p:spPr>
          <a:xfrm rot="19083135">
            <a:off x="2458633" y="5206811"/>
            <a:ext cx="2089547" cy="3714751"/>
          </a:xfrm>
          <a:prstGeom prst="teardrop">
            <a:avLst/>
          </a:prstGeom>
          <a:blipFill>
            <a:blip r:embed="rId3" cstate="print"/>
            <a:tile tx="0" ty="0" sx="100000" sy="100000" flip="none" algn="tl"/>
          </a:blipFill>
          <a:ln>
            <a:noFill/>
          </a:ln>
          <a:effectLst>
            <a:glow rad="2286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20" name="19 Lágrima"/>
          <p:cNvSpPr/>
          <p:nvPr/>
        </p:nvSpPr>
        <p:spPr>
          <a:xfrm rot="2762101">
            <a:off x="184039" y="3357152"/>
            <a:ext cx="3714749" cy="2089547"/>
          </a:xfrm>
          <a:prstGeom prst="teardrop">
            <a:avLst/>
          </a:prstGeom>
          <a:blipFill>
            <a:blip r:embed="rId3" cstate="print"/>
            <a:tile tx="0" ty="0" sx="100000" sy="100000" flip="none" algn="tl"/>
          </a:blipFill>
          <a:ln>
            <a:noFill/>
          </a:ln>
          <a:effectLst>
            <a:glow rad="2286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2" name="21 Lágrima"/>
          <p:cNvSpPr/>
          <p:nvPr/>
        </p:nvSpPr>
        <p:spPr>
          <a:xfrm rot="8206448">
            <a:off x="2564607" y="154518"/>
            <a:ext cx="2089547" cy="3714749"/>
          </a:xfrm>
          <a:prstGeom prst="teardrop">
            <a:avLst/>
          </a:prstGeom>
          <a:blipFill>
            <a:blip r:embed="rId3" cstate="print"/>
            <a:tile tx="0" ty="0" sx="100000" sy="100000" flip="none" algn="tl"/>
          </a:blipFill>
          <a:ln>
            <a:noFill/>
          </a:ln>
          <a:effectLst>
            <a:glow rad="2286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4" name="23 Lágrima"/>
          <p:cNvSpPr/>
          <p:nvPr/>
        </p:nvSpPr>
        <p:spPr>
          <a:xfrm rot="13917186">
            <a:off x="3193852" y="3820385"/>
            <a:ext cx="3714749" cy="2089547"/>
          </a:xfrm>
          <a:prstGeom prst="teardrop">
            <a:avLst/>
          </a:prstGeom>
          <a:blipFill>
            <a:blip r:embed="rId3" cstate="print"/>
            <a:tile tx="0" ty="0" sx="100000" sy="100000" flip="none" algn="tl"/>
          </a:blipFill>
          <a:ln>
            <a:noFill/>
          </a:ln>
          <a:effectLst>
            <a:glow rad="2286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10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3000" fill="hold"/>
                                        <p:tgtEl>
                                          <p:spTgt spid="19"/>
                                        </p:tgtEl>
                                        <p:attrNameLst>
                                          <p:attrName>ppt_x</p:attrName>
                                        </p:attrNameLst>
                                      </p:cBhvr>
                                      <p:tavLst>
                                        <p:tav tm="0">
                                          <p:val>
                                            <p:strVal val="#ppt_x"/>
                                          </p:val>
                                        </p:tav>
                                        <p:tav tm="100000">
                                          <p:val>
                                            <p:strVal val="#ppt_x"/>
                                          </p:val>
                                        </p:tav>
                                      </p:tavLst>
                                    </p:anim>
                                    <p:anim calcmode="lin" valueType="num">
                                      <p:cBhvr additive="base">
                                        <p:cTn id="8" dur="3000" fill="hold"/>
                                        <p:tgtEl>
                                          <p:spTgt spid="19"/>
                                        </p:tgtEl>
                                        <p:attrNameLst>
                                          <p:attrName>ppt_y</p:attrName>
                                        </p:attrNameLst>
                                      </p:cBhvr>
                                      <p:tavLst>
                                        <p:tav tm="0">
                                          <p:val>
                                            <p:strVal val="0-#ppt_h/2"/>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20"/>
                                        </p:tgtEl>
                                        <p:attrNameLst>
                                          <p:attrName>style.visibility</p:attrName>
                                        </p:attrNameLst>
                                      </p:cBhvr>
                                      <p:to>
                                        <p:strVal val="visible"/>
                                      </p:to>
                                    </p:set>
                                    <p:anim calcmode="lin" valueType="num">
                                      <p:cBhvr additive="base">
                                        <p:cTn id="11" dur="3000" fill="hold"/>
                                        <p:tgtEl>
                                          <p:spTgt spid="20"/>
                                        </p:tgtEl>
                                        <p:attrNameLst>
                                          <p:attrName>ppt_x</p:attrName>
                                        </p:attrNameLst>
                                      </p:cBhvr>
                                      <p:tavLst>
                                        <p:tav tm="0">
                                          <p:val>
                                            <p:strVal val="1+#ppt_w/2"/>
                                          </p:val>
                                        </p:tav>
                                        <p:tav tm="100000">
                                          <p:val>
                                            <p:strVal val="#ppt_x"/>
                                          </p:val>
                                        </p:tav>
                                      </p:tavLst>
                                    </p:anim>
                                    <p:anim calcmode="lin" valueType="num">
                                      <p:cBhvr additive="base">
                                        <p:cTn id="12" dur="3000" fill="hold"/>
                                        <p:tgtEl>
                                          <p:spTgt spid="20"/>
                                        </p:tgtEl>
                                        <p:attrNameLst>
                                          <p:attrName>ppt_y</p:attrName>
                                        </p:attrNameLst>
                                      </p:cBhvr>
                                      <p:tavLst>
                                        <p:tav tm="0">
                                          <p:val>
                                            <p:strVal val="#ppt_y"/>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22"/>
                                        </p:tgtEl>
                                        <p:attrNameLst>
                                          <p:attrName>style.visibility</p:attrName>
                                        </p:attrNameLst>
                                      </p:cBhvr>
                                      <p:to>
                                        <p:strVal val="visible"/>
                                      </p:to>
                                    </p:set>
                                    <p:anim calcmode="lin" valueType="num">
                                      <p:cBhvr additive="base">
                                        <p:cTn id="15" dur="3000" fill="hold"/>
                                        <p:tgtEl>
                                          <p:spTgt spid="22"/>
                                        </p:tgtEl>
                                        <p:attrNameLst>
                                          <p:attrName>ppt_x</p:attrName>
                                        </p:attrNameLst>
                                      </p:cBhvr>
                                      <p:tavLst>
                                        <p:tav tm="0">
                                          <p:val>
                                            <p:strVal val="#ppt_x"/>
                                          </p:val>
                                        </p:tav>
                                        <p:tav tm="100000">
                                          <p:val>
                                            <p:strVal val="#ppt_x"/>
                                          </p:val>
                                        </p:tav>
                                      </p:tavLst>
                                    </p:anim>
                                    <p:anim calcmode="lin" valueType="num">
                                      <p:cBhvr additive="base">
                                        <p:cTn id="16" dur="3000" fill="hold"/>
                                        <p:tgtEl>
                                          <p:spTgt spid="22"/>
                                        </p:tgtEl>
                                        <p:attrNameLst>
                                          <p:attrName>ppt_y</p:attrName>
                                        </p:attrNameLst>
                                      </p:cBhvr>
                                      <p:tavLst>
                                        <p:tav tm="0">
                                          <p:val>
                                            <p:strVal val="1+#ppt_h/2"/>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24"/>
                                        </p:tgtEl>
                                        <p:attrNameLst>
                                          <p:attrName>style.visibility</p:attrName>
                                        </p:attrNameLst>
                                      </p:cBhvr>
                                      <p:to>
                                        <p:strVal val="visible"/>
                                      </p:to>
                                    </p:set>
                                    <p:anim calcmode="lin" valueType="num">
                                      <p:cBhvr additive="base">
                                        <p:cTn id="19" dur="3000" fill="hold"/>
                                        <p:tgtEl>
                                          <p:spTgt spid="24"/>
                                        </p:tgtEl>
                                        <p:attrNameLst>
                                          <p:attrName>ppt_x</p:attrName>
                                        </p:attrNameLst>
                                      </p:cBhvr>
                                      <p:tavLst>
                                        <p:tav tm="0">
                                          <p:val>
                                            <p:strVal val="0-#ppt_w/2"/>
                                          </p:val>
                                        </p:tav>
                                        <p:tav tm="100000">
                                          <p:val>
                                            <p:strVal val="#ppt_x"/>
                                          </p:val>
                                        </p:tav>
                                      </p:tavLst>
                                    </p:anim>
                                    <p:anim calcmode="lin" valueType="num">
                                      <p:cBhvr additive="base">
                                        <p:cTn id="20" dur="3000" fill="hold"/>
                                        <p:tgtEl>
                                          <p:spTgt spid="24"/>
                                        </p:tgtEl>
                                        <p:attrNameLst>
                                          <p:attrName>ppt_y</p:attrName>
                                        </p:attrNameLst>
                                      </p:cBhvr>
                                      <p:tavLst>
                                        <p:tav tm="0">
                                          <p:val>
                                            <p:strVal val="#ppt_y"/>
                                          </p:val>
                                        </p:tav>
                                        <p:tav tm="100000">
                                          <p:val>
                                            <p:strVal val="#ppt_y"/>
                                          </p:val>
                                        </p:tav>
                                      </p:tavLst>
                                    </p:anim>
                                  </p:childTnLst>
                                </p:cTn>
                              </p:par>
                              <p:par>
                                <p:cTn id="21" presetID="8" presetClass="emph" presetSubtype="0" fill="hold" nodeType="withEffect">
                                  <p:stCondLst>
                                    <p:cond delay="0"/>
                                  </p:stCondLst>
                                  <p:childTnLst>
                                    <p:animRot by="21600000">
                                      <p:cBhvr>
                                        <p:cTn id="22" dur="3000" fill="hold"/>
                                        <p:tgtEl>
                                          <p:spTgt spid="19"/>
                                        </p:tgtEl>
                                        <p:attrNameLst>
                                          <p:attrName>r</p:attrName>
                                        </p:attrNameLst>
                                      </p:cBhvr>
                                    </p:animRot>
                                  </p:childTnLst>
                                </p:cTn>
                              </p:par>
                              <p:par>
                                <p:cTn id="23" presetID="8" presetClass="emph" presetSubtype="0" fill="hold" nodeType="withEffect">
                                  <p:stCondLst>
                                    <p:cond delay="0"/>
                                  </p:stCondLst>
                                  <p:childTnLst>
                                    <p:animRot by="21600000">
                                      <p:cBhvr>
                                        <p:cTn id="24" dur="3000" fill="hold"/>
                                        <p:tgtEl>
                                          <p:spTgt spid="20"/>
                                        </p:tgtEl>
                                        <p:attrNameLst>
                                          <p:attrName>r</p:attrName>
                                        </p:attrNameLst>
                                      </p:cBhvr>
                                    </p:animRot>
                                  </p:childTnLst>
                                </p:cTn>
                              </p:par>
                              <p:par>
                                <p:cTn id="25" presetID="8" presetClass="emph" presetSubtype="0" fill="hold" nodeType="withEffect">
                                  <p:stCondLst>
                                    <p:cond delay="0"/>
                                  </p:stCondLst>
                                  <p:childTnLst>
                                    <p:animRot by="21600000">
                                      <p:cBhvr>
                                        <p:cTn id="26" dur="3000" fill="hold"/>
                                        <p:tgtEl>
                                          <p:spTgt spid="22"/>
                                        </p:tgtEl>
                                        <p:attrNameLst>
                                          <p:attrName>r</p:attrName>
                                        </p:attrNameLst>
                                      </p:cBhvr>
                                    </p:animRot>
                                  </p:childTnLst>
                                </p:cTn>
                              </p:par>
                              <p:par>
                                <p:cTn id="27" presetID="8" presetClass="emph" presetSubtype="0" fill="hold" nodeType="withEffect">
                                  <p:stCondLst>
                                    <p:cond delay="0"/>
                                  </p:stCondLst>
                                  <p:childTnLst>
                                    <p:animRot by="21600000">
                                      <p:cBhvr>
                                        <p:cTn id="28" dur="3000" fill="hold"/>
                                        <p:tgtEl>
                                          <p:spTgt spid="24"/>
                                        </p:tgtEl>
                                        <p:attrNameLst>
                                          <p:attrName>r</p:attrName>
                                        </p:attrNameLst>
                                      </p:cBhvr>
                                    </p:animRot>
                                  </p:childTnLst>
                                </p:cTn>
                              </p:par>
                            </p:childTnLst>
                          </p:cTn>
                        </p:par>
                        <p:par>
                          <p:cTn id="29" fill="hold">
                            <p:stCondLst>
                              <p:cond delay="3000"/>
                            </p:stCondLst>
                            <p:childTnLst>
                              <p:par>
                                <p:cTn id="30" presetID="2" presetClass="exit" presetSubtype="2" fill="hold" nodeType="afterEffect">
                                  <p:stCondLst>
                                    <p:cond delay="0"/>
                                  </p:stCondLst>
                                  <p:childTnLst>
                                    <p:anim calcmode="lin" valueType="num">
                                      <p:cBhvr additive="base">
                                        <p:cTn id="31" dur="3000"/>
                                        <p:tgtEl>
                                          <p:spTgt spid="20"/>
                                        </p:tgtEl>
                                        <p:attrNameLst>
                                          <p:attrName>ppt_x</p:attrName>
                                        </p:attrNameLst>
                                      </p:cBhvr>
                                      <p:tavLst>
                                        <p:tav tm="0">
                                          <p:val>
                                            <p:strVal val="ppt_x"/>
                                          </p:val>
                                        </p:tav>
                                        <p:tav tm="100000">
                                          <p:val>
                                            <p:strVal val="1+ppt_w/2"/>
                                          </p:val>
                                        </p:tav>
                                      </p:tavLst>
                                    </p:anim>
                                    <p:anim calcmode="lin" valueType="num">
                                      <p:cBhvr additive="base">
                                        <p:cTn id="32" dur="3000"/>
                                        <p:tgtEl>
                                          <p:spTgt spid="20"/>
                                        </p:tgtEl>
                                        <p:attrNameLst>
                                          <p:attrName>ppt_y</p:attrName>
                                        </p:attrNameLst>
                                      </p:cBhvr>
                                      <p:tavLst>
                                        <p:tav tm="0">
                                          <p:val>
                                            <p:strVal val="ppt_y"/>
                                          </p:val>
                                        </p:tav>
                                        <p:tav tm="100000">
                                          <p:val>
                                            <p:strVal val="ppt_y"/>
                                          </p:val>
                                        </p:tav>
                                      </p:tavLst>
                                    </p:anim>
                                    <p:set>
                                      <p:cBhvr>
                                        <p:cTn id="33" dur="1" fill="hold">
                                          <p:stCondLst>
                                            <p:cond delay="2999"/>
                                          </p:stCondLst>
                                        </p:cTn>
                                        <p:tgtEl>
                                          <p:spTgt spid="20"/>
                                        </p:tgtEl>
                                        <p:attrNameLst>
                                          <p:attrName>style.visibility</p:attrName>
                                        </p:attrNameLst>
                                      </p:cBhvr>
                                      <p:to>
                                        <p:strVal val="hidden"/>
                                      </p:to>
                                    </p:set>
                                  </p:childTnLst>
                                </p:cTn>
                              </p:par>
                              <p:par>
                                <p:cTn id="34" presetID="31" presetClass="entr" presetSubtype="0" fill="hold" nodeType="withEffect">
                                  <p:stCondLst>
                                    <p:cond delay="0"/>
                                  </p:stCondLst>
                                  <p:iterate type="lt">
                                    <p:tmPct val="5000"/>
                                  </p:iterate>
                                  <p:childTnLst>
                                    <p:set>
                                      <p:cBhvr>
                                        <p:cTn id="35" dur="1" fill="hold">
                                          <p:stCondLst>
                                            <p:cond delay="0"/>
                                          </p:stCondLst>
                                        </p:cTn>
                                        <p:tgtEl>
                                          <p:spTgt spid="7"/>
                                        </p:tgtEl>
                                        <p:attrNameLst>
                                          <p:attrName>style.visibility</p:attrName>
                                        </p:attrNameLst>
                                      </p:cBhvr>
                                      <p:to>
                                        <p:strVal val="visible"/>
                                      </p:to>
                                    </p:set>
                                    <p:anim calcmode="lin" valueType="num">
                                      <p:cBhvr>
                                        <p:cTn id="36" dur="1000" fill="hold"/>
                                        <p:tgtEl>
                                          <p:spTgt spid="7"/>
                                        </p:tgtEl>
                                        <p:attrNameLst>
                                          <p:attrName>ppt_w</p:attrName>
                                        </p:attrNameLst>
                                      </p:cBhvr>
                                      <p:tavLst>
                                        <p:tav tm="0">
                                          <p:val>
                                            <p:fltVal val="0"/>
                                          </p:val>
                                        </p:tav>
                                        <p:tav tm="100000">
                                          <p:val>
                                            <p:strVal val="#ppt_w"/>
                                          </p:val>
                                        </p:tav>
                                      </p:tavLst>
                                    </p:anim>
                                    <p:anim calcmode="lin" valueType="num">
                                      <p:cBhvr>
                                        <p:cTn id="37" dur="1000" fill="hold"/>
                                        <p:tgtEl>
                                          <p:spTgt spid="7"/>
                                        </p:tgtEl>
                                        <p:attrNameLst>
                                          <p:attrName>ppt_h</p:attrName>
                                        </p:attrNameLst>
                                      </p:cBhvr>
                                      <p:tavLst>
                                        <p:tav tm="0">
                                          <p:val>
                                            <p:fltVal val="0"/>
                                          </p:val>
                                        </p:tav>
                                        <p:tav tm="100000">
                                          <p:val>
                                            <p:strVal val="#ppt_h"/>
                                          </p:val>
                                        </p:tav>
                                      </p:tavLst>
                                    </p:anim>
                                    <p:anim calcmode="lin" valueType="num">
                                      <p:cBhvr>
                                        <p:cTn id="38" dur="1000" fill="hold"/>
                                        <p:tgtEl>
                                          <p:spTgt spid="7"/>
                                        </p:tgtEl>
                                        <p:attrNameLst>
                                          <p:attrName>style.rotation</p:attrName>
                                        </p:attrNameLst>
                                      </p:cBhvr>
                                      <p:tavLst>
                                        <p:tav tm="0">
                                          <p:val>
                                            <p:fltVal val="90"/>
                                          </p:val>
                                        </p:tav>
                                        <p:tav tm="100000">
                                          <p:val>
                                            <p:fltVal val="0"/>
                                          </p:val>
                                        </p:tav>
                                      </p:tavLst>
                                    </p:anim>
                                    <p:animEffect transition="in" filter="fade">
                                      <p:cBhvr>
                                        <p:cTn id="39" dur="1000"/>
                                        <p:tgtEl>
                                          <p:spTgt spid="7"/>
                                        </p:tgtEl>
                                      </p:cBhvr>
                                    </p:animEffect>
                                  </p:childTnLst>
                                </p:cTn>
                              </p:par>
                              <p:par>
                                <p:cTn id="40" presetID="2" presetClass="exit" presetSubtype="4" fill="hold" nodeType="withEffect">
                                  <p:stCondLst>
                                    <p:cond delay="0"/>
                                  </p:stCondLst>
                                  <p:childTnLst>
                                    <p:anim calcmode="lin" valueType="num">
                                      <p:cBhvr additive="base">
                                        <p:cTn id="41" dur="3000"/>
                                        <p:tgtEl>
                                          <p:spTgt spid="22"/>
                                        </p:tgtEl>
                                        <p:attrNameLst>
                                          <p:attrName>ppt_x</p:attrName>
                                        </p:attrNameLst>
                                      </p:cBhvr>
                                      <p:tavLst>
                                        <p:tav tm="0">
                                          <p:val>
                                            <p:strVal val="ppt_x"/>
                                          </p:val>
                                        </p:tav>
                                        <p:tav tm="100000">
                                          <p:val>
                                            <p:strVal val="ppt_x"/>
                                          </p:val>
                                        </p:tav>
                                      </p:tavLst>
                                    </p:anim>
                                    <p:anim calcmode="lin" valueType="num">
                                      <p:cBhvr additive="base">
                                        <p:cTn id="42" dur="3000"/>
                                        <p:tgtEl>
                                          <p:spTgt spid="22"/>
                                        </p:tgtEl>
                                        <p:attrNameLst>
                                          <p:attrName>ppt_y</p:attrName>
                                        </p:attrNameLst>
                                      </p:cBhvr>
                                      <p:tavLst>
                                        <p:tav tm="0">
                                          <p:val>
                                            <p:strVal val="ppt_y"/>
                                          </p:val>
                                        </p:tav>
                                        <p:tav tm="100000">
                                          <p:val>
                                            <p:strVal val="1+ppt_h/2"/>
                                          </p:val>
                                        </p:tav>
                                      </p:tavLst>
                                    </p:anim>
                                    <p:set>
                                      <p:cBhvr>
                                        <p:cTn id="43" dur="1" fill="hold">
                                          <p:stCondLst>
                                            <p:cond delay="2999"/>
                                          </p:stCondLst>
                                        </p:cTn>
                                        <p:tgtEl>
                                          <p:spTgt spid="22"/>
                                        </p:tgtEl>
                                        <p:attrNameLst>
                                          <p:attrName>style.visibility</p:attrName>
                                        </p:attrNameLst>
                                      </p:cBhvr>
                                      <p:to>
                                        <p:strVal val="hidden"/>
                                      </p:to>
                                    </p:set>
                                  </p:childTnLst>
                                </p:cTn>
                              </p:par>
                              <p:par>
                                <p:cTn id="44" presetID="2" presetClass="exit" presetSubtype="8" fill="hold" nodeType="withEffect">
                                  <p:stCondLst>
                                    <p:cond delay="0"/>
                                  </p:stCondLst>
                                  <p:childTnLst>
                                    <p:anim calcmode="lin" valueType="num">
                                      <p:cBhvr additive="base">
                                        <p:cTn id="45" dur="3000"/>
                                        <p:tgtEl>
                                          <p:spTgt spid="24"/>
                                        </p:tgtEl>
                                        <p:attrNameLst>
                                          <p:attrName>ppt_x</p:attrName>
                                        </p:attrNameLst>
                                      </p:cBhvr>
                                      <p:tavLst>
                                        <p:tav tm="0">
                                          <p:val>
                                            <p:strVal val="ppt_x"/>
                                          </p:val>
                                        </p:tav>
                                        <p:tav tm="100000">
                                          <p:val>
                                            <p:strVal val="0-ppt_w/2"/>
                                          </p:val>
                                        </p:tav>
                                      </p:tavLst>
                                    </p:anim>
                                    <p:anim calcmode="lin" valueType="num">
                                      <p:cBhvr additive="base">
                                        <p:cTn id="46" dur="3000"/>
                                        <p:tgtEl>
                                          <p:spTgt spid="24"/>
                                        </p:tgtEl>
                                        <p:attrNameLst>
                                          <p:attrName>ppt_y</p:attrName>
                                        </p:attrNameLst>
                                      </p:cBhvr>
                                      <p:tavLst>
                                        <p:tav tm="0">
                                          <p:val>
                                            <p:strVal val="ppt_y"/>
                                          </p:val>
                                        </p:tav>
                                        <p:tav tm="100000">
                                          <p:val>
                                            <p:strVal val="ppt_y"/>
                                          </p:val>
                                        </p:tav>
                                      </p:tavLst>
                                    </p:anim>
                                    <p:set>
                                      <p:cBhvr>
                                        <p:cTn id="47" dur="1" fill="hold">
                                          <p:stCondLst>
                                            <p:cond delay="2999"/>
                                          </p:stCondLst>
                                        </p:cTn>
                                        <p:tgtEl>
                                          <p:spTgt spid="24"/>
                                        </p:tgtEl>
                                        <p:attrNameLst>
                                          <p:attrName>style.visibility</p:attrName>
                                        </p:attrNameLst>
                                      </p:cBhvr>
                                      <p:to>
                                        <p:strVal val="hidden"/>
                                      </p:to>
                                    </p:set>
                                  </p:childTnLst>
                                </p:cTn>
                              </p:par>
                              <p:par>
                                <p:cTn id="48" presetID="2" presetClass="exit" presetSubtype="1" fill="hold" nodeType="withEffect">
                                  <p:stCondLst>
                                    <p:cond delay="0"/>
                                  </p:stCondLst>
                                  <p:childTnLst>
                                    <p:anim calcmode="lin" valueType="num">
                                      <p:cBhvr additive="base">
                                        <p:cTn id="49" dur="3000"/>
                                        <p:tgtEl>
                                          <p:spTgt spid="19"/>
                                        </p:tgtEl>
                                        <p:attrNameLst>
                                          <p:attrName>ppt_x</p:attrName>
                                        </p:attrNameLst>
                                      </p:cBhvr>
                                      <p:tavLst>
                                        <p:tav tm="0">
                                          <p:val>
                                            <p:strVal val="ppt_x"/>
                                          </p:val>
                                        </p:tav>
                                        <p:tav tm="100000">
                                          <p:val>
                                            <p:strVal val="ppt_x"/>
                                          </p:val>
                                        </p:tav>
                                      </p:tavLst>
                                    </p:anim>
                                    <p:anim calcmode="lin" valueType="num">
                                      <p:cBhvr additive="base">
                                        <p:cTn id="50" dur="3000"/>
                                        <p:tgtEl>
                                          <p:spTgt spid="19"/>
                                        </p:tgtEl>
                                        <p:attrNameLst>
                                          <p:attrName>ppt_y</p:attrName>
                                        </p:attrNameLst>
                                      </p:cBhvr>
                                      <p:tavLst>
                                        <p:tav tm="0">
                                          <p:val>
                                            <p:strVal val="ppt_y"/>
                                          </p:val>
                                        </p:tav>
                                        <p:tav tm="100000">
                                          <p:val>
                                            <p:strVal val="0-ppt_h/2"/>
                                          </p:val>
                                        </p:tav>
                                      </p:tavLst>
                                    </p:anim>
                                    <p:set>
                                      <p:cBhvr>
                                        <p:cTn id="51" dur="1" fill="hold">
                                          <p:stCondLst>
                                            <p:cond delay="2999"/>
                                          </p:stCondLst>
                                        </p:cTn>
                                        <p:tgtEl>
                                          <p:spTgt spid="1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Picture 2" descr="contaminacion"/>
          <p:cNvPicPr>
            <a:picLocks noChangeAspect="1" noChangeArrowheads="1"/>
          </p:cNvPicPr>
          <p:nvPr/>
        </p:nvPicPr>
        <p:blipFill>
          <a:blip r:embed="rId2" cstate="print"/>
          <a:srcRect l="35905"/>
          <a:stretch>
            <a:fillRect/>
          </a:stretch>
        </p:blipFill>
        <p:spPr bwMode="auto">
          <a:xfrm>
            <a:off x="0" y="0"/>
            <a:ext cx="6858000" cy="9877426"/>
          </a:xfrm>
          <a:prstGeom prst="rect">
            <a:avLst/>
          </a:prstGeom>
          <a:noFill/>
        </p:spPr>
      </p:pic>
      <p:sp>
        <p:nvSpPr>
          <p:cNvPr id="8" name="7 Elipse"/>
          <p:cNvSpPr/>
          <p:nvPr/>
        </p:nvSpPr>
        <p:spPr>
          <a:xfrm>
            <a:off x="5625704" y="857252"/>
            <a:ext cx="696515" cy="1238249"/>
          </a:xfrm>
          <a:prstGeom prst="ellipse">
            <a:avLst/>
          </a:prstGeom>
          <a:solidFill>
            <a:srgbClr val="FFFF00">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Elipse"/>
          <p:cNvSpPr/>
          <p:nvPr/>
        </p:nvSpPr>
        <p:spPr>
          <a:xfrm>
            <a:off x="6161485" y="0"/>
            <a:ext cx="696515" cy="1238251"/>
          </a:xfrm>
          <a:prstGeom prst="ellipse">
            <a:avLst/>
          </a:prstGeom>
          <a:solidFill>
            <a:srgbClr val="FFFF00">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Elipse"/>
          <p:cNvSpPr/>
          <p:nvPr/>
        </p:nvSpPr>
        <p:spPr>
          <a:xfrm>
            <a:off x="4446985" y="2667000"/>
            <a:ext cx="696515" cy="1238251"/>
          </a:xfrm>
          <a:prstGeom prst="ellipse">
            <a:avLst/>
          </a:prstGeom>
          <a:solidFill>
            <a:srgbClr val="FFFF00">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Elipse"/>
          <p:cNvSpPr/>
          <p:nvPr/>
        </p:nvSpPr>
        <p:spPr>
          <a:xfrm>
            <a:off x="4982767" y="1714500"/>
            <a:ext cx="696515" cy="1238251"/>
          </a:xfrm>
          <a:prstGeom prst="ellipse">
            <a:avLst/>
          </a:prstGeom>
          <a:solidFill>
            <a:srgbClr val="FFFF00">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Elipse"/>
          <p:cNvSpPr/>
          <p:nvPr/>
        </p:nvSpPr>
        <p:spPr>
          <a:xfrm>
            <a:off x="0" y="0"/>
            <a:ext cx="696516" cy="1238251"/>
          </a:xfrm>
          <a:prstGeom prst="ellipse">
            <a:avLst/>
          </a:prstGeom>
          <a:solidFill>
            <a:srgbClr val="FFFF00">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Elipse"/>
          <p:cNvSpPr/>
          <p:nvPr/>
        </p:nvSpPr>
        <p:spPr>
          <a:xfrm>
            <a:off x="482204" y="1047752"/>
            <a:ext cx="696515" cy="1238249"/>
          </a:xfrm>
          <a:prstGeom prst="ellipse">
            <a:avLst/>
          </a:prstGeom>
          <a:solidFill>
            <a:srgbClr val="FFFF00">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Elipse"/>
          <p:cNvSpPr/>
          <p:nvPr/>
        </p:nvSpPr>
        <p:spPr>
          <a:xfrm>
            <a:off x="1017985" y="1905000"/>
            <a:ext cx="696515" cy="1238251"/>
          </a:xfrm>
          <a:prstGeom prst="ellipse">
            <a:avLst/>
          </a:prstGeom>
          <a:solidFill>
            <a:srgbClr val="FFFF00">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Elipse"/>
          <p:cNvSpPr/>
          <p:nvPr/>
        </p:nvSpPr>
        <p:spPr>
          <a:xfrm>
            <a:off x="1553767" y="2762252"/>
            <a:ext cx="696515" cy="1238249"/>
          </a:xfrm>
          <a:prstGeom prst="ellipse">
            <a:avLst/>
          </a:prstGeom>
          <a:solidFill>
            <a:srgbClr val="FFFF00">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 name="15 Elipse"/>
          <p:cNvSpPr/>
          <p:nvPr/>
        </p:nvSpPr>
        <p:spPr>
          <a:xfrm>
            <a:off x="0" y="7905752"/>
            <a:ext cx="696516" cy="1238249"/>
          </a:xfrm>
          <a:prstGeom prst="ellipse">
            <a:avLst/>
          </a:prstGeom>
          <a:solidFill>
            <a:srgbClr val="FFFF00">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7" name="16 Elipse"/>
          <p:cNvSpPr/>
          <p:nvPr/>
        </p:nvSpPr>
        <p:spPr>
          <a:xfrm>
            <a:off x="642938" y="7143752"/>
            <a:ext cx="696516" cy="1238249"/>
          </a:xfrm>
          <a:prstGeom prst="ellipse">
            <a:avLst/>
          </a:prstGeom>
          <a:solidFill>
            <a:srgbClr val="FFFF00">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8" name="17 Elipse"/>
          <p:cNvSpPr/>
          <p:nvPr/>
        </p:nvSpPr>
        <p:spPr>
          <a:xfrm>
            <a:off x="1232298" y="6381752"/>
            <a:ext cx="696515" cy="1238249"/>
          </a:xfrm>
          <a:prstGeom prst="ellipse">
            <a:avLst/>
          </a:prstGeom>
          <a:solidFill>
            <a:srgbClr val="FFFF00">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9" name="18 Elipse"/>
          <p:cNvSpPr/>
          <p:nvPr/>
        </p:nvSpPr>
        <p:spPr>
          <a:xfrm>
            <a:off x="1875235" y="5429252"/>
            <a:ext cx="696515" cy="1238249"/>
          </a:xfrm>
          <a:prstGeom prst="ellipse">
            <a:avLst/>
          </a:prstGeom>
          <a:solidFill>
            <a:srgbClr val="FFFF00">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0" name="19 Elipse"/>
          <p:cNvSpPr/>
          <p:nvPr/>
        </p:nvSpPr>
        <p:spPr>
          <a:xfrm>
            <a:off x="6161485" y="7905752"/>
            <a:ext cx="696515" cy="1238249"/>
          </a:xfrm>
          <a:prstGeom prst="ellipse">
            <a:avLst/>
          </a:prstGeom>
          <a:solidFill>
            <a:srgbClr val="FFFF00">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1" name="20 Elipse"/>
          <p:cNvSpPr/>
          <p:nvPr/>
        </p:nvSpPr>
        <p:spPr>
          <a:xfrm>
            <a:off x="5518548" y="7143752"/>
            <a:ext cx="696515" cy="1238249"/>
          </a:xfrm>
          <a:prstGeom prst="ellipse">
            <a:avLst/>
          </a:prstGeom>
          <a:solidFill>
            <a:srgbClr val="FFFF00">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2" name="21 Elipse"/>
          <p:cNvSpPr/>
          <p:nvPr/>
        </p:nvSpPr>
        <p:spPr>
          <a:xfrm>
            <a:off x="4822031" y="6381752"/>
            <a:ext cx="696516" cy="1238249"/>
          </a:xfrm>
          <a:prstGeom prst="ellipse">
            <a:avLst/>
          </a:prstGeom>
          <a:solidFill>
            <a:srgbClr val="FFFF00">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3" name="22 Elipse"/>
          <p:cNvSpPr/>
          <p:nvPr/>
        </p:nvSpPr>
        <p:spPr>
          <a:xfrm>
            <a:off x="4179094" y="5619752"/>
            <a:ext cx="696516" cy="1238249"/>
          </a:xfrm>
          <a:prstGeom prst="ellipse">
            <a:avLst/>
          </a:prstGeom>
          <a:solidFill>
            <a:srgbClr val="FFFF00">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10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21600000">
                                      <p:cBhvr>
                                        <p:cTn id="6" dur="3000" fill="hold"/>
                                        <p:tgtEl>
                                          <p:spTgt spid="8"/>
                                        </p:tgtEl>
                                        <p:attrNameLst>
                                          <p:attrName>r</p:attrName>
                                        </p:attrNameLst>
                                      </p:cBhvr>
                                    </p:animRot>
                                  </p:childTnLst>
                                </p:cTn>
                              </p:par>
                              <p:par>
                                <p:cTn id="7" presetID="8" presetClass="emph" presetSubtype="0" fill="hold" nodeType="withEffect">
                                  <p:stCondLst>
                                    <p:cond delay="0"/>
                                  </p:stCondLst>
                                  <p:childTnLst>
                                    <p:animRot by="21600000">
                                      <p:cBhvr>
                                        <p:cTn id="8" dur="3000" fill="hold"/>
                                        <p:tgtEl>
                                          <p:spTgt spid="9"/>
                                        </p:tgtEl>
                                        <p:attrNameLst>
                                          <p:attrName>r</p:attrName>
                                        </p:attrNameLst>
                                      </p:cBhvr>
                                    </p:animRot>
                                  </p:childTnLst>
                                </p:cTn>
                              </p:par>
                              <p:par>
                                <p:cTn id="9" presetID="8" presetClass="emph" presetSubtype="0" fill="hold" nodeType="withEffect">
                                  <p:stCondLst>
                                    <p:cond delay="0"/>
                                  </p:stCondLst>
                                  <p:childTnLst>
                                    <p:animRot by="21600000">
                                      <p:cBhvr>
                                        <p:cTn id="10" dur="3000" fill="hold"/>
                                        <p:tgtEl>
                                          <p:spTgt spid="10"/>
                                        </p:tgtEl>
                                        <p:attrNameLst>
                                          <p:attrName>r</p:attrName>
                                        </p:attrNameLst>
                                      </p:cBhvr>
                                    </p:animRot>
                                  </p:childTnLst>
                                </p:cTn>
                              </p:par>
                              <p:par>
                                <p:cTn id="11" presetID="8" presetClass="emph" presetSubtype="0" fill="hold" nodeType="withEffect">
                                  <p:stCondLst>
                                    <p:cond delay="0"/>
                                  </p:stCondLst>
                                  <p:childTnLst>
                                    <p:animRot by="21600000">
                                      <p:cBhvr>
                                        <p:cTn id="12" dur="3000" fill="hold"/>
                                        <p:tgtEl>
                                          <p:spTgt spid="11"/>
                                        </p:tgtEl>
                                        <p:attrNameLst>
                                          <p:attrName>r</p:attrName>
                                        </p:attrNameLst>
                                      </p:cBhvr>
                                    </p:animRot>
                                  </p:childTnLst>
                                </p:cTn>
                              </p:par>
                              <p:par>
                                <p:cTn id="13" presetID="8" presetClass="emph" presetSubtype="0" fill="hold" nodeType="withEffect">
                                  <p:stCondLst>
                                    <p:cond delay="0"/>
                                  </p:stCondLst>
                                  <p:childTnLst>
                                    <p:animRot by="21600000">
                                      <p:cBhvr>
                                        <p:cTn id="14" dur="3000" fill="hold"/>
                                        <p:tgtEl>
                                          <p:spTgt spid="12"/>
                                        </p:tgtEl>
                                        <p:attrNameLst>
                                          <p:attrName>r</p:attrName>
                                        </p:attrNameLst>
                                      </p:cBhvr>
                                    </p:animRot>
                                  </p:childTnLst>
                                </p:cTn>
                              </p:par>
                              <p:par>
                                <p:cTn id="15" presetID="8" presetClass="emph" presetSubtype="0" fill="hold" nodeType="withEffect">
                                  <p:stCondLst>
                                    <p:cond delay="0"/>
                                  </p:stCondLst>
                                  <p:childTnLst>
                                    <p:animRot by="21600000">
                                      <p:cBhvr>
                                        <p:cTn id="16" dur="3000" fill="hold"/>
                                        <p:tgtEl>
                                          <p:spTgt spid="13"/>
                                        </p:tgtEl>
                                        <p:attrNameLst>
                                          <p:attrName>r</p:attrName>
                                        </p:attrNameLst>
                                      </p:cBhvr>
                                    </p:animRot>
                                  </p:childTnLst>
                                </p:cTn>
                              </p:par>
                              <p:par>
                                <p:cTn id="17" presetID="8" presetClass="emph" presetSubtype="0" fill="hold" nodeType="withEffect">
                                  <p:stCondLst>
                                    <p:cond delay="0"/>
                                  </p:stCondLst>
                                  <p:childTnLst>
                                    <p:animRot by="21600000">
                                      <p:cBhvr>
                                        <p:cTn id="18" dur="3000" fill="hold"/>
                                        <p:tgtEl>
                                          <p:spTgt spid="14"/>
                                        </p:tgtEl>
                                        <p:attrNameLst>
                                          <p:attrName>r</p:attrName>
                                        </p:attrNameLst>
                                      </p:cBhvr>
                                    </p:animRot>
                                  </p:childTnLst>
                                </p:cTn>
                              </p:par>
                              <p:par>
                                <p:cTn id="19" presetID="8" presetClass="emph" presetSubtype="0" fill="hold" nodeType="withEffect">
                                  <p:stCondLst>
                                    <p:cond delay="0"/>
                                  </p:stCondLst>
                                  <p:childTnLst>
                                    <p:animRot by="21600000">
                                      <p:cBhvr>
                                        <p:cTn id="20" dur="3000" fill="hold"/>
                                        <p:tgtEl>
                                          <p:spTgt spid="15"/>
                                        </p:tgtEl>
                                        <p:attrNameLst>
                                          <p:attrName>r</p:attrName>
                                        </p:attrNameLst>
                                      </p:cBhvr>
                                    </p:animRot>
                                  </p:childTnLst>
                                </p:cTn>
                              </p:par>
                              <p:par>
                                <p:cTn id="21" presetID="8" presetClass="emph" presetSubtype="0" fill="hold" nodeType="withEffect">
                                  <p:stCondLst>
                                    <p:cond delay="0"/>
                                  </p:stCondLst>
                                  <p:childTnLst>
                                    <p:animRot by="21600000">
                                      <p:cBhvr>
                                        <p:cTn id="22" dur="3000" fill="hold"/>
                                        <p:tgtEl>
                                          <p:spTgt spid="16"/>
                                        </p:tgtEl>
                                        <p:attrNameLst>
                                          <p:attrName>r</p:attrName>
                                        </p:attrNameLst>
                                      </p:cBhvr>
                                    </p:animRot>
                                  </p:childTnLst>
                                </p:cTn>
                              </p:par>
                              <p:par>
                                <p:cTn id="23" presetID="8" presetClass="emph" presetSubtype="0" fill="hold" nodeType="withEffect">
                                  <p:stCondLst>
                                    <p:cond delay="0"/>
                                  </p:stCondLst>
                                  <p:childTnLst>
                                    <p:animRot by="21600000">
                                      <p:cBhvr>
                                        <p:cTn id="24" dur="3000" fill="hold"/>
                                        <p:tgtEl>
                                          <p:spTgt spid="17"/>
                                        </p:tgtEl>
                                        <p:attrNameLst>
                                          <p:attrName>r</p:attrName>
                                        </p:attrNameLst>
                                      </p:cBhvr>
                                    </p:animRot>
                                  </p:childTnLst>
                                </p:cTn>
                              </p:par>
                              <p:par>
                                <p:cTn id="25" presetID="8" presetClass="emph" presetSubtype="0" fill="hold" nodeType="withEffect">
                                  <p:stCondLst>
                                    <p:cond delay="0"/>
                                  </p:stCondLst>
                                  <p:childTnLst>
                                    <p:animRot by="21600000">
                                      <p:cBhvr>
                                        <p:cTn id="26" dur="3000" fill="hold"/>
                                        <p:tgtEl>
                                          <p:spTgt spid="18"/>
                                        </p:tgtEl>
                                        <p:attrNameLst>
                                          <p:attrName>r</p:attrName>
                                        </p:attrNameLst>
                                      </p:cBhvr>
                                    </p:animRot>
                                  </p:childTnLst>
                                </p:cTn>
                              </p:par>
                              <p:par>
                                <p:cTn id="27" presetID="8" presetClass="emph" presetSubtype="0" fill="hold" nodeType="withEffect">
                                  <p:stCondLst>
                                    <p:cond delay="0"/>
                                  </p:stCondLst>
                                  <p:childTnLst>
                                    <p:animRot by="21600000">
                                      <p:cBhvr>
                                        <p:cTn id="28" dur="3000" fill="hold"/>
                                        <p:tgtEl>
                                          <p:spTgt spid="19"/>
                                        </p:tgtEl>
                                        <p:attrNameLst>
                                          <p:attrName>r</p:attrName>
                                        </p:attrNameLst>
                                      </p:cBhvr>
                                    </p:animRot>
                                  </p:childTnLst>
                                </p:cTn>
                              </p:par>
                              <p:par>
                                <p:cTn id="29" presetID="8" presetClass="emph" presetSubtype="0" fill="hold" nodeType="withEffect">
                                  <p:stCondLst>
                                    <p:cond delay="0"/>
                                  </p:stCondLst>
                                  <p:childTnLst>
                                    <p:animRot by="21600000">
                                      <p:cBhvr>
                                        <p:cTn id="30" dur="3000" fill="hold"/>
                                        <p:tgtEl>
                                          <p:spTgt spid="20"/>
                                        </p:tgtEl>
                                        <p:attrNameLst>
                                          <p:attrName>r</p:attrName>
                                        </p:attrNameLst>
                                      </p:cBhvr>
                                    </p:animRot>
                                  </p:childTnLst>
                                </p:cTn>
                              </p:par>
                              <p:par>
                                <p:cTn id="31" presetID="8" presetClass="emph" presetSubtype="0" fill="hold" nodeType="withEffect">
                                  <p:stCondLst>
                                    <p:cond delay="0"/>
                                  </p:stCondLst>
                                  <p:childTnLst>
                                    <p:animRot by="21600000">
                                      <p:cBhvr>
                                        <p:cTn id="32" dur="3000" fill="hold"/>
                                        <p:tgtEl>
                                          <p:spTgt spid="21"/>
                                        </p:tgtEl>
                                        <p:attrNameLst>
                                          <p:attrName>r</p:attrName>
                                        </p:attrNameLst>
                                      </p:cBhvr>
                                    </p:animRot>
                                  </p:childTnLst>
                                </p:cTn>
                              </p:par>
                              <p:par>
                                <p:cTn id="33" presetID="8" presetClass="emph" presetSubtype="0" fill="hold" nodeType="withEffect">
                                  <p:stCondLst>
                                    <p:cond delay="0"/>
                                  </p:stCondLst>
                                  <p:childTnLst>
                                    <p:animRot by="21600000">
                                      <p:cBhvr>
                                        <p:cTn id="34" dur="3000" fill="hold"/>
                                        <p:tgtEl>
                                          <p:spTgt spid="22"/>
                                        </p:tgtEl>
                                        <p:attrNameLst>
                                          <p:attrName>r</p:attrName>
                                        </p:attrNameLst>
                                      </p:cBhvr>
                                    </p:animRot>
                                  </p:childTnLst>
                                </p:cTn>
                              </p:par>
                              <p:par>
                                <p:cTn id="35" presetID="8" presetClass="emph" presetSubtype="0" fill="hold" nodeType="withEffect">
                                  <p:stCondLst>
                                    <p:cond delay="0"/>
                                  </p:stCondLst>
                                  <p:childTnLst>
                                    <p:animRot by="21600000">
                                      <p:cBhvr>
                                        <p:cTn id="36" dur="3000" fill="hold"/>
                                        <p:tgtEl>
                                          <p:spTgt spid="23"/>
                                        </p:tgtEl>
                                        <p:attrNameLst>
                                          <p:attrName>r</p:attrName>
                                        </p:attrNameLst>
                                      </p:cBhvr>
                                    </p:animRot>
                                  </p:childTnLst>
                                </p:cTn>
                              </p:par>
                              <p:par>
                                <p:cTn id="37" presetID="2" presetClass="entr" presetSubtype="6" fill="hold" nodeType="withEffect">
                                  <p:stCondLst>
                                    <p:cond delay="0"/>
                                  </p:stCondLst>
                                  <p:childTnLst>
                                    <p:set>
                                      <p:cBhvr>
                                        <p:cTn id="38" dur="1" fill="hold">
                                          <p:stCondLst>
                                            <p:cond delay="0"/>
                                          </p:stCondLst>
                                        </p:cTn>
                                        <p:tgtEl>
                                          <p:spTgt spid="12"/>
                                        </p:tgtEl>
                                        <p:attrNameLst>
                                          <p:attrName>style.visibility</p:attrName>
                                        </p:attrNameLst>
                                      </p:cBhvr>
                                      <p:to>
                                        <p:strVal val="visible"/>
                                      </p:to>
                                    </p:set>
                                    <p:anim calcmode="lin" valueType="num">
                                      <p:cBhvr additive="base">
                                        <p:cTn id="39" dur="3000" fill="hold"/>
                                        <p:tgtEl>
                                          <p:spTgt spid="12"/>
                                        </p:tgtEl>
                                        <p:attrNameLst>
                                          <p:attrName>ppt_x</p:attrName>
                                        </p:attrNameLst>
                                      </p:cBhvr>
                                      <p:tavLst>
                                        <p:tav tm="0">
                                          <p:val>
                                            <p:strVal val="1+#ppt_w/2"/>
                                          </p:val>
                                        </p:tav>
                                        <p:tav tm="100000">
                                          <p:val>
                                            <p:strVal val="#ppt_x"/>
                                          </p:val>
                                        </p:tav>
                                      </p:tavLst>
                                    </p:anim>
                                    <p:anim calcmode="lin" valueType="num">
                                      <p:cBhvr additive="base">
                                        <p:cTn id="40" dur="3000" fill="hold"/>
                                        <p:tgtEl>
                                          <p:spTgt spid="12"/>
                                        </p:tgtEl>
                                        <p:attrNameLst>
                                          <p:attrName>ppt_y</p:attrName>
                                        </p:attrNameLst>
                                      </p:cBhvr>
                                      <p:tavLst>
                                        <p:tav tm="0">
                                          <p:val>
                                            <p:strVal val="1+#ppt_h/2"/>
                                          </p:val>
                                        </p:tav>
                                        <p:tav tm="100000">
                                          <p:val>
                                            <p:strVal val="#ppt_y"/>
                                          </p:val>
                                        </p:tav>
                                      </p:tavLst>
                                    </p:anim>
                                  </p:childTnLst>
                                </p:cTn>
                              </p:par>
                              <p:par>
                                <p:cTn id="41" presetID="2" presetClass="entr" presetSubtype="6" fill="hold" nodeType="with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additive="base">
                                        <p:cTn id="43" dur="3000" fill="hold"/>
                                        <p:tgtEl>
                                          <p:spTgt spid="13"/>
                                        </p:tgtEl>
                                        <p:attrNameLst>
                                          <p:attrName>ppt_x</p:attrName>
                                        </p:attrNameLst>
                                      </p:cBhvr>
                                      <p:tavLst>
                                        <p:tav tm="0">
                                          <p:val>
                                            <p:strVal val="1+#ppt_w/2"/>
                                          </p:val>
                                        </p:tav>
                                        <p:tav tm="100000">
                                          <p:val>
                                            <p:strVal val="#ppt_x"/>
                                          </p:val>
                                        </p:tav>
                                      </p:tavLst>
                                    </p:anim>
                                    <p:anim calcmode="lin" valueType="num">
                                      <p:cBhvr additive="base">
                                        <p:cTn id="44" dur="3000" fill="hold"/>
                                        <p:tgtEl>
                                          <p:spTgt spid="13"/>
                                        </p:tgtEl>
                                        <p:attrNameLst>
                                          <p:attrName>ppt_y</p:attrName>
                                        </p:attrNameLst>
                                      </p:cBhvr>
                                      <p:tavLst>
                                        <p:tav tm="0">
                                          <p:val>
                                            <p:strVal val="1+#ppt_h/2"/>
                                          </p:val>
                                        </p:tav>
                                        <p:tav tm="100000">
                                          <p:val>
                                            <p:strVal val="#ppt_y"/>
                                          </p:val>
                                        </p:tav>
                                      </p:tavLst>
                                    </p:anim>
                                  </p:childTnLst>
                                </p:cTn>
                              </p:par>
                              <p:par>
                                <p:cTn id="45" presetID="2" presetClass="entr" presetSubtype="6" fill="hold" nodeType="withEffect">
                                  <p:stCondLst>
                                    <p:cond delay="0"/>
                                  </p:stCondLst>
                                  <p:childTnLst>
                                    <p:set>
                                      <p:cBhvr>
                                        <p:cTn id="46" dur="1" fill="hold">
                                          <p:stCondLst>
                                            <p:cond delay="0"/>
                                          </p:stCondLst>
                                        </p:cTn>
                                        <p:tgtEl>
                                          <p:spTgt spid="14"/>
                                        </p:tgtEl>
                                        <p:attrNameLst>
                                          <p:attrName>style.visibility</p:attrName>
                                        </p:attrNameLst>
                                      </p:cBhvr>
                                      <p:to>
                                        <p:strVal val="visible"/>
                                      </p:to>
                                    </p:set>
                                    <p:anim calcmode="lin" valueType="num">
                                      <p:cBhvr additive="base">
                                        <p:cTn id="47" dur="3000" fill="hold"/>
                                        <p:tgtEl>
                                          <p:spTgt spid="14"/>
                                        </p:tgtEl>
                                        <p:attrNameLst>
                                          <p:attrName>ppt_x</p:attrName>
                                        </p:attrNameLst>
                                      </p:cBhvr>
                                      <p:tavLst>
                                        <p:tav tm="0">
                                          <p:val>
                                            <p:strVal val="1+#ppt_w/2"/>
                                          </p:val>
                                        </p:tav>
                                        <p:tav tm="100000">
                                          <p:val>
                                            <p:strVal val="#ppt_x"/>
                                          </p:val>
                                        </p:tav>
                                      </p:tavLst>
                                    </p:anim>
                                    <p:anim calcmode="lin" valueType="num">
                                      <p:cBhvr additive="base">
                                        <p:cTn id="48" dur="3000" fill="hold"/>
                                        <p:tgtEl>
                                          <p:spTgt spid="14"/>
                                        </p:tgtEl>
                                        <p:attrNameLst>
                                          <p:attrName>ppt_y</p:attrName>
                                        </p:attrNameLst>
                                      </p:cBhvr>
                                      <p:tavLst>
                                        <p:tav tm="0">
                                          <p:val>
                                            <p:strVal val="1+#ppt_h/2"/>
                                          </p:val>
                                        </p:tav>
                                        <p:tav tm="100000">
                                          <p:val>
                                            <p:strVal val="#ppt_y"/>
                                          </p:val>
                                        </p:tav>
                                      </p:tavLst>
                                    </p:anim>
                                  </p:childTnLst>
                                </p:cTn>
                              </p:par>
                              <p:par>
                                <p:cTn id="49" presetID="2" presetClass="entr" presetSubtype="6" fill="hold" nodeType="withEffect">
                                  <p:stCondLst>
                                    <p:cond delay="0"/>
                                  </p:stCondLst>
                                  <p:childTnLst>
                                    <p:set>
                                      <p:cBhvr>
                                        <p:cTn id="50" dur="1" fill="hold">
                                          <p:stCondLst>
                                            <p:cond delay="0"/>
                                          </p:stCondLst>
                                        </p:cTn>
                                        <p:tgtEl>
                                          <p:spTgt spid="15"/>
                                        </p:tgtEl>
                                        <p:attrNameLst>
                                          <p:attrName>style.visibility</p:attrName>
                                        </p:attrNameLst>
                                      </p:cBhvr>
                                      <p:to>
                                        <p:strVal val="visible"/>
                                      </p:to>
                                    </p:set>
                                    <p:anim calcmode="lin" valueType="num">
                                      <p:cBhvr additive="base">
                                        <p:cTn id="51" dur="3000" fill="hold"/>
                                        <p:tgtEl>
                                          <p:spTgt spid="15"/>
                                        </p:tgtEl>
                                        <p:attrNameLst>
                                          <p:attrName>ppt_x</p:attrName>
                                        </p:attrNameLst>
                                      </p:cBhvr>
                                      <p:tavLst>
                                        <p:tav tm="0">
                                          <p:val>
                                            <p:strVal val="1+#ppt_w/2"/>
                                          </p:val>
                                        </p:tav>
                                        <p:tav tm="100000">
                                          <p:val>
                                            <p:strVal val="#ppt_x"/>
                                          </p:val>
                                        </p:tav>
                                      </p:tavLst>
                                    </p:anim>
                                    <p:anim calcmode="lin" valueType="num">
                                      <p:cBhvr additive="base">
                                        <p:cTn id="52" dur="3000" fill="hold"/>
                                        <p:tgtEl>
                                          <p:spTgt spid="15"/>
                                        </p:tgtEl>
                                        <p:attrNameLst>
                                          <p:attrName>ppt_y</p:attrName>
                                        </p:attrNameLst>
                                      </p:cBhvr>
                                      <p:tavLst>
                                        <p:tav tm="0">
                                          <p:val>
                                            <p:strVal val="1+#ppt_h/2"/>
                                          </p:val>
                                        </p:tav>
                                        <p:tav tm="100000">
                                          <p:val>
                                            <p:strVal val="#ppt_y"/>
                                          </p:val>
                                        </p:tav>
                                      </p:tavLst>
                                    </p:anim>
                                  </p:childTnLst>
                                </p:cTn>
                              </p:par>
                              <p:par>
                                <p:cTn id="53" presetID="2" presetClass="entr" presetSubtype="12" fill="hold" nodeType="withEffect">
                                  <p:stCondLst>
                                    <p:cond delay="0"/>
                                  </p:stCondLst>
                                  <p:childTnLst>
                                    <p:set>
                                      <p:cBhvr>
                                        <p:cTn id="54" dur="1" fill="hold">
                                          <p:stCondLst>
                                            <p:cond delay="0"/>
                                          </p:stCondLst>
                                        </p:cTn>
                                        <p:tgtEl>
                                          <p:spTgt spid="8"/>
                                        </p:tgtEl>
                                        <p:attrNameLst>
                                          <p:attrName>style.visibility</p:attrName>
                                        </p:attrNameLst>
                                      </p:cBhvr>
                                      <p:to>
                                        <p:strVal val="visible"/>
                                      </p:to>
                                    </p:set>
                                    <p:anim calcmode="lin" valueType="num">
                                      <p:cBhvr additive="base">
                                        <p:cTn id="55" dur="3000" fill="hold"/>
                                        <p:tgtEl>
                                          <p:spTgt spid="8"/>
                                        </p:tgtEl>
                                        <p:attrNameLst>
                                          <p:attrName>ppt_x</p:attrName>
                                        </p:attrNameLst>
                                      </p:cBhvr>
                                      <p:tavLst>
                                        <p:tav tm="0">
                                          <p:val>
                                            <p:strVal val="0-#ppt_w/2"/>
                                          </p:val>
                                        </p:tav>
                                        <p:tav tm="100000">
                                          <p:val>
                                            <p:strVal val="#ppt_x"/>
                                          </p:val>
                                        </p:tav>
                                      </p:tavLst>
                                    </p:anim>
                                    <p:anim calcmode="lin" valueType="num">
                                      <p:cBhvr additive="base">
                                        <p:cTn id="56" dur="3000" fill="hold"/>
                                        <p:tgtEl>
                                          <p:spTgt spid="8"/>
                                        </p:tgtEl>
                                        <p:attrNameLst>
                                          <p:attrName>ppt_y</p:attrName>
                                        </p:attrNameLst>
                                      </p:cBhvr>
                                      <p:tavLst>
                                        <p:tav tm="0">
                                          <p:val>
                                            <p:strVal val="1+#ppt_h/2"/>
                                          </p:val>
                                        </p:tav>
                                        <p:tav tm="100000">
                                          <p:val>
                                            <p:strVal val="#ppt_y"/>
                                          </p:val>
                                        </p:tav>
                                      </p:tavLst>
                                    </p:anim>
                                  </p:childTnLst>
                                </p:cTn>
                              </p:par>
                              <p:par>
                                <p:cTn id="57" presetID="2" presetClass="entr" presetSubtype="12" fill="hold" nodeType="withEffect">
                                  <p:stCondLst>
                                    <p:cond delay="0"/>
                                  </p:stCondLst>
                                  <p:childTnLst>
                                    <p:set>
                                      <p:cBhvr>
                                        <p:cTn id="58" dur="1" fill="hold">
                                          <p:stCondLst>
                                            <p:cond delay="0"/>
                                          </p:stCondLst>
                                        </p:cTn>
                                        <p:tgtEl>
                                          <p:spTgt spid="9"/>
                                        </p:tgtEl>
                                        <p:attrNameLst>
                                          <p:attrName>style.visibility</p:attrName>
                                        </p:attrNameLst>
                                      </p:cBhvr>
                                      <p:to>
                                        <p:strVal val="visible"/>
                                      </p:to>
                                    </p:set>
                                    <p:anim calcmode="lin" valueType="num">
                                      <p:cBhvr additive="base">
                                        <p:cTn id="59" dur="3000" fill="hold"/>
                                        <p:tgtEl>
                                          <p:spTgt spid="9"/>
                                        </p:tgtEl>
                                        <p:attrNameLst>
                                          <p:attrName>ppt_x</p:attrName>
                                        </p:attrNameLst>
                                      </p:cBhvr>
                                      <p:tavLst>
                                        <p:tav tm="0">
                                          <p:val>
                                            <p:strVal val="0-#ppt_w/2"/>
                                          </p:val>
                                        </p:tav>
                                        <p:tav tm="100000">
                                          <p:val>
                                            <p:strVal val="#ppt_x"/>
                                          </p:val>
                                        </p:tav>
                                      </p:tavLst>
                                    </p:anim>
                                    <p:anim calcmode="lin" valueType="num">
                                      <p:cBhvr additive="base">
                                        <p:cTn id="60" dur="3000" fill="hold"/>
                                        <p:tgtEl>
                                          <p:spTgt spid="9"/>
                                        </p:tgtEl>
                                        <p:attrNameLst>
                                          <p:attrName>ppt_y</p:attrName>
                                        </p:attrNameLst>
                                      </p:cBhvr>
                                      <p:tavLst>
                                        <p:tav tm="0">
                                          <p:val>
                                            <p:strVal val="1+#ppt_h/2"/>
                                          </p:val>
                                        </p:tav>
                                        <p:tav tm="100000">
                                          <p:val>
                                            <p:strVal val="#ppt_y"/>
                                          </p:val>
                                        </p:tav>
                                      </p:tavLst>
                                    </p:anim>
                                  </p:childTnLst>
                                </p:cTn>
                              </p:par>
                              <p:par>
                                <p:cTn id="61" presetID="2" presetClass="entr" presetSubtype="12" fill="hold" nodeType="withEffect">
                                  <p:stCondLst>
                                    <p:cond delay="0"/>
                                  </p:stCondLst>
                                  <p:childTnLst>
                                    <p:set>
                                      <p:cBhvr>
                                        <p:cTn id="62" dur="1" fill="hold">
                                          <p:stCondLst>
                                            <p:cond delay="0"/>
                                          </p:stCondLst>
                                        </p:cTn>
                                        <p:tgtEl>
                                          <p:spTgt spid="10"/>
                                        </p:tgtEl>
                                        <p:attrNameLst>
                                          <p:attrName>style.visibility</p:attrName>
                                        </p:attrNameLst>
                                      </p:cBhvr>
                                      <p:to>
                                        <p:strVal val="visible"/>
                                      </p:to>
                                    </p:set>
                                    <p:anim calcmode="lin" valueType="num">
                                      <p:cBhvr additive="base">
                                        <p:cTn id="63" dur="3000" fill="hold"/>
                                        <p:tgtEl>
                                          <p:spTgt spid="10"/>
                                        </p:tgtEl>
                                        <p:attrNameLst>
                                          <p:attrName>ppt_x</p:attrName>
                                        </p:attrNameLst>
                                      </p:cBhvr>
                                      <p:tavLst>
                                        <p:tav tm="0">
                                          <p:val>
                                            <p:strVal val="0-#ppt_w/2"/>
                                          </p:val>
                                        </p:tav>
                                        <p:tav tm="100000">
                                          <p:val>
                                            <p:strVal val="#ppt_x"/>
                                          </p:val>
                                        </p:tav>
                                      </p:tavLst>
                                    </p:anim>
                                    <p:anim calcmode="lin" valueType="num">
                                      <p:cBhvr additive="base">
                                        <p:cTn id="64" dur="3000" fill="hold"/>
                                        <p:tgtEl>
                                          <p:spTgt spid="10"/>
                                        </p:tgtEl>
                                        <p:attrNameLst>
                                          <p:attrName>ppt_y</p:attrName>
                                        </p:attrNameLst>
                                      </p:cBhvr>
                                      <p:tavLst>
                                        <p:tav tm="0">
                                          <p:val>
                                            <p:strVal val="1+#ppt_h/2"/>
                                          </p:val>
                                        </p:tav>
                                        <p:tav tm="100000">
                                          <p:val>
                                            <p:strVal val="#ppt_y"/>
                                          </p:val>
                                        </p:tav>
                                      </p:tavLst>
                                    </p:anim>
                                  </p:childTnLst>
                                </p:cTn>
                              </p:par>
                              <p:par>
                                <p:cTn id="65" presetID="2" presetClass="entr" presetSubtype="12" fill="hold" nodeType="withEffect">
                                  <p:stCondLst>
                                    <p:cond delay="0"/>
                                  </p:stCondLst>
                                  <p:childTnLst>
                                    <p:set>
                                      <p:cBhvr>
                                        <p:cTn id="66" dur="1" fill="hold">
                                          <p:stCondLst>
                                            <p:cond delay="0"/>
                                          </p:stCondLst>
                                        </p:cTn>
                                        <p:tgtEl>
                                          <p:spTgt spid="11"/>
                                        </p:tgtEl>
                                        <p:attrNameLst>
                                          <p:attrName>style.visibility</p:attrName>
                                        </p:attrNameLst>
                                      </p:cBhvr>
                                      <p:to>
                                        <p:strVal val="visible"/>
                                      </p:to>
                                    </p:set>
                                    <p:anim calcmode="lin" valueType="num">
                                      <p:cBhvr additive="base">
                                        <p:cTn id="67" dur="3000" fill="hold"/>
                                        <p:tgtEl>
                                          <p:spTgt spid="11"/>
                                        </p:tgtEl>
                                        <p:attrNameLst>
                                          <p:attrName>ppt_x</p:attrName>
                                        </p:attrNameLst>
                                      </p:cBhvr>
                                      <p:tavLst>
                                        <p:tav tm="0">
                                          <p:val>
                                            <p:strVal val="0-#ppt_w/2"/>
                                          </p:val>
                                        </p:tav>
                                        <p:tav tm="100000">
                                          <p:val>
                                            <p:strVal val="#ppt_x"/>
                                          </p:val>
                                        </p:tav>
                                      </p:tavLst>
                                    </p:anim>
                                    <p:anim calcmode="lin" valueType="num">
                                      <p:cBhvr additive="base">
                                        <p:cTn id="68" dur="3000" fill="hold"/>
                                        <p:tgtEl>
                                          <p:spTgt spid="11"/>
                                        </p:tgtEl>
                                        <p:attrNameLst>
                                          <p:attrName>ppt_y</p:attrName>
                                        </p:attrNameLst>
                                      </p:cBhvr>
                                      <p:tavLst>
                                        <p:tav tm="0">
                                          <p:val>
                                            <p:strVal val="1+#ppt_h/2"/>
                                          </p:val>
                                        </p:tav>
                                        <p:tav tm="100000">
                                          <p:val>
                                            <p:strVal val="#ppt_y"/>
                                          </p:val>
                                        </p:tav>
                                      </p:tavLst>
                                    </p:anim>
                                  </p:childTnLst>
                                </p:cTn>
                              </p:par>
                              <p:par>
                                <p:cTn id="69" presetID="2" presetClass="entr" presetSubtype="3" fill="hold" nodeType="withEffect">
                                  <p:stCondLst>
                                    <p:cond delay="0"/>
                                  </p:stCondLst>
                                  <p:childTnLst>
                                    <p:set>
                                      <p:cBhvr>
                                        <p:cTn id="70" dur="1" fill="hold">
                                          <p:stCondLst>
                                            <p:cond delay="0"/>
                                          </p:stCondLst>
                                        </p:cTn>
                                        <p:tgtEl>
                                          <p:spTgt spid="16"/>
                                        </p:tgtEl>
                                        <p:attrNameLst>
                                          <p:attrName>style.visibility</p:attrName>
                                        </p:attrNameLst>
                                      </p:cBhvr>
                                      <p:to>
                                        <p:strVal val="visible"/>
                                      </p:to>
                                    </p:set>
                                    <p:anim calcmode="lin" valueType="num">
                                      <p:cBhvr additive="base">
                                        <p:cTn id="71" dur="3000" fill="hold"/>
                                        <p:tgtEl>
                                          <p:spTgt spid="16"/>
                                        </p:tgtEl>
                                        <p:attrNameLst>
                                          <p:attrName>ppt_x</p:attrName>
                                        </p:attrNameLst>
                                      </p:cBhvr>
                                      <p:tavLst>
                                        <p:tav tm="0">
                                          <p:val>
                                            <p:strVal val="1+#ppt_w/2"/>
                                          </p:val>
                                        </p:tav>
                                        <p:tav tm="100000">
                                          <p:val>
                                            <p:strVal val="#ppt_x"/>
                                          </p:val>
                                        </p:tav>
                                      </p:tavLst>
                                    </p:anim>
                                    <p:anim calcmode="lin" valueType="num">
                                      <p:cBhvr additive="base">
                                        <p:cTn id="72" dur="3000" fill="hold"/>
                                        <p:tgtEl>
                                          <p:spTgt spid="16"/>
                                        </p:tgtEl>
                                        <p:attrNameLst>
                                          <p:attrName>ppt_y</p:attrName>
                                        </p:attrNameLst>
                                      </p:cBhvr>
                                      <p:tavLst>
                                        <p:tav tm="0">
                                          <p:val>
                                            <p:strVal val="0-#ppt_h/2"/>
                                          </p:val>
                                        </p:tav>
                                        <p:tav tm="100000">
                                          <p:val>
                                            <p:strVal val="#ppt_y"/>
                                          </p:val>
                                        </p:tav>
                                      </p:tavLst>
                                    </p:anim>
                                  </p:childTnLst>
                                </p:cTn>
                              </p:par>
                              <p:par>
                                <p:cTn id="73" presetID="2" presetClass="entr" presetSubtype="3" fill="hold" nodeType="withEffect">
                                  <p:stCondLst>
                                    <p:cond delay="0"/>
                                  </p:stCondLst>
                                  <p:childTnLst>
                                    <p:set>
                                      <p:cBhvr>
                                        <p:cTn id="74" dur="1" fill="hold">
                                          <p:stCondLst>
                                            <p:cond delay="0"/>
                                          </p:stCondLst>
                                        </p:cTn>
                                        <p:tgtEl>
                                          <p:spTgt spid="17"/>
                                        </p:tgtEl>
                                        <p:attrNameLst>
                                          <p:attrName>style.visibility</p:attrName>
                                        </p:attrNameLst>
                                      </p:cBhvr>
                                      <p:to>
                                        <p:strVal val="visible"/>
                                      </p:to>
                                    </p:set>
                                    <p:anim calcmode="lin" valueType="num">
                                      <p:cBhvr additive="base">
                                        <p:cTn id="75" dur="3000" fill="hold"/>
                                        <p:tgtEl>
                                          <p:spTgt spid="17"/>
                                        </p:tgtEl>
                                        <p:attrNameLst>
                                          <p:attrName>ppt_x</p:attrName>
                                        </p:attrNameLst>
                                      </p:cBhvr>
                                      <p:tavLst>
                                        <p:tav tm="0">
                                          <p:val>
                                            <p:strVal val="1+#ppt_w/2"/>
                                          </p:val>
                                        </p:tav>
                                        <p:tav tm="100000">
                                          <p:val>
                                            <p:strVal val="#ppt_x"/>
                                          </p:val>
                                        </p:tav>
                                      </p:tavLst>
                                    </p:anim>
                                    <p:anim calcmode="lin" valueType="num">
                                      <p:cBhvr additive="base">
                                        <p:cTn id="76" dur="3000" fill="hold"/>
                                        <p:tgtEl>
                                          <p:spTgt spid="17"/>
                                        </p:tgtEl>
                                        <p:attrNameLst>
                                          <p:attrName>ppt_y</p:attrName>
                                        </p:attrNameLst>
                                      </p:cBhvr>
                                      <p:tavLst>
                                        <p:tav tm="0">
                                          <p:val>
                                            <p:strVal val="0-#ppt_h/2"/>
                                          </p:val>
                                        </p:tav>
                                        <p:tav tm="100000">
                                          <p:val>
                                            <p:strVal val="#ppt_y"/>
                                          </p:val>
                                        </p:tav>
                                      </p:tavLst>
                                    </p:anim>
                                  </p:childTnLst>
                                </p:cTn>
                              </p:par>
                              <p:par>
                                <p:cTn id="77" presetID="2" presetClass="entr" presetSubtype="3" fill="hold" nodeType="withEffect">
                                  <p:stCondLst>
                                    <p:cond delay="0"/>
                                  </p:stCondLst>
                                  <p:childTnLst>
                                    <p:set>
                                      <p:cBhvr>
                                        <p:cTn id="78" dur="1" fill="hold">
                                          <p:stCondLst>
                                            <p:cond delay="0"/>
                                          </p:stCondLst>
                                        </p:cTn>
                                        <p:tgtEl>
                                          <p:spTgt spid="18"/>
                                        </p:tgtEl>
                                        <p:attrNameLst>
                                          <p:attrName>style.visibility</p:attrName>
                                        </p:attrNameLst>
                                      </p:cBhvr>
                                      <p:to>
                                        <p:strVal val="visible"/>
                                      </p:to>
                                    </p:set>
                                    <p:anim calcmode="lin" valueType="num">
                                      <p:cBhvr additive="base">
                                        <p:cTn id="79" dur="3000" fill="hold"/>
                                        <p:tgtEl>
                                          <p:spTgt spid="18"/>
                                        </p:tgtEl>
                                        <p:attrNameLst>
                                          <p:attrName>ppt_x</p:attrName>
                                        </p:attrNameLst>
                                      </p:cBhvr>
                                      <p:tavLst>
                                        <p:tav tm="0">
                                          <p:val>
                                            <p:strVal val="1+#ppt_w/2"/>
                                          </p:val>
                                        </p:tav>
                                        <p:tav tm="100000">
                                          <p:val>
                                            <p:strVal val="#ppt_x"/>
                                          </p:val>
                                        </p:tav>
                                      </p:tavLst>
                                    </p:anim>
                                    <p:anim calcmode="lin" valueType="num">
                                      <p:cBhvr additive="base">
                                        <p:cTn id="80" dur="3000" fill="hold"/>
                                        <p:tgtEl>
                                          <p:spTgt spid="18"/>
                                        </p:tgtEl>
                                        <p:attrNameLst>
                                          <p:attrName>ppt_y</p:attrName>
                                        </p:attrNameLst>
                                      </p:cBhvr>
                                      <p:tavLst>
                                        <p:tav tm="0">
                                          <p:val>
                                            <p:strVal val="0-#ppt_h/2"/>
                                          </p:val>
                                        </p:tav>
                                        <p:tav tm="100000">
                                          <p:val>
                                            <p:strVal val="#ppt_y"/>
                                          </p:val>
                                        </p:tav>
                                      </p:tavLst>
                                    </p:anim>
                                  </p:childTnLst>
                                </p:cTn>
                              </p:par>
                              <p:par>
                                <p:cTn id="81" presetID="2" presetClass="entr" presetSubtype="3" fill="hold" nodeType="withEffect">
                                  <p:stCondLst>
                                    <p:cond delay="0"/>
                                  </p:stCondLst>
                                  <p:childTnLst>
                                    <p:set>
                                      <p:cBhvr>
                                        <p:cTn id="82" dur="1" fill="hold">
                                          <p:stCondLst>
                                            <p:cond delay="0"/>
                                          </p:stCondLst>
                                        </p:cTn>
                                        <p:tgtEl>
                                          <p:spTgt spid="19"/>
                                        </p:tgtEl>
                                        <p:attrNameLst>
                                          <p:attrName>style.visibility</p:attrName>
                                        </p:attrNameLst>
                                      </p:cBhvr>
                                      <p:to>
                                        <p:strVal val="visible"/>
                                      </p:to>
                                    </p:set>
                                    <p:anim calcmode="lin" valueType="num">
                                      <p:cBhvr additive="base">
                                        <p:cTn id="83" dur="3000" fill="hold"/>
                                        <p:tgtEl>
                                          <p:spTgt spid="19"/>
                                        </p:tgtEl>
                                        <p:attrNameLst>
                                          <p:attrName>ppt_x</p:attrName>
                                        </p:attrNameLst>
                                      </p:cBhvr>
                                      <p:tavLst>
                                        <p:tav tm="0">
                                          <p:val>
                                            <p:strVal val="1+#ppt_w/2"/>
                                          </p:val>
                                        </p:tav>
                                        <p:tav tm="100000">
                                          <p:val>
                                            <p:strVal val="#ppt_x"/>
                                          </p:val>
                                        </p:tav>
                                      </p:tavLst>
                                    </p:anim>
                                    <p:anim calcmode="lin" valueType="num">
                                      <p:cBhvr additive="base">
                                        <p:cTn id="84" dur="3000" fill="hold"/>
                                        <p:tgtEl>
                                          <p:spTgt spid="19"/>
                                        </p:tgtEl>
                                        <p:attrNameLst>
                                          <p:attrName>ppt_y</p:attrName>
                                        </p:attrNameLst>
                                      </p:cBhvr>
                                      <p:tavLst>
                                        <p:tav tm="0">
                                          <p:val>
                                            <p:strVal val="0-#ppt_h/2"/>
                                          </p:val>
                                        </p:tav>
                                        <p:tav tm="100000">
                                          <p:val>
                                            <p:strVal val="#ppt_y"/>
                                          </p:val>
                                        </p:tav>
                                      </p:tavLst>
                                    </p:anim>
                                  </p:childTnLst>
                                </p:cTn>
                              </p:par>
                              <p:par>
                                <p:cTn id="85" presetID="2" presetClass="entr" presetSubtype="9" fill="hold" nodeType="withEffect">
                                  <p:stCondLst>
                                    <p:cond delay="0"/>
                                  </p:stCondLst>
                                  <p:childTnLst>
                                    <p:set>
                                      <p:cBhvr>
                                        <p:cTn id="86" dur="1" fill="hold">
                                          <p:stCondLst>
                                            <p:cond delay="0"/>
                                          </p:stCondLst>
                                        </p:cTn>
                                        <p:tgtEl>
                                          <p:spTgt spid="20"/>
                                        </p:tgtEl>
                                        <p:attrNameLst>
                                          <p:attrName>style.visibility</p:attrName>
                                        </p:attrNameLst>
                                      </p:cBhvr>
                                      <p:to>
                                        <p:strVal val="visible"/>
                                      </p:to>
                                    </p:set>
                                    <p:anim calcmode="lin" valueType="num">
                                      <p:cBhvr additive="base">
                                        <p:cTn id="87" dur="3000" fill="hold"/>
                                        <p:tgtEl>
                                          <p:spTgt spid="20"/>
                                        </p:tgtEl>
                                        <p:attrNameLst>
                                          <p:attrName>ppt_x</p:attrName>
                                        </p:attrNameLst>
                                      </p:cBhvr>
                                      <p:tavLst>
                                        <p:tav tm="0">
                                          <p:val>
                                            <p:strVal val="0-#ppt_w/2"/>
                                          </p:val>
                                        </p:tav>
                                        <p:tav tm="100000">
                                          <p:val>
                                            <p:strVal val="#ppt_x"/>
                                          </p:val>
                                        </p:tav>
                                      </p:tavLst>
                                    </p:anim>
                                    <p:anim calcmode="lin" valueType="num">
                                      <p:cBhvr additive="base">
                                        <p:cTn id="88" dur="3000" fill="hold"/>
                                        <p:tgtEl>
                                          <p:spTgt spid="20"/>
                                        </p:tgtEl>
                                        <p:attrNameLst>
                                          <p:attrName>ppt_y</p:attrName>
                                        </p:attrNameLst>
                                      </p:cBhvr>
                                      <p:tavLst>
                                        <p:tav tm="0">
                                          <p:val>
                                            <p:strVal val="0-#ppt_h/2"/>
                                          </p:val>
                                        </p:tav>
                                        <p:tav tm="100000">
                                          <p:val>
                                            <p:strVal val="#ppt_y"/>
                                          </p:val>
                                        </p:tav>
                                      </p:tavLst>
                                    </p:anim>
                                  </p:childTnLst>
                                </p:cTn>
                              </p:par>
                              <p:par>
                                <p:cTn id="89" presetID="2" presetClass="entr" presetSubtype="9" fill="hold" nodeType="withEffect">
                                  <p:stCondLst>
                                    <p:cond delay="0"/>
                                  </p:stCondLst>
                                  <p:childTnLst>
                                    <p:set>
                                      <p:cBhvr>
                                        <p:cTn id="90" dur="1" fill="hold">
                                          <p:stCondLst>
                                            <p:cond delay="0"/>
                                          </p:stCondLst>
                                        </p:cTn>
                                        <p:tgtEl>
                                          <p:spTgt spid="21"/>
                                        </p:tgtEl>
                                        <p:attrNameLst>
                                          <p:attrName>style.visibility</p:attrName>
                                        </p:attrNameLst>
                                      </p:cBhvr>
                                      <p:to>
                                        <p:strVal val="visible"/>
                                      </p:to>
                                    </p:set>
                                    <p:anim calcmode="lin" valueType="num">
                                      <p:cBhvr additive="base">
                                        <p:cTn id="91" dur="3000" fill="hold"/>
                                        <p:tgtEl>
                                          <p:spTgt spid="21"/>
                                        </p:tgtEl>
                                        <p:attrNameLst>
                                          <p:attrName>ppt_x</p:attrName>
                                        </p:attrNameLst>
                                      </p:cBhvr>
                                      <p:tavLst>
                                        <p:tav tm="0">
                                          <p:val>
                                            <p:strVal val="0-#ppt_w/2"/>
                                          </p:val>
                                        </p:tav>
                                        <p:tav tm="100000">
                                          <p:val>
                                            <p:strVal val="#ppt_x"/>
                                          </p:val>
                                        </p:tav>
                                      </p:tavLst>
                                    </p:anim>
                                    <p:anim calcmode="lin" valueType="num">
                                      <p:cBhvr additive="base">
                                        <p:cTn id="92" dur="3000" fill="hold"/>
                                        <p:tgtEl>
                                          <p:spTgt spid="21"/>
                                        </p:tgtEl>
                                        <p:attrNameLst>
                                          <p:attrName>ppt_y</p:attrName>
                                        </p:attrNameLst>
                                      </p:cBhvr>
                                      <p:tavLst>
                                        <p:tav tm="0">
                                          <p:val>
                                            <p:strVal val="0-#ppt_h/2"/>
                                          </p:val>
                                        </p:tav>
                                        <p:tav tm="100000">
                                          <p:val>
                                            <p:strVal val="#ppt_y"/>
                                          </p:val>
                                        </p:tav>
                                      </p:tavLst>
                                    </p:anim>
                                  </p:childTnLst>
                                </p:cTn>
                              </p:par>
                              <p:par>
                                <p:cTn id="93" presetID="2" presetClass="entr" presetSubtype="9" fill="hold" nodeType="withEffect">
                                  <p:stCondLst>
                                    <p:cond delay="0"/>
                                  </p:stCondLst>
                                  <p:childTnLst>
                                    <p:set>
                                      <p:cBhvr>
                                        <p:cTn id="94" dur="1" fill="hold">
                                          <p:stCondLst>
                                            <p:cond delay="0"/>
                                          </p:stCondLst>
                                        </p:cTn>
                                        <p:tgtEl>
                                          <p:spTgt spid="22"/>
                                        </p:tgtEl>
                                        <p:attrNameLst>
                                          <p:attrName>style.visibility</p:attrName>
                                        </p:attrNameLst>
                                      </p:cBhvr>
                                      <p:to>
                                        <p:strVal val="visible"/>
                                      </p:to>
                                    </p:set>
                                    <p:anim calcmode="lin" valueType="num">
                                      <p:cBhvr additive="base">
                                        <p:cTn id="95" dur="3000" fill="hold"/>
                                        <p:tgtEl>
                                          <p:spTgt spid="22"/>
                                        </p:tgtEl>
                                        <p:attrNameLst>
                                          <p:attrName>ppt_x</p:attrName>
                                        </p:attrNameLst>
                                      </p:cBhvr>
                                      <p:tavLst>
                                        <p:tav tm="0">
                                          <p:val>
                                            <p:strVal val="0-#ppt_w/2"/>
                                          </p:val>
                                        </p:tav>
                                        <p:tav tm="100000">
                                          <p:val>
                                            <p:strVal val="#ppt_x"/>
                                          </p:val>
                                        </p:tav>
                                      </p:tavLst>
                                    </p:anim>
                                    <p:anim calcmode="lin" valueType="num">
                                      <p:cBhvr additive="base">
                                        <p:cTn id="96" dur="3000" fill="hold"/>
                                        <p:tgtEl>
                                          <p:spTgt spid="22"/>
                                        </p:tgtEl>
                                        <p:attrNameLst>
                                          <p:attrName>ppt_y</p:attrName>
                                        </p:attrNameLst>
                                      </p:cBhvr>
                                      <p:tavLst>
                                        <p:tav tm="0">
                                          <p:val>
                                            <p:strVal val="0-#ppt_h/2"/>
                                          </p:val>
                                        </p:tav>
                                        <p:tav tm="100000">
                                          <p:val>
                                            <p:strVal val="#ppt_y"/>
                                          </p:val>
                                        </p:tav>
                                      </p:tavLst>
                                    </p:anim>
                                  </p:childTnLst>
                                </p:cTn>
                              </p:par>
                              <p:par>
                                <p:cTn id="97" presetID="2" presetClass="entr" presetSubtype="9" fill="hold" nodeType="withEffect">
                                  <p:stCondLst>
                                    <p:cond delay="0"/>
                                  </p:stCondLst>
                                  <p:childTnLst>
                                    <p:set>
                                      <p:cBhvr>
                                        <p:cTn id="98" dur="1" fill="hold">
                                          <p:stCondLst>
                                            <p:cond delay="0"/>
                                          </p:stCondLst>
                                        </p:cTn>
                                        <p:tgtEl>
                                          <p:spTgt spid="23"/>
                                        </p:tgtEl>
                                        <p:attrNameLst>
                                          <p:attrName>style.visibility</p:attrName>
                                        </p:attrNameLst>
                                      </p:cBhvr>
                                      <p:to>
                                        <p:strVal val="visible"/>
                                      </p:to>
                                    </p:set>
                                    <p:anim calcmode="lin" valueType="num">
                                      <p:cBhvr additive="base">
                                        <p:cTn id="99" dur="3000" fill="hold"/>
                                        <p:tgtEl>
                                          <p:spTgt spid="23"/>
                                        </p:tgtEl>
                                        <p:attrNameLst>
                                          <p:attrName>ppt_x</p:attrName>
                                        </p:attrNameLst>
                                      </p:cBhvr>
                                      <p:tavLst>
                                        <p:tav tm="0">
                                          <p:val>
                                            <p:strVal val="0-#ppt_w/2"/>
                                          </p:val>
                                        </p:tav>
                                        <p:tav tm="100000">
                                          <p:val>
                                            <p:strVal val="#ppt_x"/>
                                          </p:val>
                                        </p:tav>
                                      </p:tavLst>
                                    </p:anim>
                                    <p:anim calcmode="lin" valueType="num">
                                      <p:cBhvr additive="base">
                                        <p:cTn id="100" dur="3000" fill="hold"/>
                                        <p:tgtEl>
                                          <p:spTgt spid="23"/>
                                        </p:tgtEl>
                                        <p:attrNameLst>
                                          <p:attrName>ppt_y</p:attrName>
                                        </p:attrNameLst>
                                      </p:cBhvr>
                                      <p:tavLst>
                                        <p:tav tm="0">
                                          <p:val>
                                            <p:strVal val="0-#ppt_h/2"/>
                                          </p:val>
                                        </p:tav>
                                        <p:tav tm="100000">
                                          <p:val>
                                            <p:strVal val="#ppt_y"/>
                                          </p:val>
                                        </p:tav>
                                      </p:tavLst>
                                    </p:anim>
                                  </p:childTnLst>
                                </p:cTn>
                              </p:par>
                            </p:childTnLst>
                          </p:cTn>
                        </p:par>
                        <p:par>
                          <p:cTn id="101" fill="hold">
                            <p:stCondLst>
                              <p:cond delay="3000"/>
                            </p:stCondLst>
                            <p:childTnLst>
                              <p:par>
                                <p:cTn id="102" presetID="2" presetClass="exit" presetSubtype="6" fill="hold" nodeType="afterEffect">
                                  <p:stCondLst>
                                    <p:cond delay="0"/>
                                  </p:stCondLst>
                                  <p:childTnLst>
                                    <p:anim calcmode="lin" valueType="num">
                                      <p:cBhvr additive="base">
                                        <p:cTn id="103" dur="3000"/>
                                        <p:tgtEl>
                                          <p:spTgt spid="12"/>
                                        </p:tgtEl>
                                        <p:attrNameLst>
                                          <p:attrName>ppt_x</p:attrName>
                                        </p:attrNameLst>
                                      </p:cBhvr>
                                      <p:tavLst>
                                        <p:tav tm="0">
                                          <p:val>
                                            <p:strVal val="ppt_x"/>
                                          </p:val>
                                        </p:tav>
                                        <p:tav tm="100000">
                                          <p:val>
                                            <p:strVal val="1+ppt_w/2"/>
                                          </p:val>
                                        </p:tav>
                                      </p:tavLst>
                                    </p:anim>
                                    <p:anim calcmode="lin" valueType="num">
                                      <p:cBhvr additive="base">
                                        <p:cTn id="104" dur="3000"/>
                                        <p:tgtEl>
                                          <p:spTgt spid="12"/>
                                        </p:tgtEl>
                                        <p:attrNameLst>
                                          <p:attrName>ppt_y</p:attrName>
                                        </p:attrNameLst>
                                      </p:cBhvr>
                                      <p:tavLst>
                                        <p:tav tm="0">
                                          <p:val>
                                            <p:strVal val="ppt_y"/>
                                          </p:val>
                                        </p:tav>
                                        <p:tav tm="100000">
                                          <p:val>
                                            <p:strVal val="1+ppt_h/2"/>
                                          </p:val>
                                        </p:tav>
                                      </p:tavLst>
                                    </p:anim>
                                    <p:set>
                                      <p:cBhvr>
                                        <p:cTn id="105" dur="1" fill="hold">
                                          <p:stCondLst>
                                            <p:cond delay="2999"/>
                                          </p:stCondLst>
                                        </p:cTn>
                                        <p:tgtEl>
                                          <p:spTgt spid="12"/>
                                        </p:tgtEl>
                                        <p:attrNameLst>
                                          <p:attrName>style.visibility</p:attrName>
                                        </p:attrNameLst>
                                      </p:cBhvr>
                                      <p:to>
                                        <p:strVal val="hidden"/>
                                      </p:to>
                                    </p:set>
                                  </p:childTnLst>
                                </p:cTn>
                              </p:par>
                              <p:par>
                                <p:cTn id="106" presetID="2" presetClass="exit" presetSubtype="6" fill="hold" nodeType="withEffect">
                                  <p:stCondLst>
                                    <p:cond delay="0"/>
                                  </p:stCondLst>
                                  <p:childTnLst>
                                    <p:anim calcmode="lin" valueType="num">
                                      <p:cBhvr additive="base">
                                        <p:cTn id="107" dur="3000"/>
                                        <p:tgtEl>
                                          <p:spTgt spid="13"/>
                                        </p:tgtEl>
                                        <p:attrNameLst>
                                          <p:attrName>ppt_x</p:attrName>
                                        </p:attrNameLst>
                                      </p:cBhvr>
                                      <p:tavLst>
                                        <p:tav tm="0">
                                          <p:val>
                                            <p:strVal val="ppt_x"/>
                                          </p:val>
                                        </p:tav>
                                        <p:tav tm="100000">
                                          <p:val>
                                            <p:strVal val="1+ppt_w/2"/>
                                          </p:val>
                                        </p:tav>
                                      </p:tavLst>
                                    </p:anim>
                                    <p:anim calcmode="lin" valueType="num">
                                      <p:cBhvr additive="base">
                                        <p:cTn id="108" dur="3000"/>
                                        <p:tgtEl>
                                          <p:spTgt spid="13"/>
                                        </p:tgtEl>
                                        <p:attrNameLst>
                                          <p:attrName>ppt_y</p:attrName>
                                        </p:attrNameLst>
                                      </p:cBhvr>
                                      <p:tavLst>
                                        <p:tav tm="0">
                                          <p:val>
                                            <p:strVal val="ppt_y"/>
                                          </p:val>
                                        </p:tav>
                                        <p:tav tm="100000">
                                          <p:val>
                                            <p:strVal val="1+ppt_h/2"/>
                                          </p:val>
                                        </p:tav>
                                      </p:tavLst>
                                    </p:anim>
                                    <p:set>
                                      <p:cBhvr>
                                        <p:cTn id="109" dur="1" fill="hold">
                                          <p:stCondLst>
                                            <p:cond delay="2999"/>
                                          </p:stCondLst>
                                        </p:cTn>
                                        <p:tgtEl>
                                          <p:spTgt spid="13"/>
                                        </p:tgtEl>
                                        <p:attrNameLst>
                                          <p:attrName>style.visibility</p:attrName>
                                        </p:attrNameLst>
                                      </p:cBhvr>
                                      <p:to>
                                        <p:strVal val="hidden"/>
                                      </p:to>
                                    </p:set>
                                  </p:childTnLst>
                                </p:cTn>
                              </p:par>
                              <p:par>
                                <p:cTn id="110" presetID="2" presetClass="exit" presetSubtype="6" fill="hold" nodeType="withEffect">
                                  <p:stCondLst>
                                    <p:cond delay="0"/>
                                  </p:stCondLst>
                                  <p:childTnLst>
                                    <p:anim calcmode="lin" valueType="num">
                                      <p:cBhvr additive="base">
                                        <p:cTn id="111" dur="3000"/>
                                        <p:tgtEl>
                                          <p:spTgt spid="14"/>
                                        </p:tgtEl>
                                        <p:attrNameLst>
                                          <p:attrName>ppt_x</p:attrName>
                                        </p:attrNameLst>
                                      </p:cBhvr>
                                      <p:tavLst>
                                        <p:tav tm="0">
                                          <p:val>
                                            <p:strVal val="ppt_x"/>
                                          </p:val>
                                        </p:tav>
                                        <p:tav tm="100000">
                                          <p:val>
                                            <p:strVal val="1+ppt_w/2"/>
                                          </p:val>
                                        </p:tav>
                                      </p:tavLst>
                                    </p:anim>
                                    <p:anim calcmode="lin" valueType="num">
                                      <p:cBhvr additive="base">
                                        <p:cTn id="112" dur="3000"/>
                                        <p:tgtEl>
                                          <p:spTgt spid="14"/>
                                        </p:tgtEl>
                                        <p:attrNameLst>
                                          <p:attrName>ppt_y</p:attrName>
                                        </p:attrNameLst>
                                      </p:cBhvr>
                                      <p:tavLst>
                                        <p:tav tm="0">
                                          <p:val>
                                            <p:strVal val="ppt_y"/>
                                          </p:val>
                                        </p:tav>
                                        <p:tav tm="100000">
                                          <p:val>
                                            <p:strVal val="1+ppt_h/2"/>
                                          </p:val>
                                        </p:tav>
                                      </p:tavLst>
                                    </p:anim>
                                    <p:set>
                                      <p:cBhvr>
                                        <p:cTn id="113" dur="1" fill="hold">
                                          <p:stCondLst>
                                            <p:cond delay="2999"/>
                                          </p:stCondLst>
                                        </p:cTn>
                                        <p:tgtEl>
                                          <p:spTgt spid="14"/>
                                        </p:tgtEl>
                                        <p:attrNameLst>
                                          <p:attrName>style.visibility</p:attrName>
                                        </p:attrNameLst>
                                      </p:cBhvr>
                                      <p:to>
                                        <p:strVal val="hidden"/>
                                      </p:to>
                                    </p:set>
                                  </p:childTnLst>
                                </p:cTn>
                              </p:par>
                              <p:par>
                                <p:cTn id="114" presetID="2" presetClass="exit" presetSubtype="6" fill="hold" nodeType="withEffect">
                                  <p:stCondLst>
                                    <p:cond delay="0"/>
                                  </p:stCondLst>
                                  <p:childTnLst>
                                    <p:anim calcmode="lin" valueType="num">
                                      <p:cBhvr additive="base">
                                        <p:cTn id="115" dur="3000"/>
                                        <p:tgtEl>
                                          <p:spTgt spid="15"/>
                                        </p:tgtEl>
                                        <p:attrNameLst>
                                          <p:attrName>ppt_x</p:attrName>
                                        </p:attrNameLst>
                                      </p:cBhvr>
                                      <p:tavLst>
                                        <p:tav tm="0">
                                          <p:val>
                                            <p:strVal val="ppt_x"/>
                                          </p:val>
                                        </p:tav>
                                        <p:tav tm="100000">
                                          <p:val>
                                            <p:strVal val="1+ppt_w/2"/>
                                          </p:val>
                                        </p:tav>
                                      </p:tavLst>
                                    </p:anim>
                                    <p:anim calcmode="lin" valueType="num">
                                      <p:cBhvr additive="base">
                                        <p:cTn id="116" dur="3000"/>
                                        <p:tgtEl>
                                          <p:spTgt spid="15"/>
                                        </p:tgtEl>
                                        <p:attrNameLst>
                                          <p:attrName>ppt_y</p:attrName>
                                        </p:attrNameLst>
                                      </p:cBhvr>
                                      <p:tavLst>
                                        <p:tav tm="0">
                                          <p:val>
                                            <p:strVal val="ppt_y"/>
                                          </p:val>
                                        </p:tav>
                                        <p:tav tm="100000">
                                          <p:val>
                                            <p:strVal val="1+ppt_h/2"/>
                                          </p:val>
                                        </p:tav>
                                      </p:tavLst>
                                    </p:anim>
                                    <p:set>
                                      <p:cBhvr>
                                        <p:cTn id="117" dur="1" fill="hold">
                                          <p:stCondLst>
                                            <p:cond delay="2999"/>
                                          </p:stCondLst>
                                        </p:cTn>
                                        <p:tgtEl>
                                          <p:spTgt spid="15"/>
                                        </p:tgtEl>
                                        <p:attrNameLst>
                                          <p:attrName>style.visibility</p:attrName>
                                        </p:attrNameLst>
                                      </p:cBhvr>
                                      <p:to>
                                        <p:strVal val="hidden"/>
                                      </p:to>
                                    </p:set>
                                  </p:childTnLst>
                                </p:cTn>
                              </p:par>
                              <p:par>
                                <p:cTn id="118" presetID="2" presetClass="exit" presetSubtype="12" fill="hold" nodeType="withEffect">
                                  <p:stCondLst>
                                    <p:cond delay="0"/>
                                  </p:stCondLst>
                                  <p:childTnLst>
                                    <p:anim calcmode="lin" valueType="num">
                                      <p:cBhvr additive="base">
                                        <p:cTn id="119" dur="3000"/>
                                        <p:tgtEl>
                                          <p:spTgt spid="8"/>
                                        </p:tgtEl>
                                        <p:attrNameLst>
                                          <p:attrName>ppt_x</p:attrName>
                                        </p:attrNameLst>
                                      </p:cBhvr>
                                      <p:tavLst>
                                        <p:tav tm="0">
                                          <p:val>
                                            <p:strVal val="ppt_x"/>
                                          </p:val>
                                        </p:tav>
                                        <p:tav tm="100000">
                                          <p:val>
                                            <p:strVal val="0-ppt_w/2"/>
                                          </p:val>
                                        </p:tav>
                                      </p:tavLst>
                                    </p:anim>
                                    <p:anim calcmode="lin" valueType="num">
                                      <p:cBhvr additive="base">
                                        <p:cTn id="120" dur="3000"/>
                                        <p:tgtEl>
                                          <p:spTgt spid="8"/>
                                        </p:tgtEl>
                                        <p:attrNameLst>
                                          <p:attrName>ppt_y</p:attrName>
                                        </p:attrNameLst>
                                      </p:cBhvr>
                                      <p:tavLst>
                                        <p:tav tm="0">
                                          <p:val>
                                            <p:strVal val="ppt_y"/>
                                          </p:val>
                                        </p:tav>
                                        <p:tav tm="100000">
                                          <p:val>
                                            <p:strVal val="1+ppt_h/2"/>
                                          </p:val>
                                        </p:tav>
                                      </p:tavLst>
                                    </p:anim>
                                    <p:set>
                                      <p:cBhvr>
                                        <p:cTn id="121" dur="1" fill="hold">
                                          <p:stCondLst>
                                            <p:cond delay="2999"/>
                                          </p:stCondLst>
                                        </p:cTn>
                                        <p:tgtEl>
                                          <p:spTgt spid="8"/>
                                        </p:tgtEl>
                                        <p:attrNameLst>
                                          <p:attrName>style.visibility</p:attrName>
                                        </p:attrNameLst>
                                      </p:cBhvr>
                                      <p:to>
                                        <p:strVal val="hidden"/>
                                      </p:to>
                                    </p:set>
                                  </p:childTnLst>
                                </p:cTn>
                              </p:par>
                              <p:par>
                                <p:cTn id="122" presetID="2" presetClass="exit" presetSubtype="12" fill="hold" nodeType="withEffect">
                                  <p:stCondLst>
                                    <p:cond delay="0"/>
                                  </p:stCondLst>
                                  <p:childTnLst>
                                    <p:anim calcmode="lin" valueType="num">
                                      <p:cBhvr additive="base">
                                        <p:cTn id="123" dur="3000"/>
                                        <p:tgtEl>
                                          <p:spTgt spid="9"/>
                                        </p:tgtEl>
                                        <p:attrNameLst>
                                          <p:attrName>ppt_x</p:attrName>
                                        </p:attrNameLst>
                                      </p:cBhvr>
                                      <p:tavLst>
                                        <p:tav tm="0">
                                          <p:val>
                                            <p:strVal val="ppt_x"/>
                                          </p:val>
                                        </p:tav>
                                        <p:tav tm="100000">
                                          <p:val>
                                            <p:strVal val="0-ppt_w/2"/>
                                          </p:val>
                                        </p:tav>
                                      </p:tavLst>
                                    </p:anim>
                                    <p:anim calcmode="lin" valueType="num">
                                      <p:cBhvr additive="base">
                                        <p:cTn id="124" dur="3000"/>
                                        <p:tgtEl>
                                          <p:spTgt spid="9"/>
                                        </p:tgtEl>
                                        <p:attrNameLst>
                                          <p:attrName>ppt_y</p:attrName>
                                        </p:attrNameLst>
                                      </p:cBhvr>
                                      <p:tavLst>
                                        <p:tav tm="0">
                                          <p:val>
                                            <p:strVal val="ppt_y"/>
                                          </p:val>
                                        </p:tav>
                                        <p:tav tm="100000">
                                          <p:val>
                                            <p:strVal val="1+ppt_h/2"/>
                                          </p:val>
                                        </p:tav>
                                      </p:tavLst>
                                    </p:anim>
                                    <p:set>
                                      <p:cBhvr>
                                        <p:cTn id="125" dur="1" fill="hold">
                                          <p:stCondLst>
                                            <p:cond delay="2999"/>
                                          </p:stCondLst>
                                        </p:cTn>
                                        <p:tgtEl>
                                          <p:spTgt spid="9"/>
                                        </p:tgtEl>
                                        <p:attrNameLst>
                                          <p:attrName>style.visibility</p:attrName>
                                        </p:attrNameLst>
                                      </p:cBhvr>
                                      <p:to>
                                        <p:strVal val="hidden"/>
                                      </p:to>
                                    </p:set>
                                  </p:childTnLst>
                                </p:cTn>
                              </p:par>
                              <p:par>
                                <p:cTn id="126" presetID="2" presetClass="exit" presetSubtype="12" fill="hold" nodeType="withEffect">
                                  <p:stCondLst>
                                    <p:cond delay="0"/>
                                  </p:stCondLst>
                                  <p:childTnLst>
                                    <p:anim calcmode="lin" valueType="num">
                                      <p:cBhvr additive="base">
                                        <p:cTn id="127" dur="3000"/>
                                        <p:tgtEl>
                                          <p:spTgt spid="10"/>
                                        </p:tgtEl>
                                        <p:attrNameLst>
                                          <p:attrName>ppt_x</p:attrName>
                                        </p:attrNameLst>
                                      </p:cBhvr>
                                      <p:tavLst>
                                        <p:tav tm="0">
                                          <p:val>
                                            <p:strVal val="ppt_x"/>
                                          </p:val>
                                        </p:tav>
                                        <p:tav tm="100000">
                                          <p:val>
                                            <p:strVal val="0-ppt_w/2"/>
                                          </p:val>
                                        </p:tav>
                                      </p:tavLst>
                                    </p:anim>
                                    <p:anim calcmode="lin" valueType="num">
                                      <p:cBhvr additive="base">
                                        <p:cTn id="128" dur="3000"/>
                                        <p:tgtEl>
                                          <p:spTgt spid="10"/>
                                        </p:tgtEl>
                                        <p:attrNameLst>
                                          <p:attrName>ppt_y</p:attrName>
                                        </p:attrNameLst>
                                      </p:cBhvr>
                                      <p:tavLst>
                                        <p:tav tm="0">
                                          <p:val>
                                            <p:strVal val="ppt_y"/>
                                          </p:val>
                                        </p:tav>
                                        <p:tav tm="100000">
                                          <p:val>
                                            <p:strVal val="1+ppt_h/2"/>
                                          </p:val>
                                        </p:tav>
                                      </p:tavLst>
                                    </p:anim>
                                    <p:set>
                                      <p:cBhvr>
                                        <p:cTn id="129" dur="1" fill="hold">
                                          <p:stCondLst>
                                            <p:cond delay="2999"/>
                                          </p:stCondLst>
                                        </p:cTn>
                                        <p:tgtEl>
                                          <p:spTgt spid="10"/>
                                        </p:tgtEl>
                                        <p:attrNameLst>
                                          <p:attrName>style.visibility</p:attrName>
                                        </p:attrNameLst>
                                      </p:cBhvr>
                                      <p:to>
                                        <p:strVal val="hidden"/>
                                      </p:to>
                                    </p:set>
                                  </p:childTnLst>
                                </p:cTn>
                              </p:par>
                              <p:par>
                                <p:cTn id="130" presetID="2" presetClass="exit" presetSubtype="12" fill="hold" nodeType="withEffect">
                                  <p:stCondLst>
                                    <p:cond delay="0"/>
                                  </p:stCondLst>
                                  <p:childTnLst>
                                    <p:anim calcmode="lin" valueType="num">
                                      <p:cBhvr additive="base">
                                        <p:cTn id="131" dur="3000"/>
                                        <p:tgtEl>
                                          <p:spTgt spid="11"/>
                                        </p:tgtEl>
                                        <p:attrNameLst>
                                          <p:attrName>ppt_x</p:attrName>
                                        </p:attrNameLst>
                                      </p:cBhvr>
                                      <p:tavLst>
                                        <p:tav tm="0">
                                          <p:val>
                                            <p:strVal val="ppt_x"/>
                                          </p:val>
                                        </p:tav>
                                        <p:tav tm="100000">
                                          <p:val>
                                            <p:strVal val="0-ppt_w/2"/>
                                          </p:val>
                                        </p:tav>
                                      </p:tavLst>
                                    </p:anim>
                                    <p:anim calcmode="lin" valueType="num">
                                      <p:cBhvr additive="base">
                                        <p:cTn id="132" dur="3000"/>
                                        <p:tgtEl>
                                          <p:spTgt spid="11"/>
                                        </p:tgtEl>
                                        <p:attrNameLst>
                                          <p:attrName>ppt_y</p:attrName>
                                        </p:attrNameLst>
                                      </p:cBhvr>
                                      <p:tavLst>
                                        <p:tav tm="0">
                                          <p:val>
                                            <p:strVal val="ppt_y"/>
                                          </p:val>
                                        </p:tav>
                                        <p:tav tm="100000">
                                          <p:val>
                                            <p:strVal val="1+ppt_h/2"/>
                                          </p:val>
                                        </p:tav>
                                      </p:tavLst>
                                    </p:anim>
                                    <p:set>
                                      <p:cBhvr>
                                        <p:cTn id="133" dur="1" fill="hold">
                                          <p:stCondLst>
                                            <p:cond delay="2999"/>
                                          </p:stCondLst>
                                        </p:cTn>
                                        <p:tgtEl>
                                          <p:spTgt spid="11"/>
                                        </p:tgtEl>
                                        <p:attrNameLst>
                                          <p:attrName>style.visibility</p:attrName>
                                        </p:attrNameLst>
                                      </p:cBhvr>
                                      <p:to>
                                        <p:strVal val="hidden"/>
                                      </p:to>
                                    </p:set>
                                  </p:childTnLst>
                                </p:cTn>
                              </p:par>
                              <p:par>
                                <p:cTn id="134" presetID="2" presetClass="exit" presetSubtype="9" fill="hold" nodeType="withEffect">
                                  <p:stCondLst>
                                    <p:cond delay="0"/>
                                  </p:stCondLst>
                                  <p:childTnLst>
                                    <p:anim calcmode="lin" valueType="num">
                                      <p:cBhvr additive="base">
                                        <p:cTn id="135" dur="3000"/>
                                        <p:tgtEl>
                                          <p:spTgt spid="20"/>
                                        </p:tgtEl>
                                        <p:attrNameLst>
                                          <p:attrName>ppt_x</p:attrName>
                                        </p:attrNameLst>
                                      </p:cBhvr>
                                      <p:tavLst>
                                        <p:tav tm="0">
                                          <p:val>
                                            <p:strVal val="ppt_x"/>
                                          </p:val>
                                        </p:tav>
                                        <p:tav tm="100000">
                                          <p:val>
                                            <p:strVal val="0-ppt_w/2"/>
                                          </p:val>
                                        </p:tav>
                                      </p:tavLst>
                                    </p:anim>
                                    <p:anim calcmode="lin" valueType="num">
                                      <p:cBhvr additive="base">
                                        <p:cTn id="136" dur="3000"/>
                                        <p:tgtEl>
                                          <p:spTgt spid="20"/>
                                        </p:tgtEl>
                                        <p:attrNameLst>
                                          <p:attrName>ppt_y</p:attrName>
                                        </p:attrNameLst>
                                      </p:cBhvr>
                                      <p:tavLst>
                                        <p:tav tm="0">
                                          <p:val>
                                            <p:strVal val="ppt_y"/>
                                          </p:val>
                                        </p:tav>
                                        <p:tav tm="100000">
                                          <p:val>
                                            <p:strVal val="0-ppt_h/2"/>
                                          </p:val>
                                        </p:tav>
                                      </p:tavLst>
                                    </p:anim>
                                    <p:set>
                                      <p:cBhvr>
                                        <p:cTn id="137" dur="1" fill="hold">
                                          <p:stCondLst>
                                            <p:cond delay="2999"/>
                                          </p:stCondLst>
                                        </p:cTn>
                                        <p:tgtEl>
                                          <p:spTgt spid="20"/>
                                        </p:tgtEl>
                                        <p:attrNameLst>
                                          <p:attrName>style.visibility</p:attrName>
                                        </p:attrNameLst>
                                      </p:cBhvr>
                                      <p:to>
                                        <p:strVal val="hidden"/>
                                      </p:to>
                                    </p:set>
                                  </p:childTnLst>
                                </p:cTn>
                              </p:par>
                              <p:par>
                                <p:cTn id="138" presetID="2" presetClass="exit" presetSubtype="9" fill="hold" nodeType="withEffect">
                                  <p:stCondLst>
                                    <p:cond delay="0"/>
                                  </p:stCondLst>
                                  <p:childTnLst>
                                    <p:anim calcmode="lin" valueType="num">
                                      <p:cBhvr additive="base">
                                        <p:cTn id="139" dur="3000"/>
                                        <p:tgtEl>
                                          <p:spTgt spid="21"/>
                                        </p:tgtEl>
                                        <p:attrNameLst>
                                          <p:attrName>ppt_x</p:attrName>
                                        </p:attrNameLst>
                                      </p:cBhvr>
                                      <p:tavLst>
                                        <p:tav tm="0">
                                          <p:val>
                                            <p:strVal val="ppt_x"/>
                                          </p:val>
                                        </p:tav>
                                        <p:tav tm="100000">
                                          <p:val>
                                            <p:strVal val="0-ppt_w/2"/>
                                          </p:val>
                                        </p:tav>
                                      </p:tavLst>
                                    </p:anim>
                                    <p:anim calcmode="lin" valueType="num">
                                      <p:cBhvr additive="base">
                                        <p:cTn id="140" dur="3000"/>
                                        <p:tgtEl>
                                          <p:spTgt spid="21"/>
                                        </p:tgtEl>
                                        <p:attrNameLst>
                                          <p:attrName>ppt_y</p:attrName>
                                        </p:attrNameLst>
                                      </p:cBhvr>
                                      <p:tavLst>
                                        <p:tav tm="0">
                                          <p:val>
                                            <p:strVal val="ppt_y"/>
                                          </p:val>
                                        </p:tav>
                                        <p:tav tm="100000">
                                          <p:val>
                                            <p:strVal val="0-ppt_h/2"/>
                                          </p:val>
                                        </p:tav>
                                      </p:tavLst>
                                    </p:anim>
                                    <p:set>
                                      <p:cBhvr>
                                        <p:cTn id="141" dur="1" fill="hold">
                                          <p:stCondLst>
                                            <p:cond delay="2999"/>
                                          </p:stCondLst>
                                        </p:cTn>
                                        <p:tgtEl>
                                          <p:spTgt spid="21"/>
                                        </p:tgtEl>
                                        <p:attrNameLst>
                                          <p:attrName>style.visibility</p:attrName>
                                        </p:attrNameLst>
                                      </p:cBhvr>
                                      <p:to>
                                        <p:strVal val="hidden"/>
                                      </p:to>
                                    </p:set>
                                  </p:childTnLst>
                                </p:cTn>
                              </p:par>
                              <p:par>
                                <p:cTn id="142" presetID="2" presetClass="exit" presetSubtype="9" fill="hold" nodeType="withEffect">
                                  <p:stCondLst>
                                    <p:cond delay="0"/>
                                  </p:stCondLst>
                                  <p:childTnLst>
                                    <p:anim calcmode="lin" valueType="num">
                                      <p:cBhvr additive="base">
                                        <p:cTn id="143" dur="3000"/>
                                        <p:tgtEl>
                                          <p:spTgt spid="22"/>
                                        </p:tgtEl>
                                        <p:attrNameLst>
                                          <p:attrName>ppt_x</p:attrName>
                                        </p:attrNameLst>
                                      </p:cBhvr>
                                      <p:tavLst>
                                        <p:tav tm="0">
                                          <p:val>
                                            <p:strVal val="ppt_x"/>
                                          </p:val>
                                        </p:tav>
                                        <p:tav tm="100000">
                                          <p:val>
                                            <p:strVal val="0-ppt_w/2"/>
                                          </p:val>
                                        </p:tav>
                                      </p:tavLst>
                                    </p:anim>
                                    <p:anim calcmode="lin" valueType="num">
                                      <p:cBhvr additive="base">
                                        <p:cTn id="144" dur="3000"/>
                                        <p:tgtEl>
                                          <p:spTgt spid="22"/>
                                        </p:tgtEl>
                                        <p:attrNameLst>
                                          <p:attrName>ppt_y</p:attrName>
                                        </p:attrNameLst>
                                      </p:cBhvr>
                                      <p:tavLst>
                                        <p:tav tm="0">
                                          <p:val>
                                            <p:strVal val="ppt_y"/>
                                          </p:val>
                                        </p:tav>
                                        <p:tav tm="100000">
                                          <p:val>
                                            <p:strVal val="0-ppt_h/2"/>
                                          </p:val>
                                        </p:tav>
                                      </p:tavLst>
                                    </p:anim>
                                    <p:set>
                                      <p:cBhvr>
                                        <p:cTn id="145" dur="1" fill="hold">
                                          <p:stCondLst>
                                            <p:cond delay="2999"/>
                                          </p:stCondLst>
                                        </p:cTn>
                                        <p:tgtEl>
                                          <p:spTgt spid="22"/>
                                        </p:tgtEl>
                                        <p:attrNameLst>
                                          <p:attrName>style.visibility</p:attrName>
                                        </p:attrNameLst>
                                      </p:cBhvr>
                                      <p:to>
                                        <p:strVal val="hidden"/>
                                      </p:to>
                                    </p:set>
                                  </p:childTnLst>
                                </p:cTn>
                              </p:par>
                              <p:par>
                                <p:cTn id="146" presetID="2" presetClass="exit" presetSubtype="9" fill="hold" nodeType="withEffect">
                                  <p:stCondLst>
                                    <p:cond delay="0"/>
                                  </p:stCondLst>
                                  <p:childTnLst>
                                    <p:anim calcmode="lin" valueType="num">
                                      <p:cBhvr additive="base">
                                        <p:cTn id="147" dur="3000"/>
                                        <p:tgtEl>
                                          <p:spTgt spid="23"/>
                                        </p:tgtEl>
                                        <p:attrNameLst>
                                          <p:attrName>ppt_x</p:attrName>
                                        </p:attrNameLst>
                                      </p:cBhvr>
                                      <p:tavLst>
                                        <p:tav tm="0">
                                          <p:val>
                                            <p:strVal val="ppt_x"/>
                                          </p:val>
                                        </p:tav>
                                        <p:tav tm="100000">
                                          <p:val>
                                            <p:strVal val="0-ppt_w/2"/>
                                          </p:val>
                                        </p:tav>
                                      </p:tavLst>
                                    </p:anim>
                                    <p:anim calcmode="lin" valueType="num">
                                      <p:cBhvr additive="base">
                                        <p:cTn id="148" dur="3000"/>
                                        <p:tgtEl>
                                          <p:spTgt spid="23"/>
                                        </p:tgtEl>
                                        <p:attrNameLst>
                                          <p:attrName>ppt_y</p:attrName>
                                        </p:attrNameLst>
                                      </p:cBhvr>
                                      <p:tavLst>
                                        <p:tav tm="0">
                                          <p:val>
                                            <p:strVal val="ppt_y"/>
                                          </p:val>
                                        </p:tav>
                                        <p:tav tm="100000">
                                          <p:val>
                                            <p:strVal val="0-ppt_h/2"/>
                                          </p:val>
                                        </p:tav>
                                      </p:tavLst>
                                    </p:anim>
                                    <p:set>
                                      <p:cBhvr>
                                        <p:cTn id="149" dur="1" fill="hold">
                                          <p:stCondLst>
                                            <p:cond delay="2999"/>
                                          </p:stCondLst>
                                        </p:cTn>
                                        <p:tgtEl>
                                          <p:spTgt spid="23"/>
                                        </p:tgtEl>
                                        <p:attrNameLst>
                                          <p:attrName>style.visibility</p:attrName>
                                        </p:attrNameLst>
                                      </p:cBhvr>
                                      <p:to>
                                        <p:strVal val="hidden"/>
                                      </p:to>
                                    </p:set>
                                  </p:childTnLst>
                                </p:cTn>
                              </p:par>
                              <p:par>
                                <p:cTn id="150" presetID="2" presetClass="exit" presetSubtype="3" fill="hold" nodeType="withEffect">
                                  <p:stCondLst>
                                    <p:cond delay="0"/>
                                  </p:stCondLst>
                                  <p:childTnLst>
                                    <p:anim calcmode="lin" valueType="num">
                                      <p:cBhvr additive="base">
                                        <p:cTn id="151" dur="3000"/>
                                        <p:tgtEl>
                                          <p:spTgt spid="16"/>
                                        </p:tgtEl>
                                        <p:attrNameLst>
                                          <p:attrName>ppt_x</p:attrName>
                                        </p:attrNameLst>
                                      </p:cBhvr>
                                      <p:tavLst>
                                        <p:tav tm="0">
                                          <p:val>
                                            <p:strVal val="ppt_x"/>
                                          </p:val>
                                        </p:tav>
                                        <p:tav tm="100000">
                                          <p:val>
                                            <p:strVal val="1+ppt_w/2"/>
                                          </p:val>
                                        </p:tav>
                                      </p:tavLst>
                                    </p:anim>
                                    <p:anim calcmode="lin" valueType="num">
                                      <p:cBhvr additive="base">
                                        <p:cTn id="152" dur="3000"/>
                                        <p:tgtEl>
                                          <p:spTgt spid="16"/>
                                        </p:tgtEl>
                                        <p:attrNameLst>
                                          <p:attrName>ppt_y</p:attrName>
                                        </p:attrNameLst>
                                      </p:cBhvr>
                                      <p:tavLst>
                                        <p:tav tm="0">
                                          <p:val>
                                            <p:strVal val="ppt_y"/>
                                          </p:val>
                                        </p:tav>
                                        <p:tav tm="100000">
                                          <p:val>
                                            <p:strVal val="0-ppt_h/2"/>
                                          </p:val>
                                        </p:tav>
                                      </p:tavLst>
                                    </p:anim>
                                    <p:set>
                                      <p:cBhvr>
                                        <p:cTn id="153" dur="1" fill="hold">
                                          <p:stCondLst>
                                            <p:cond delay="2999"/>
                                          </p:stCondLst>
                                        </p:cTn>
                                        <p:tgtEl>
                                          <p:spTgt spid="16"/>
                                        </p:tgtEl>
                                        <p:attrNameLst>
                                          <p:attrName>style.visibility</p:attrName>
                                        </p:attrNameLst>
                                      </p:cBhvr>
                                      <p:to>
                                        <p:strVal val="hidden"/>
                                      </p:to>
                                    </p:set>
                                  </p:childTnLst>
                                </p:cTn>
                              </p:par>
                              <p:par>
                                <p:cTn id="154" presetID="2" presetClass="exit" presetSubtype="3" fill="hold" nodeType="withEffect">
                                  <p:stCondLst>
                                    <p:cond delay="0"/>
                                  </p:stCondLst>
                                  <p:childTnLst>
                                    <p:anim calcmode="lin" valueType="num">
                                      <p:cBhvr additive="base">
                                        <p:cTn id="155" dur="3000"/>
                                        <p:tgtEl>
                                          <p:spTgt spid="17"/>
                                        </p:tgtEl>
                                        <p:attrNameLst>
                                          <p:attrName>ppt_x</p:attrName>
                                        </p:attrNameLst>
                                      </p:cBhvr>
                                      <p:tavLst>
                                        <p:tav tm="0">
                                          <p:val>
                                            <p:strVal val="ppt_x"/>
                                          </p:val>
                                        </p:tav>
                                        <p:tav tm="100000">
                                          <p:val>
                                            <p:strVal val="1+ppt_w/2"/>
                                          </p:val>
                                        </p:tav>
                                      </p:tavLst>
                                    </p:anim>
                                    <p:anim calcmode="lin" valueType="num">
                                      <p:cBhvr additive="base">
                                        <p:cTn id="156" dur="3000"/>
                                        <p:tgtEl>
                                          <p:spTgt spid="17"/>
                                        </p:tgtEl>
                                        <p:attrNameLst>
                                          <p:attrName>ppt_y</p:attrName>
                                        </p:attrNameLst>
                                      </p:cBhvr>
                                      <p:tavLst>
                                        <p:tav tm="0">
                                          <p:val>
                                            <p:strVal val="ppt_y"/>
                                          </p:val>
                                        </p:tav>
                                        <p:tav tm="100000">
                                          <p:val>
                                            <p:strVal val="0-ppt_h/2"/>
                                          </p:val>
                                        </p:tav>
                                      </p:tavLst>
                                    </p:anim>
                                    <p:set>
                                      <p:cBhvr>
                                        <p:cTn id="157" dur="1" fill="hold">
                                          <p:stCondLst>
                                            <p:cond delay="2999"/>
                                          </p:stCondLst>
                                        </p:cTn>
                                        <p:tgtEl>
                                          <p:spTgt spid="17"/>
                                        </p:tgtEl>
                                        <p:attrNameLst>
                                          <p:attrName>style.visibility</p:attrName>
                                        </p:attrNameLst>
                                      </p:cBhvr>
                                      <p:to>
                                        <p:strVal val="hidden"/>
                                      </p:to>
                                    </p:set>
                                  </p:childTnLst>
                                </p:cTn>
                              </p:par>
                              <p:par>
                                <p:cTn id="158" presetID="2" presetClass="exit" presetSubtype="3" fill="hold" nodeType="withEffect">
                                  <p:stCondLst>
                                    <p:cond delay="0"/>
                                  </p:stCondLst>
                                  <p:childTnLst>
                                    <p:anim calcmode="lin" valueType="num">
                                      <p:cBhvr additive="base">
                                        <p:cTn id="159" dur="3000"/>
                                        <p:tgtEl>
                                          <p:spTgt spid="18"/>
                                        </p:tgtEl>
                                        <p:attrNameLst>
                                          <p:attrName>ppt_x</p:attrName>
                                        </p:attrNameLst>
                                      </p:cBhvr>
                                      <p:tavLst>
                                        <p:tav tm="0">
                                          <p:val>
                                            <p:strVal val="ppt_x"/>
                                          </p:val>
                                        </p:tav>
                                        <p:tav tm="100000">
                                          <p:val>
                                            <p:strVal val="1+ppt_w/2"/>
                                          </p:val>
                                        </p:tav>
                                      </p:tavLst>
                                    </p:anim>
                                    <p:anim calcmode="lin" valueType="num">
                                      <p:cBhvr additive="base">
                                        <p:cTn id="160" dur="3000"/>
                                        <p:tgtEl>
                                          <p:spTgt spid="18"/>
                                        </p:tgtEl>
                                        <p:attrNameLst>
                                          <p:attrName>ppt_y</p:attrName>
                                        </p:attrNameLst>
                                      </p:cBhvr>
                                      <p:tavLst>
                                        <p:tav tm="0">
                                          <p:val>
                                            <p:strVal val="ppt_y"/>
                                          </p:val>
                                        </p:tav>
                                        <p:tav tm="100000">
                                          <p:val>
                                            <p:strVal val="0-ppt_h/2"/>
                                          </p:val>
                                        </p:tav>
                                      </p:tavLst>
                                    </p:anim>
                                    <p:set>
                                      <p:cBhvr>
                                        <p:cTn id="161" dur="1" fill="hold">
                                          <p:stCondLst>
                                            <p:cond delay="2999"/>
                                          </p:stCondLst>
                                        </p:cTn>
                                        <p:tgtEl>
                                          <p:spTgt spid="18"/>
                                        </p:tgtEl>
                                        <p:attrNameLst>
                                          <p:attrName>style.visibility</p:attrName>
                                        </p:attrNameLst>
                                      </p:cBhvr>
                                      <p:to>
                                        <p:strVal val="hidden"/>
                                      </p:to>
                                    </p:set>
                                  </p:childTnLst>
                                </p:cTn>
                              </p:par>
                              <p:par>
                                <p:cTn id="162" presetID="2" presetClass="exit" presetSubtype="3" fill="hold" nodeType="withEffect">
                                  <p:stCondLst>
                                    <p:cond delay="0"/>
                                  </p:stCondLst>
                                  <p:childTnLst>
                                    <p:anim calcmode="lin" valueType="num">
                                      <p:cBhvr additive="base">
                                        <p:cTn id="163" dur="3000"/>
                                        <p:tgtEl>
                                          <p:spTgt spid="19"/>
                                        </p:tgtEl>
                                        <p:attrNameLst>
                                          <p:attrName>ppt_x</p:attrName>
                                        </p:attrNameLst>
                                      </p:cBhvr>
                                      <p:tavLst>
                                        <p:tav tm="0">
                                          <p:val>
                                            <p:strVal val="ppt_x"/>
                                          </p:val>
                                        </p:tav>
                                        <p:tav tm="100000">
                                          <p:val>
                                            <p:strVal val="1+ppt_w/2"/>
                                          </p:val>
                                        </p:tav>
                                      </p:tavLst>
                                    </p:anim>
                                    <p:anim calcmode="lin" valueType="num">
                                      <p:cBhvr additive="base">
                                        <p:cTn id="164" dur="3000"/>
                                        <p:tgtEl>
                                          <p:spTgt spid="19"/>
                                        </p:tgtEl>
                                        <p:attrNameLst>
                                          <p:attrName>ppt_y</p:attrName>
                                        </p:attrNameLst>
                                      </p:cBhvr>
                                      <p:tavLst>
                                        <p:tav tm="0">
                                          <p:val>
                                            <p:strVal val="ppt_y"/>
                                          </p:val>
                                        </p:tav>
                                        <p:tav tm="100000">
                                          <p:val>
                                            <p:strVal val="0-ppt_h/2"/>
                                          </p:val>
                                        </p:tav>
                                      </p:tavLst>
                                    </p:anim>
                                    <p:set>
                                      <p:cBhvr>
                                        <p:cTn id="165" dur="1" fill="hold">
                                          <p:stCondLst>
                                            <p:cond delay="2999"/>
                                          </p:stCondLst>
                                        </p:cTn>
                                        <p:tgtEl>
                                          <p:spTgt spid="19"/>
                                        </p:tgtEl>
                                        <p:attrNameLst>
                                          <p:attrName>style.visibility</p:attrName>
                                        </p:attrNameLst>
                                      </p:cBhvr>
                                      <p:to>
                                        <p:strVal val="hidden"/>
                                      </p:to>
                                    </p:set>
                                  </p:childTnLst>
                                </p:cTn>
                              </p:par>
                              <p:par>
                                <p:cTn id="166" presetID="21" presetClass="entr" presetSubtype="8" fill="hold" nodeType="withEffect">
                                  <p:stCondLst>
                                    <p:cond delay="0"/>
                                  </p:stCondLst>
                                  <p:childTnLst>
                                    <p:set>
                                      <p:cBhvr>
                                        <p:cTn id="167" dur="1" fill="hold">
                                          <p:stCondLst>
                                            <p:cond delay="0"/>
                                          </p:stCondLst>
                                        </p:cTn>
                                        <p:tgtEl>
                                          <p:spTgt spid="24"/>
                                        </p:tgtEl>
                                        <p:attrNameLst>
                                          <p:attrName>style.visibility</p:attrName>
                                        </p:attrNameLst>
                                      </p:cBhvr>
                                      <p:to>
                                        <p:strVal val="visible"/>
                                      </p:to>
                                    </p:set>
                                    <p:animEffect transition="in" filter="wheel(8)">
                                      <p:cBhvr>
                                        <p:cTn id="168" dur="30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3">
                <a:shade val="45000"/>
                <a:satMod val="135000"/>
              </a:schemeClr>
              <a:prstClr val="white"/>
            </a:duotone>
            <a:lum bright="28000"/>
          </a:blip>
          <a:srcRect/>
          <a:stretch>
            <a:fillRect/>
          </a:stretch>
        </p:blipFill>
        <p:spPr bwMode="auto">
          <a:xfrm>
            <a:off x="0" y="-25400"/>
            <a:ext cx="6858000" cy="9169400"/>
          </a:xfrm>
          <a:prstGeom prst="rect">
            <a:avLst/>
          </a:prstGeom>
          <a:noFill/>
          <a:ln w="9525">
            <a:noFill/>
            <a:miter lim="800000"/>
            <a:headEnd/>
            <a:tailEnd/>
          </a:ln>
        </p:spPr>
      </p:pic>
      <p:sp>
        <p:nvSpPr>
          <p:cNvPr id="2" name="1 Rectángulo"/>
          <p:cNvSpPr/>
          <p:nvPr/>
        </p:nvSpPr>
        <p:spPr>
          <a:xfrm>
            <a:off x="1052736" y="1547664"/>
            <a:ext cx="4810844" cy="6401753"/>
          </a:xfrm>
          <a:prstGeom prst="rect">
            <a:avLst/>
          </a:prstGeom>
        </p:spPr>
        <p:txBody>
          <a:bodyPr wrap="square">
            <a:spAutoFit/>
          </a:bodyPr>
          <a:lstStyle/>
          <a:p>
            <a:pPr algn="ctr"/>
            <a:r>
              <a:rPr lang="es-ES" sz="2800" dirty="0" smtClean="0">
                <a:solidFill>
                  <a:schemeClr val="bg1"/>
                </a:solidFill>
                <a:latin typeface="Old English Text MT" pitchFamily="66" charset="0"/>
              </a:rPr>
              <a:t>Hasta el sorprendentemente cercano año de 1978, la aldea llamada </a:t>
            </a:r>
            <a:r>
              <a:rPr lang="es-ES" sz="2800" dirty="0" err="1" smtClean="0">
                <a:solidFill>
                  <a:schemeClr val="bg1"/>
                </a:solidFill>
                <a:latin typeface="Old English Text MT" pitchFamily="66" charset="0"/>
              </a:rPr>
              <a:t>Geamana</a:t>
            </a:r>
            <a:r>
              <a:rPr lang="es-ES" sz="2800" dirty="0" smtClean="0">
                <a:solidFill>
                  <a:schemeClr val="bg1"/>
                </a:solidFill>
                <a:latin typeface="Old English Text MT" pitchFamily="66" charset="0"/>
              </a:rPr>
              <a:t> prosperaba con una población que vivía notablemente cómoda y feliz en medio de un exuberante valle. Por desgracia, ese mismo año se encontraron ricas reservas de cobre en esa zona, la industria minera que se desarrolló a raíz del descubrimiento generó enormes cantidades de residuos tóxicos que tenían que ser eliminados.</a:t>
            </a:r>
            <a:r>
              <a:rPr lang="es-ES" dirty="0" smtClean="0">
                <a:solidFill>
                  <a:srgbClr val="FF0000"/>
                </a:solidFill>
              </a:rPr>
              <a:t/>
            </a:r>
            <a:br>
              <a:rPr lang="es-ES" dirty="0" smtClean="0">
                <a:solidFill>
                  <a:srgbClr val="FF0000"/>
                </a:solidFill>
              </a:rPr>
            </a:br>
            <a:endParaRPr lang="es-ES" dirty="0">
              <a:solidFill>
                <a:srgbClr val="FF0000"/>
              </a:solidFill>
            </a:endParaRPr>
          </a:p>
        </p:txBody>
      </p:sp>
    </p:spTree>
  </p:cSld>
  <p:clrMapOvr>
    <a:masterClrMapping/>
  </p:clrMapOvr>
  <p:transition spd="slow" advTm="27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Rumania"/>
          <p:cNvPicPr>
            <a:picLocks noChangeAspect="1" noChangeArrowheads="1"/>
          </p:cNvPicPr>
          <p:nvPr/>
        </p:nvPicPr>
        <p:blipFill>
          <a:blip r:embed="rId2" cstate="print"/>
          <a:srcRect l="35404"/>
          <a:stretch>
            <a:fillRect/>
          </a:stretch>
        </p:blipFill>
        <p:spPr bwMode="auto">
          <a:xfrm>
            <a:off x="-387424" y="0"/>
            <a:ext cx="7245424" cy="9220200"/>
          </a:xfrm>
          <a:prstGeom prst="rect">
            <a:avLst/>
          </a:prstGeom>
          <a:noFill/>
        </p:spPr>
      </p:pic>
      <p:sp>
        <p:nvSpPr>
          <p:cNvPr id="6" name="5 Cheurón"/>
          <p:cNvSpPr/>
          <p:nvPr/>
        </p:nvSpPr>
        <p:spPr>
          <a:xfrm rot="5400000">
            <a:off x="1714500" y="-1714500"/>
            <a:ext cx="3429000" cy="6858000"/>
          </a:xfrm>
          <a:prstGeom prst="chevron">
            <a:avLst>
              <a:gd name="adj" fmla="val 92747"/>
            </a:avLst>
          </a:prstGeom>
          <a:solidFill>
            <a:srgbClr val="00B0F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Cheurón"/>
          <p:cNvSpPr/>
          <p:nvPr/>
        </p:nvSpPr>
        <p:spPr>
          <a:xfrm rot="5400000">
            <a:off x="1285875" y="-1285875"/>
            <a:ext cx="4286251" cy="6858000"/>
          </a:xfrm>
          <a:prstGeom prst="chevron">
            <a:avLst>
              <a:gd name="adj" fmla="val 93891"/>
            </a:avLst>
          </a:prstGeom>
          <a:solidFill>
            <a:srgbClr val="FFFF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Cheurón"/>
          <p:cNvSpPr/>
          <p:nvPr/>
        </p:nvSpPr>
        <p:spPr>
          <a:xfrm rot="5400000" flipH="1">
            <a:off x="2000250" y="4286251"/>
            <a:ext cx="2857500" cy="6858000"/>
          </a:xfrm>
          <a:prstGeom prst="chevron">
            <a:avLst>
              <a:gd name="adj" fmla="val 91753"/>
            </a:avLst>
          </a:prstGeom>
          <a:solidFill>
            <a:srgbClr val="9E78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Cheurón"/>
          <p:cNvSpPr/>
          <p:nvPr/>
        </p:nvSpPr>
        <p:spPr>
          <a:xfrm rot="5400000" flipH="1">
            <a:off x="1666876" y="3952876"/>
            <a:ext cx="3524249" cy="6858000"/>
          </a:xfrm>
          <a:prstGeom prst="chevron">
            <a:avLst>
              <a:gd name="adj" fmla="val 92474"/>
            </a:avLst>
          </a:prstGeom>
          <a:solidFill>
            <a:srgbClr val="00B0F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Cheurón"/>
          <p:cNvSpPr/>
          <p:nvPr/>
        </p:nvSpPr>
        <p:spPr>
          <a:xfrm rot="5400000">
            <a:off x="2095500" y="-2095500"/>
            <a:ext cx="2667000" cy="6858000"/>
          </a:xfrm>
          <a:prstGeom prst="chevron">
            <a:avLst>
              <a:gd name="adj" fmla="val 90476"/>
            </a:avLst>
          </a:prstGeom>
          <a:solidFill>
            <a:srgbClr val="9E78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Cheurón"/>
          <p:cNvSpPr/>
          <p:nvPr/>
        </p:nvSpPr>
        <p:spPr>
          <a:xfrm rot="5400000" flipH="1">
            <a:off x="2333626" y="4619625"/>
            <a:ext cx="2190749" cy="6858000"/>
          </a:xfrm>
          <a:prstGeom prst="chevron">
            <a:avLst>
              <a:gd name="adj" fmla="val 87577"/>
            </a:avLst>
          </a:prstGeom>
          <a:solidFill>
            <a:srgbClr val="BE20A7"/>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Cheurón"/>
          <p:cNvSpPr/>
          <p:nvPr/>
        </p:nvSpPr>
        <p:spPr>
          <a:xfrm rot="5400000" flipH="1">
            <a:off x="1095376" y="3381376"/>
            <a:ext cx="4667249" cy="6858000"/>
          </a:xfrm>
          <a:prstGeom prst="chevron">
            <a:avLst>
              <a:gd name="adj" fmla="val 93136"/>
            </a:avLst>
          </a:prstGeom>
          <a:solidFill>
            <a:srgbClr val="FFFF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3" name="12 Cheurón"/>
          <p:cNvSpPr/>
          <p:nvPr/>
        </p:nvSpPr>
        <p:spPr>
          <a:xfrm rot="5400000">
            <a:off x="2381250" y="-2381249"/>
            <a:ext cx="2095500" cy="6858000"/>
          </a:xfrm>
          <a:prstGeom prst="chevron">
            <a:avLst>
              <a:gd name="adj" fmla="val 89241"/>
            </a:avLst>
          </a:prstGeom>
          <a:solidFill>
            <a:srgbClr val="BE20A7"/>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Tree>
  </p:cSld>
  <p:clrMapOvr>
    <a:masterClrMapping/>
  </p:clrMapOvr>
  <p:transition spd="slow" advTm="10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iterate type="lt">
                                    <p:tmPct val="0"/>
                                  </p:iterate>
                                  <p:childTnLst>
                                    <p:set>
                                      <p:cBhvr>
                                        <p:cTn id="6" dur="1" fill="hold">
                                          <p:stCondLst>
                                            <p:cond delay="0"/>
                                          </p:stCondLst>
                                        </p:cTn>
                                        <p:tgtEl>
                                          <p:spTgt spid="6"/>
                                        </p:tgtEl>
                                        <p:attrNameLst>
                                          <p:attrName>style.visibility</p:attrName>
                                        </p:attrNameLst>
                                      </p:cBhvr>
                                      <p:to>
                                        <p:strVal val="visible"/>
                                      </p:to>
                                    </p:set>
                                    <p:animEffect transition="in" filter="plus(in)">
                                      <p:cBhvr>
                                        <p:cTn id="7" dur="3000"/>
                                        <p:tgtEl>
                                          <p:spTgt spid="6"/>
                                        </p:tgtEl>
                                      </p:cBhvr>
                                    </p:animEffect>
                                  </p:childTnLst>
                                </p:cTn>
                              </p:par>
                              <p:par>
                                <p:cTn id="8" presetID="13" presetClass="entr" presetSubtype="16" fill="hold" nodeType="withEffect">
                                  <p:stCondLst>
                                    <p:cond delay="0"/>
                                  </p:stCondLst>
                                  <p:iterate type="lt">
                                    <p:tmPct val="0"/>
                                  </p:iterate>
                                  <p:childTnLst>
                                    <p:set>
                                      <p:cBhvr>
                                        <p:cTn id="9" dur="1" fill="hold">
                                          <p:stCondLst>
                                            <p:cond delay="0"/>
                                          </p:stCondLst>
                                        </p:cTn>
                                        <p:tgtEl>
                                          <p:spTgt spid="10"/>
                                        </p:tgtEl>
                                        <p:attrNameLst>
                                          <p:attrName>style.visibility</p:attrName>
                                        </p:attrNameLst>
                                      </p:cBhvr>
                                      <p:to>
                                        <p:strVal val="visible"/>
                                      </p:to>
                                    </p:set>
                                    <p:animEffect transition="in" filter="plus(in)">
                                      <p:cBhvr>
                                        <p:cTn id="10" dur="3000"/>
                                        <p:tgtEl>
                                          <p:spTgt spid="10"/>
                                        </p:tgtEl>
                                      </p:cBhvr>
                                    </p:animEffect>
                                  </p:childTnLst>
                                </p:cTn>
                              </p:par>
                              <p:par>
                                <p:cTn id="11" presetID="13" presetClass="entr" presetSubtype="16" fill="hold" nodeType="withEffect">
                                  <p:stCondLst>
                                    <p:cond delay="0"/>
                                  </p:stCondLst>
                                  <p:iterate type="lt">
                                    <p:tmPct val="0"/>
                                  </p:iterate>
                                  <p:childTnLst>
                                    <p:set>
                                      <p:cBhvr>
                                        <p:cTn id="12" dur="1" fill="hold">
                                          <p:stCondLst>
                                            <p:cond delay="0"/>
                                          </p:stCondLst>
                                        </p:cTn>
                                        <p:tgtEl>
                                          <p:spTgt spid="13"/>
                                        </p:tgtEl>
                                        <p:attrNameLst>
                                          <p:attrName>style.visibility</p:attrName>
                                        </p:attrNameLst>
                                      </p:cBhvr>
                                      <p:to>
                                        <p:strVal val="visible"/>
                                      </p:to>
                                    </p:set>
                                    <p:animEffect transition="in" filter="plus(in)">
                                      <p:cBhvr>
                                        <p:cTn id="13" dur="3000"/>
                                        <p:tgtEl>
                                          <p:spTgt spid="13"/>
                                        </p:tgtEl>
                                      </p:cBhvr>
                                    </p:animEffect>
                                  </p:childTnLst>
                                </p:cTn>
                              </p:par>
                              <p:par>
                                <p:cTn id="14" presetID="13" presetClass="entr" presetSubtype="16"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plus(in)">
                                      <p:cBhvr>
                                        <p:cTn id="16" dur="3000"/>
                                        <p:tgtEl>
                                          <p:spTgt spid="8"/>
                                        </p:tgtEl>
                                      </p:cBhvr>
                                    </p:animEffect>
                                  </p:childTnLst>
                                </p:cTn>
                              </p:par>
                              <p:par>
                                <p:cTn id="17" presetID="13" presetClass="entr" presetSubtype="16"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plus(in)">
                                      <p:cBhvr>
                                        <p:cTn id="19" dur="3000"/>
                                        <p:tgtEl>
                                          <p:spTgt spid="9"/>
                                        </p:tgtEl>
                                      </p:cBhvr>
                                    </p:animEffect>
                                  </p:childTnLst>
                                </p:cTn>
                              </p:par>
                              <p:par>
                                <p:cTn id="20" presetID="13" presetClass="entr" presetSubtype="16" fill="hold"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plus(in)">
                                      <p:cBhvr>
                                        <p:cTn id="22" dur="3000"/>
                                        <p:tgtEl>
                                          <p:spTgt spid="11"/>
                                        </p:tgtEl>
                                      </p:cBhvr>
                                    </p:animEffect>
                                  </p:childTnLst>
                                </p:cTn>
                              </p:par>
                              <p:par>
                                <p:cTn id="23" presetID="13" presetClass="entr" presetSubtype="16"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plus(in)">
                                      <p:cBhvr>
                                        <p:cTn id="25" dur="3000"/>
                                        <p:tgtEl>
                                          <p:spTgt spid="12"/>
                                        </p:tgtEl>
                                      </p:cBhvr>
                                    </p:animEffect>
                                  </p:childTnLst>
                                </p:cTn>
                              </p:par>
                              <p:par>
                                <p:cTn id="26" presetID="13" presetClass="entr" presetSubtype="16" fill="hold" nodeType="withEffect">
                                  <p:stCondLst>
                                    <p:cond delay="0"/>
                                  </p:stCondLst>
                                  <p:iterate type="lt">
                                    <p:tmPct val="0"/>
                                  </p:iterate>
                                  <p:childTnLst>
                                    <p:set>
                                      <p:cBhvr>
                                        <p:cTn id="27" dur="1" fill="hold">
                                          <p:stCondLst>
                                            <p:cond delay="0"/>
                                          </p:stCondLst>
                                        </p:cTn>
                                        <p:tgtEl>
                                          <p:spTgt spid="7"/>
                                        </p:tgtEl>
                                        <p:attrNameLst>
                                          <p:attrName>style.visibility</p:attrName>
                                        </p:attrNameLst>
                                      </p:cBhvr>
                                      <p:to>
                                        <p:strVal val="visible"/>
                                      </p:to>
                                    </p:set>
                                    <p:animEffect transition="in" filter="plus(in)">
                                      <p:cBhvr>
                                        <p:cTn id="28" dur="3000"/>
                                        <p:tgtEl>
                                          <p:spTgt spid="7"/>
                                        </p:tgtEl>
                                      </p:cBhvr>
                                    </p:animEffect>
                                  </p:childTnLst>
                                </p:cTn>
                              </p:par>
                              <p:par>
                                <p:cTn id="29" presetID="20" presetClass="entr" presetSubtype="0" fill="hold" nodeType="withEffect">
                                  <p:stCondLst>
                                    <p:cond delay="0"/>
                                  </p:stCondLst>
                                  <p:iterate type="lt">
                                    <p:tmPct val="0"/>
                                  </p:iterate>
                                  <p:childTnLst>
                                    <p:set>
                                      <p:cBhvr>
                                        <p:cTn id="30" dur="1" fill="hold">
                                          <p:stCondLst>
                                            <p:cond delay="0"/>
                                          </p:stCondLst>
                                        </p:cTn>
                                        <p:tgtEl>
                                          <p:spTgt spid="6"/>
                                        </p:tgtEl>
                                        <p:attrNameLst>
                                          <p:attrName>style.visibility</p:attrName>
                                        </p:attrNameLst>
                                      </p:cBhvr>
                                      <p:to>
                                        <p:strVal val="visible"/>
                                      </p:to>
                                    </p:set>
                                    <p:animEffect transition="in" filter="wedge">
                                      <p:cBhvr>
                                        <p:cTn id="31" dur="3000"/>
                                        <p:tgtEl>
                                          <p:spTgt spid="6"/>
                                        </p:tgtEl>
                                      </p:cBhvr>
                                    </p:animEffect>
                                  </p:childTnLst>
                                </p:cTn>
                              </p:par>
                              <p:par>
                                <p:cTn id="32" presetID="20" presetClass="entr" presetSubtype="0" fill="hold" nodeType="withEffect">
                                  <p:stCondLst>
                                    <p:cond delay="0"/>
                                  </p:stCondLst>
                                  <p:iterate type="lt">
                                    <p:tmPct val="0"/>
                                  </p:iterate>
                                  <p:childTnLst>
                                    <p:set>
                                      <p:cBhvr>
                                        <p:cTn id="33" dur="1" fill="hold">
                                          <p:stCondLst>
                                            <p:cond delay="0"/>
                                          </p:stCondLst>
                                        </p:cTn>
                                        <p:tgtEl>
                                          <p:spTgt spid="7"/>
                                        </p:tgtEl>
                                        <p:attrNameLst>
                                          <p:attrName>style.visibility</p:attrName>
                                        </p:attrNameLst>
                                      </p:cBhvr>
                                      <p:to>
                                        <p:strVal val="visible"/>
                                      </p:to>
                                    </p:set>
                                    <p:animEffect transition="in" filter="wedge">
                                      <p:cBhvr>
                                        <p:cTn id="34" dur="3000"/>
                                        <p:tgtEl>
                                          <p:spTgt spid="7"/>
                                        </p:tgtEl>
                                      </p:cBhvr>
                                    </p:animEffect>
                                  </p:childTnLst>
                                </p:cTn>
                              </p:par>
                              <p:par>
                                <p:cTn id="35" presetID="20" presetClass="entr" presetSubtype="0" fill="hold" nodeType="withEffect">
                                  <p:stCondLst>
                                    <p:cond delay="0"/>
                                  </p:stCondLst>
                                  <p:iterate type="lt">
                                    <p:tmPct val="0"/>
                                  </p:iterate>
                                  <p:childTnLst>
                                    <p:set>
                                      <p:cBhvr>
                                        <p:cTn id="36" dur="1" fill="hold">
                                          <p:stCondLst>
                                            <p:cond delay="0"/>
                                          </p:stCondLst>
                                        </p:cTn>
                                        <p:tgtEl>
                                          <p:spTgt spid="10"/>
                                        </p:tgtEl>
                                        <p:attrNameLst>
                                          <p:attrName>style.visibility</p:attrName>
                                        </p:attrNameLst>
                                      </p:cBhvr>
                                      <p:to>
                                        <p:strVal val="visible"/>
                                      </p:to>
                                    </p:set>
                                    <p:animEffect transition="in" filter="wedge">
                                      <p:cBhvr>
                                        <p:cTn id="37" dur="3000"/>
                                        <p:tgtEl>
                                          <p:spTgt spid="10"/>
                                        </p:tgtEl>
                                      </p:cBhvr>
                                    </p:animEffect>
                                  </p:childTnLst>
                                </p:cTn>
                              </p:par>
                              <p:par>
                                <p:cTn id="38" presetID="20" presetClass="entr" presetSubtype="0" fill="hold" nodeType="withEffect">
                                  <p:stCondLst>
                                    <p:cond delay="0"/>
                                  </p:stCondLst>
                                  <p:iterate type="lt">
                                    <p:tmPct val="0"/>
                                  </p:iterate>
                                  <p:childTnLst>
                                    <p:set>
                                      <p:cBhvr>
                                        <p:cTn id="39" dur="1" fill="hold">
                                          <p:stCondLst>
                                            <p:cond delay="0"/>
                                          </p:stCondLst>
                                        </p:cTn>
                                        <p:tgtEl>
                                          <p:spTgt spid="13"/>
                                        </p:tgtEl>
                                        <p:attrNameLst>
                                          <p:attrName>style.visibility</p:attrName>
                                        </p:attrNameLst>
                                      </p:cBhvr>
                                      <p:to>
                                        <p:strVal val="visible"/>
                                      </p:to>
                                    </p:set>
                                    <p:animEffect transition="in" filter="wedge">
                                      <p:cBhvr>
                                        <p:cTn id="40" dur="3000"/>
                                        <p:tgtEl>
                                          <p:spTgt spid="13"/>
                                        </p:tgtEl>
                                      </p:cBhvr>
                                    </p:animEffect>
                                  </p:childTnLst>
                                </p:cTn>
                              </p:par>
                              <p:par>
                                <p:cTn id="41" presetID="20" presetClass="entr" presetSubtype="0" fill="hold" nodeType="with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wedge">
                                      <p:cBhvr>
                                        <p:cTn id="43" dur="3000"/>
                                        <p:tgtEl>
                                          <p:spTgt spid="8"/>
                                        </p:tgtEl>
                                      </p:cBhvr>
                                    </p:animEffect>
                                  </p:childTnLst>
                                </p:cTn>
                              </p:par>
                              <p:par>
                                <p:cTn id="44" presetID="20" presetClass="entr" presetSubtype="0" fill="hold" nodeType="withEffect">
                                  <p:stCondLst>
                                    <p:cond delay="0"/>
                                  </p:stCondLst>
                                  <p:childTnLst>
                                    <p:set>
                                      <p:cBhvr>
                                        <p:cTn id="45" dur="1" fill="hold">
                                          <p:stCondLst>
                                            <p:cond delay="0"/>
                                          </p:stCondLst>
                                        </p:cTn>
                                        <p:tgtEl>
                                          <p:spTgt spid="9"/>
                                        </p:tgtEl>
                                        <p:attrNameLst>
                                          <p:attrName>style.visibility</p:attrName>
                                        </p:attrNameLst>
                                      </p:cBhvr>
                                      <p:to>
                                        <p:strVal val="visible"/>
                                      </p:to>
                                    </p:set>
                                    <p:animEffect transition="in" filter="wedge">
                                      <p:cBhvr>
                                        <p:cTn id="46" dur="3000"/>
                                        <p:tgtEl>
                                          <p:spTgt spid="9"/>
                                        </p:tgtEl>
                                      </p:cBhvr>
                                    </p:animEffect>
                                  </p:childTnLst>
                                </p:cTn>
                              </p:par>
                              <p:par>
                                <p:cTn id="47" presetID="20" presetClass="entr" presetSubtype="0" fill="hold" nodeType="withEffect">
                                  <p:stCondLst>
                                    <p:cond delay="0"/>
                                  </p:stCondLst>
                                  <p:childTnLst>
                                    <p:set>
                                      <p:cBhvr>
                                        <p:cTn id="48" dur="1" fill="hold">
                                          <p:stCondLst>
                                            <p:cond delay="0"/>
                                          </p:stCondLst>
                                        </p:cTn>
                                        <p:tgtEl>
                                          <p:spTgt spid="11"/>
                                        </p:tgtEl>
                                        <p:attrNameLst>
                                          <p:attrName>style.visibility</p:attrName>
                                        </p:attrNameLst>
                                      </p:cBhvr>
                                      <p:to>
                                        <p:strVal val="visible"/>
                                      </p:to>
                                    </p:set>
                                    <p:animEffect transition="in" filter="wedge">
                                      <p:cBhvr>
                                        <p:cTn id="49" dur="3000"/>
                                        <p:tgtEl>
                                          <p:spTgt spid="11"/>
                                        </p:tgtEl>
                                      </p:cBhvr>
                                    </p:animEffect>
                                  </p:childTnLst>
                                </p:cTn>
                              </p:par>
                              <p:par>
                                <p:cTn id="50" presetID="20" presetClass="entr" presetSubtype="0" fill="hold" nodeType="withEffect">
                                  <p:stCondLst>
                                    <p:cond delay="0"/>
                                  </p:stCondLst>
                                  <p:childTnLst>
                                    <p:set>
                                      <p:cBhvr>
                                        <p:cTn id="51" dur="1" fill="hold">
                                          <p:stCondLst>
                                            <p:cond delay="0"/>
                                          </p:stCondLst>
                                        </p:cTn>
                                        <p:tgtEl>
                                          <p:spTgt spid="12"/>
                                        </p:tgtEl>
                                        <p:attrNameLst>
                                          <p:attrName>style.visibility</p:attrName>
                                        </p:attrNameLst>
                                      </p:cBhvr>
                                      <p:to>
                                        <p:strVal val="visible"/>
                                      </p:to>
                                    </p:set>
                                    <p:animEffect transition="in" filter="wedge">
                                      <p:cBhvr>
                                        <p:cTn id="52" dur="3000"/>
                                        <p:tgtEl>
                                          <p:spTgt spid="12"/>
                                        </p:tgtEl>
                                      </p:cBhvr>
                                    </p:animEffect>
                                  </p:childTnLst>
                                </p:cTn>
                              </p:par>
                              <p:par>
                                <p:cTn id="53" presetID="2" presetClass="entr" presetSubtype="4" fill="hold" nodeType="withEffect">
                                  <p:stCondLst>
                                    <p:cond delay="0"/>
                                  </p:stCondLst>
                                  <p:iterate type="lt">
                                    <p:tmPct val="0"/>
                                  </p:iterate>
                                  <p:childTnLst>
                                    <p:set>
                                      <p:cBhvr>
                                        <p:cTn id="54" dur="1" fill="hold">
                                          <p:stCondLst>
                                            <p:cond delay="0"/>
                                          </p:stCondLst>
                                        </p:cTn>
                                        <p:tgtEl>
                                          <p:spTgt spid="6"/>
                                        </p:tgtEl>
                                        <p:attrNameLst>
                                          <p:attrName>style.visibility</p:attrName>
                                        </p:attrNameLst>
                                      </p:cBhvr>
                                      <p:to>
                                        <p:strVal val="visible"/>
                                      </p:to>
                                    </p:set>
                                    <p:anim calcmode="lin" valueType="num">
                                      <p:cBhvr additive="base">
                                        <p:cTn id="55" dur="3000" fill="hold"/>
                                        <p:tgtEl>
                                          <p:spTgt spid="6"/>
                                        </p:tgtEl>
                                        <p:attrNameLst>
                                          <p:attrName>ppt_x</p:attrName>
                                        </p:attrNameLst>
                                      </p:cBhvr>
                                      <p:tavLst>
                                        <p:tav tm="0">
                                          <p:val>
                                            <p:strVal val="#ppt_x"/>
                                          </p:val>
                                        </p:tav>
                                        <p:tav tm="100000">
                                          <p:val>
                                            <p:strVal val="#ppt_x"/>
                                          </p:val>
                                        </p:tav>
                                      </p:tavLst>
                                    </p:anim>
                                    <p:anim calcmode="lin" valueType="num">
                                      <p:cBhvr additive="base">
                                        <p:cTn id="56" dur="3000" fill="hold"/>
                                        <p:tgtEl>
                                          <p:spTgt spid="6"/>
                                        </p:tgtEl>
                                        <p:attrNameLst>
                                          <p:attrName>ppt_y</p:attrName>
                                        </p:attrNameLst>
                                      </p:cBhvr>
                                      <p:tavLst>
                                        <p:tav tm="0">
                                          <p:val>
                                            <p:strVal val="1+#ppt_h/2"/>
                                          </p:val>
                                        </p:tav>
                                        <p:tav tm="100000">
                                          <p:val>
                                            <p:strVal val="#ppt_y"/>
                                          </p:val>
                                        </p:tav>
                                      </p:tavLst>
                                    </p:anim>
                                  </p:childTnLst>
                                </p:cTn>
                              </p:par>
                              <p:par>
                                <p:cTn id="57" presetID="2" presetClass="entr" presetSubtype="4" fill="hold" nodeType="withEffect">
                                  <p:stCondLst>
                                    <p:cond delay="0"/>
                                  </p:stCondLst>
                                  <p:iterate type="lt">
                                    <p:tmPct val="0"/>
                                  </p:iterate>
                                  <p:childTnLst>
                                    <p:set>
                                      <p:cBhvr>
                                        <p:cTn id="58" dur="1" fill="hold">
                                          <p:stCondLst>
                                            <p:cond delay="0"/>
                                          </p:stCondLst>
                                        </p:cTn>
                                        <p:tgtEl>
                                          <p:spTgt spid="7"/>
                                        </p:tgtEl>
                                        <p:attrNameLst>
                                          <p:attrName>style.visibility</p:attrName>
                                        </p:attrNameLst>
                                      </p:cBhvr>
                                      <p:to>
                                        <p:strVal val="visible"/>
                                      </p:to>
                                    </p:set>
                                    <p:anim calcmode="lin" valueType="num">
                                      <p:cBhvr additive="base">
                                        <p:cTn id="59" dur="3000" fill="hold"/>
                                        <p:tgtEl>
                                          <p:spTgt spid="7"/>
                                        </p:tgtEl>
                                        <p:attrNameLst>
                                          <p:attrName>ppt_x</p:attrName>
                                        </p:attrNameLst>
                                      </p:cBhvr>
                                      <p:tavLst>
                                        <p:tav tm="0">
                                          <p:val>
                                            <p:strVal val="#ppt_x"/>
                                          </p:val>
                                        </p:tav>
                                        <p:tav tm="100000">
                                          <p:val>
                                            <p:strVal val="#ppt_x"/>
                                          </p:val>
                                        </p:tav>
                                      </p:tavLst>
                                    </p:anim>
                                    <p:anim calcmode="lin" valueType="num">
                                      <p:cBhvr additive="base">
                                        <p:cTn id="60" dur="3000" fill="hold"/>
                                        <p:tgtEl>
                                          <p:spTgt spid="7"/>
                                        </p:tgtEl>
                                        <p:attrNameLst>
                                          <p:attrName>ppt_y</p:attrName>
                                        </p:attrNameLst>
                                      </p:cBhvr>
                                      <p:tavLst>
                                        <p:tav tm="0">
                                          <p:val>
                                            <p:strVal val="1+#ppt_h/2"/>
                                          </p:val>
                                        </p:tav>
                                        <p:tav tm="100000">
                                          <p:val>
                                            <p:strVal val="#ppt_y"/>
                                          </p:val>
                                        </p:tav>
                                      </p:tavLst>
                                    </p:anim>
                                  </p:childTnLst>
                                </p:cTn>
                              </p:par>
                              <p:par>
                                <p:cTn id="61" presetID="2" presetClass="entr" presetSubtype="4" fill="hold" nodeType="withEffect">
                                  <p:stCondLst>
                                    <p:cond delay="0"/>
                                  </p:stCondLst>
                                  <p:iterate type="lt">
                                    <p:tmPct val="0"/>
                                  </p:iterate>
                                  <p:childTnLst>
                                    <p:set>
                                      <p:cBhvr>
                                        <p:cTn id="62" dur="1" fill="hold">
                                          <p:stCondLst>
                                            <p:cond delay="0"/>
                                          </p:stCondLst>
                                        </p:cTn>
                                        <p:tgtEl>
                                          <p:spTgt spid="10"/>
                                        </p:tgtEl>
                                        <p:attrNameLst>
                                          <p:attrName>style.visibility</p:attrName>
                                        </p:attrNameLst>
                                      </p:cBhvr>
                                      <p:to>
                                        <p:strVal val="visible"/>
                                      </p:to>
                                    </p:set>
                                    <p:anim calcmode="lin" valueType="num">
                                      <p:cBhvr additive="base">
                                        <p:cTn id="63" dur="3000" fill="hold"/>
                                        <p:tgtEl>
                                          <p:spTgt spid="10"/>
                                        </p:tgtEl>
                                        <p:attrNameLst>
                                          <p:attrName>ppt_x</p:attrName>
                                        </p:attrNameLst>
                                      </p:cBhvr>
                                      <p:tavLst>
                                        <p:tav tm="0">
                                          <p:val>
                                            <p:strVal val="#ppt_x"/>
                                          </p:val>
                                        </p:tav>
                                        <p:tav tm="100000">
                                          <p:val>
                                            <p:strVal val="#ppt_x"/>
                                          </p:val>
                                        </p:tav>
                                      </p:tavLst>
                                    </p:anim>
                                    <p:anim calcmode="lin" valueType="num">
                                      <p:cBhvr additive="base">
                                        <p:cTn id="64" dur="3000" fill="hold"/>
                                        <p:tgtEl>
                                          <p:spTgt spid="10"/>
                                        </p:tgtEl>
                                        <p:attrNameLst>
                                          <p:attrName>ppt_y</p:attrName>
                                        </p:attrNameLst>
                                      </p:cBhvr>
                                      <p:tavLst>
                                        <p:tav tm="0">
                                          <p:val>
                                            <p:strVal val="1+#ppt_h/2"/>
                                          </p:val>
                                        </p:tav>
                                        <p:tav tm="100000">
                                          <p:val>
                                            <p:strVal val="#ppt_y"/>
                                          </p:val>
                                        </p:tav>
                                      </p:tavLst>
                                    </p:anim>
                                  </p:childTnLst>
                                </p:cTn>
                              </p:par>
                              <p:par>
                                <p:cTn id="65" presetID="2" presetClass="entr" presetSubtype="4" fill="hold" nodeType="withEffect">
                                  <p:stCondLst>
                                    <p:cond delay="0"/>
                                  </p:stCondLst>
                                  <p:iterate type="lt">
                                    <p:tmPct val="0"/>
                                  </p:iterate>
                                  <p:childTnLst>
                                    <p:set>
                                      <p:cBhvr>
                                        <p:cTn id="66" dur="1" fill="hold">
                                          <p:stCondLst>
                                            <p:cond delay="0"/>
                                          </p:stCondLst>
                                        </p:cTn>
                                        <p:tgtEl>
                                          <p:spTgt spid="13"/>
                                        </p:tgtEl>
                                        <p:attrNameLst>
                                          <p:attrName>style.visibility</p:attrName>
                                        </p:attrNameLst>
                                      </p:cBhvr>
                                      <p:to>
                                        <p:strVal val="visible"/>
                                      </p:to>
                                    </p:set>
                                    <p:anim calcmode="lin" valueType="num">
                                      <p:cBhvr additive="base">
                                        <p:cTn id="67" dur="3000" fill="hold"/>
                                        <p:tgtEl>
                                          <p:spTgt spid="13"/>
                                        </p:tgtEl>
                                        <p:attrNameLst>
                                          <p:attrName>ppt_x</p:attrName>
                                        </p:attrNameLst>
                                      </p:cBhvr>
                                      <p:tavLst>
                                        <p:tav tm="0">
                                          <p:val>
                                            <p:strVal val="#ppt_x"/>
                                          </p:val>
                                        </p:tav>
                                        <p:tav tm="100000">
                                          <p:val>
                                            <p:strVal val="#ppt_x"/>
                                          </p:val>
                                        </p:tav>
                                      </p:tavLst>
                                    </p:anim>
                                    <p:anim calcmode="lin" valueType="num">
                                      <p:cBhvr additive="base">
                                        <p:cTn id="68" dur="3000" fill="hold"/>
                                        <p:tgtEl>
                                          <p:spTgt spid="13"/>
                                        </p:tgtEl>
                                        <p:attrNameLst>
                                          <p:attrName>ppt_y</p:attrName>
                                        </p:attrNameLst>
                                      </p:cBhvr>
                                      <p:tavLst>
                                        <p:tav tm="0">
                                          <p:val>
                                            <p:strVal val="1+#ppt_h/2"/>
                                          </p:val>
                                        </p:tav>
                                        <p:tav tm="100000">
                                          <p:val>
                                            <p:strVal val="#ppt_y"/>
                                          </p:val>
                                        </p:tav>
                                      </p:tavLst>
                                    </p:anim>
                                  </p:childTnLst>
                                </p:cTn>
                              </p:par>
                              <p:par>
                                <p:cTn id="69" presetID="2" presetClass="entr" presetSubtype="1" fill="hold" nodeType="withEffect">
                                  <p:stCondLst>
                                    <p:cond delay="0"/>
                                  </p:stCondLst>
                                  <p:childTnLst>
                                    <p:set>
                                      <p:cBhvr>
                                        <p:cTn id="70" dur="1" fill="hold">
                                          <p:stCondLst>
                                            <p:cond delay="0"/>
                                          </p:stCondLst>
                                        </p:cTn>
                                        <p:tgtEl>
                                          <p:spTgt spid="8"/>
                                        </p:tgtEl>
                                        <p:attrNameLst>
                                          <p:attrName>style.visibility</p:attrName>
                                        </p:attrNameLst>
                                      </p:cBhvr>
                                      <p:to>
                                        <p:strVal val="visible"/>
                                      </p:to>
                                    </p:set>
                                    <p:anim calcmode="lin" valueType="num">
                                      <p:cBhvr additive="base">
                                        <p:cTn id="71" dur="3000" fill="hold"/>
                                        <p:tgtEl>
                                          <p:spTgt spid="8"/>
                                        </p:tgtEl>
                                        <p:attrNameLst>
                                          <p:attrName>ppt_x</p:attrName>
                                        </p:attrNameLst>
                                      </p:cBhvr>
                                      <p:tavLst>
                                        <p:tav tm="0">
                                          <p:val>
                                            <p:strVal val="#ppt_x"/>
                                          </p:val>
                                        </p:tav>
                                        <p:tav tm="100000">
                                          <p:val>
                                            <p:strVal val="#ppt_x"/>
                                          </p:val>
                                        </p:tav>
                                      </p:tavLst>
                                    </p:anim>
                                    <p:anim calcmode="lin" valueType="num">
                                      <p:cBhvr additive="base">
                                        <p:cTn id="72" dur="3000" fill="hold"/>
                                        <p:tgtEl>
                                          <p:spTgt spid="8"/>
                                        </p:tgtEl>
                                        <p:attrNameLst>
                                          <p:attrName>ppt_y</p:attrName>
                                        </p:attrNameLst>
                                      </p:cBhvr>
                                      <p:tavLst>
                                        <p:tav tm="0">
                                          <p:val>
                                            <p:strVal val="0-#ppt_h/2"/>
                                          </p:val>
                                        </p:tav>
                                        <p:tav tm="100000">
                                          <p:val>
                                            <p:strVal val="#ppt_y"/>
                                          </p:val>
                                        </p:tav>
                                      </p:tavLst>
                                    </p:anim>
                                  </p:childTnLst>
                                </p:cTn>
                              </p:par>
                              <p:par>
                                <p:cTn id="73" presetID="2" presetClass="entr" presetSubtype="1" fill="hold" nodeType="withEffect">
                                  <p:stCondLst>
                                    <p:cond delay="0"/>
                                  </p:stCondLst>
                                  <p:childTnLst>
                                    <p:set>
                                      <p:cBhvr>
                                        <p:cTn id="74" dur="1" fill="hold">
                                          <p:stCondLst>
                                            <p:cond delay="0"/>
                                          </p:stCondLst>
                                        </p:cTn>
                                        <p:tgtEl>
                                          <p:spTgt spid="9"/>
                                        </p:tgtEl>
                                        <p:attrNameLst>
                                          <p:attrName>style.visibility</p:attrName>
                                        </p:attrNameLst>
                                      </p:cBhvr>
                                      <p:to>
                                        <p:strVal val="visible"/>
                                      </p:to>
                                    </p:set>
                                    <p:anim calcmode="lin" valueType="num">
                                      <p:cBhvr additive="base">
                                        <p:cTn id="75" dur="3000" fill="hold"/>
                                        <p:tgtEl>
                                          <p:spTgt spid="9"/>
                                        </p:tgtEl>
                                        <p:attrNameLst>
                                          <p:attrName>ppt_x</p:attrName>
                                        </p:attrNameLst>
                                      </p:cBhvr>
                                      <p:tavLst>
                                        <p:tav tm="0">
                                          <p:val>
                                            <p:strVal val="#ppt_x"/>
                                          </p:val>
                                        </p:tav>
                                        <p:tav tm="100000">
                                          <p:val>
                                            <p:strVal val="#ppt_x"/>
                                          </p:val>
                                        </p:tav>
                                      </p:tavLst>
                                    </p:anim>
                                    <p:anim calcmode="lin" valueType="num">
                                      <p:cBhvr additive="base">
                                        <p:cTn id="76" dur="3000" fill="hold"/>
                                        <p:tgtEl>
                                          <p:spTgt spid="9"/>
                                        </p:tgtEl>
                                        <p:attrNameLst>
                                          <p:attrName>ppt_y</p:attrName>
                                        </p:attrNameLst>
                                      </p:cBhvr>
                                      <p:tavLst>
                                        <p:tav tm="0">
                                          <p:val>
                                            <p:strVal val="0-#ppt_h/2"/>
                                          </p:val>
                                        </p:tav>
                                        <p:tav tm="100000">
                                          <p:val>
                                            <p:strVal val="#ppt_y"/>
                                          </p:val>
                                        </p:tav>
                                      </p:tavLst>
                                    </p:anim>
                                  </p:childTnLst>
                                </p:cTn>
                              </p:par>
                              <p:par>
                                <p:cTn id="77" presetID="2" presetClass="entr" presetSubtype="1" fill="hold" nodeType="withEffect">
                                  <p:stCondLst>
                                    <p:cond delay="0"/>
                                  </p:stCondLst>
                                  <p:childTnLst>
                                    <p:set>
                                      <p:cBhvr>
                                        <p:cTn id="78" dur="1" fill="hold">
                                          <p:stCondLst>
                                            <p:cond delay="0"/>
                                          </p:stCondLst>
                                        </p:cTn>
                                        <p:tgtEl>
                                          <p:spTgt spid="11"/>
                                        </p:tgtEl>
                                        <p:attrNameLst>
                                          <p:attrName>style.visibility</p:attrName>
                                        </p:attrNameLst>
                                      </p:cBhvr>
                                      <p:to>
                                        <p:strVal val="visible"/>
                                      </p:to>
                                    </p:set>
                                    <p:anim calcmode="lin" valueType="num">
                                      <p:cBhvr additive="base">
                                        <p:cTn id="79" dur="3000" fill="hold"/>
                                        <p:tgtEl>
                                          <p:spTgt spid="11"/>
                                        </p:tgtEl>
                                        <p:attrNameLst>
                                          <p:attrName>ppt_x</p:attrName>
                                        </p:attrNameLst>
                                      </p:cBhvr>
                                      <p:tavLst>
                                        <p:tav tm="0">
                                          <p:val>
                                            <p:strVal val="#ppt_x"/>
                                          </p:val>
                                        </p:tav>
                                        <p:tav tm="100000">
                                          <p:val>
                                            <p:strVal val="#ppt_x"/>
                                          </p:val>
                                        </p:tav>
                                      </p:tavLst>
                                    </p:anim>
                                    <p:anim calcmode="lin" valueType="num">
                                      <p:cBhvr additive="base">
                                        <p:cTn id="80" dur="3000" fill="hold"/>
                                        <p:tgtEl>
                                          <p:spTgt spid="11"/>
                                        </p:tgtEl>
                                        <p:attrNameLst>
                                          <p:attrName>ppt_y</p:attrName>
                                        </p:attrNameLst>
                                      </p:cBhvr>
                                      <p:tavLst>
                                        <p:tav tm="0">
                                          <p:val>
                                            <p:strVal val="0-#ppt_h/2"/>
                                          </p:val>
                                        </p:tav>
                                        <p:tav tm="100000">
                                          <p:val>
                                            <p:strVal val="#ppt_y"/>
                                          </p:val>
                                        </p:tav>
                                      </p:tavLst>
                                    </p:anim>
                                  </p:childTnLst>
                                </p:cTn>
                              </p:par>
                              <p:par>
                                <p:cTn id="81" presetID="2" presetClass="entr" presetSubtype="1" fill="hold" nodeType="withEffect">
                                  <p:stCondLst>
                                    <p:cond delay="0"/>
                                  </p:stCondLst>
                                  <p:childTnLst>
                                    <p:set>
                                      <p:cBhvr>
                                        <p:cTn id="82" dur="1" fill="hold">
                                          <p:stCondLst>
                                            <p:cond delay="0"/>
                                          </p:stCondLst>
                                        </p:cTn>
                                        <p:tgtEl>
                                          <p:spTgt spid="12"/>
                                        </p:tgtEl>
                                        <p:attrNameLst>
                                          <p:attrName>style.visibility</p:attrName>
                                        </p:attrNameLst>
                                      </p:cBhvr>
                                      <p:to>
                                        <p:strVal val="visible"/>
                                      </p:to>
                                    </p:set>
                                    <p:anim calcmode="lin" valueType="num">
                                      <p:cBhvr additive="base">
                                        <p:cTn id="83" dur="3000" fill="hold"/>
                                        <p:tgtEl>
                                          <p:spTgt spid="12"/>
                                        </p:tgtEl>
                                        <p:attrNameLst>
                                          <p:attrName>ppt_x</p:attrName>
                                        </p:attrNameLst>
                                      </p:cBhvr>
                                      <p:tavLst>
                                        <p:tav tm="0">
                                          <p:val>
                                            <p:strVal val="#ppt_x"/>
                                          </p:val>
                                        </p:tav>
                                        <p:tav tm="100000">
                                          <p:val>
                                            <p:strVal val="#ppt_x"/>
                                          </p:val>
                                        </p:tav>
                                      </p:tavLst>
                                    </p:anim>
                                    <p:anim calcmode="lin" valueType="num">
                                      <p:cBhvr additive="base">
                                        <p:cTn id="84" dur="3000" fill="hold"/>
                                        <p:tgtEl>
                                          <p:spTgt spid="12"/>
                                        </p:tgtEl>
                                        <p:attrNameLst>
                                          <p:attrName>ppt_y</p:attrName>
                                        </p:attrNameLst>
                                      </p:cBhvr>
                                      <p:tavLst>
                                        <p:tav tm="0">
                                          <p:val>
                                            <p:strVal val="0-#ppt_h/2"/>
                                          </p:val>
                                        </p:tav>
                                        <p:tav tm="100000">
                                          <p:val>
                                            <p:strVal val="#ppt_y"/>
                                          </p:val>
                                        </p:tav>
                                      </p:tavLst>
                                    </p:anim>
                                  </p:childTnLst>
                                </p:cTn>
                              </p:par>
                            </p:childTnLst>
                          </p:cTn>
                        </p:par>
                        <p:par>
                          <p:cTn id="85" fill="hold">
                            <p:stCondLst>
                              <p:cond delay="3000"/>
                            </p:stCondLst>
                            <p:childTnLst>
                              <p:par>
                                <p:cTn id="86" presetID="2" presetClass="exit" presetSubtype="4" fill="hold" nodeType="afterEffect">
                                  <p:stCondLst>
                                    <p:cond delay="0"/>
                                  </p:stCondLst>
                                  <p:iterate type="lt">
                                    <p:tmPct val="0"/>
                                  </p:iterate>
                                  <p:childTnLst>
                                    <p:anim calcmode="lin" valueType="num">
                                      <p:cBhvr additive="base">
                                        <p:cTn id="87" dur="3000"/>
                                        <p:tgtEl>
                                          <p:spTgt spid="6"/>
                                        </p:tgtEl>
                                        <p:attrNameLst>
                                          <p:attrName>ppt_x</p:attrName>
                                        </p:attrNameLst>
                                      </p:cBhvr>
                                      <p:tavLst>
                                        <p:tav tm="0">
                                          <p:val>
                                            <p:strVal val="ppt_x"/>
                                          </p:val>
                                        </p:tav>
                                        <p:tav tm="100000">
                                          <p:val>
                                            <p:strVal val="ppt_x"/>
                                          </p:val>
                                        </p:tav>
                                      </p:tavLst>
                                    </p:anim>
                                    <p:anim calcmode="lin" valueType="num">
                                      <p:cBhvr additive="base">
                                        <p:cTn id="88" dur="3000"/>
                                        <p:tgtEl>
                                          <p:spTgt spid="6"/>
                                        </p:tgtEl>
                                        <p:attrNameLst>
                                          <p:attrName>ppt_y</p:attrName>
                                        </p:attrNameLst>
                                      </p:cBhvr>
                                      <p:tavLst>
                                        <p:tav tm="0">
                                          <p:val>
                                            <p:strVal val="ppt_y"/>
                                          </p:val>
                                        </p:tav>
                                        <p:tav tm="100000">
                                          <p:val>
                                            <p:strVal val="1+ppt_h/2"/>
                                          </p:val>
                                        </p:tav>
                                      </p:tavLst>
                                    </p:anim>
                                    <p:set>
                                      <p:cBhvr>
                                        <p:cTn id="89" dur="1" fill="hold">
                                          <p:stCondLst>
                                            <p:cond delay="2999"/>
                                          </p:stCondLst>
                                        </p:cTn>
                                        <p:tgtEl>
                                          <p:spTgt spid="6"/>
                                        </p:tgtEl>
                                        <p:attrNameLst>
                                          <p:attrName>style.visibility</p:attrName>
                                        </p:attrNameLst>
                                      </p:cBhvr>
                                      <p:to>
                                        <p:strVal val="hidden"/>
                                      </p:to>
                                    </p:set>
                                  </p:childTnLst>
                                </p:cTn>
                              </p:par>
                              <p:par>
                                <p:cTn id="90" presetID="2" presetClass="exit" presetSubtype="4" fill="hold" nodeType="withEffect">
                                  <p:stCondLst>
                                    <p:cond delay="0"/>
                                  </p:stCondLst>
                                  <p:iterate type="lt">
                                    <p:tmPct val="0"/>
                                  </p:iterate>
                                  <p:childTnLst>
                                    <p:anim calcmode="lin" valueType="num">
                                      <p:cBhvr additive="base">
                                        <p:cTn id="91" dur="3000"/>
                                        <p:tgtEl>
                                          <p:spTgt spid="7"/>
                                        </p:tgtEl>
                                        <p:attrNameLst>
                                          <p:attrName>ppt_x</p:attrName>
                                        </p:attrNameLst>
                                      </p:cBhvr>
                                      <p:tavLst>
                                        <p:tav tm="0">
                                          <p:val>
                                            <p:strVal val="ppt_x"/>
                                          </p:val>
                                        </p:tav>
                                        <p:tav tm="100000">
                                          <p:val>
                                            <p:strVal val="ppt_x"/>
                                          </p:val>
                                        </p:tav>
                                      </p:tavLst>
                                    </p:anim>
                                    <p:anim calcmode="lin" valueType="num">
                                      <p:cBhvr additive="base">
                                        <p:cTn id="92" dur="3000"/>
                                        <p:tgtEl>
                                          <p:spTgt spid="7"/>
                                        </p:tgtEl>
                                        <p:attrNameLst>
                                          <p:attrName>ppt_y</p:attrName>
                                        </p:attrNameLst>
                                      </p:cBhvr>
                                      <p:tavLst>
                                        <p:tav tm="0">
                                          <p:val>
                                            <p:strVal val="ppt_y"/>
                                          </p:val>
                                        </p:tav>
                                        <p:tav tm="100000">
                                          <p:val>
                                            <p:strVal val="1+ppt_h/2"/>
                                          </p:val>
                                        </p:tav>
                                      </p:tavLst>
                                    </p:anim>
                                    <p:set>
                                      <p:cBhvr>
                                        <p:cTn id="93" dur="1" fill="hold">
                                          <p:stCondLst>
                                            <p:cond delay="2999"/>
                                          </p:stCondLst>
                                        </p:cTn>
                                        <p:tgtEl>
                                          <p:spTgt spid="7"/>
                                        </p:tgtEl>
                                        <p:attrNameLst>
                                          <p:attrName>style.visibility</p:attrName>
                                        </p:attrNameLst>
                                      </p:cBhvr>
                                      <p:to>
                                        <p:strVal val="hidden"/>
                                      </p:to>
                                    </p:set>
                                  </p:childTnLst>
                                </p:cTn>
                              </p:par>
                              <p:par>
                                <p:cTn id="94" presetID="2" presetClass="exit" presetSubtype="4" fill="hold" nodeType="withEffect">
                                  <p:stCondLst>
                                    <p:cond delay="0"/>
                                  </p:stCondLst>
                                  <p:iterate type="lt">
                                    <p:tmPct val="0"/>
                                  </p:iterate>
                                  <p:childTnLst>
                                    <p:anim calcmode="lin" valueType="num">
                                      <p:cBhvr additive="base">
                                        <p:cTn id="95" dur="3000"/>
                                        <p:tgtEl>
                                          <p:spTgt spid="10"/>
                                        </p:tgtEl>
                                        <p:attrNameLst>
                                          <p:attrName>ppt_x</p:attrName>
                                        </p:attrNameLst>
                                      </p:cBhvr>
                                      <p:tavLst>
                                        <p:tav tm="0">
                                          <p:val>
                                            <p:strVal val="ppt_x"/>
                                          </p:val>
                                        </p:tav>
                                        <p:tav tm="100000">
                                          <p:val>
                                            <p:strVal val="ppt_x"/>
                                          </p:val>
                                        </p:tav>
                                      </p:tavLst>
                                    </p:anim>
                                    <p:anim calcmode="lin" valueType="num">
                                      <p:cBhvr additive="base">
                                        <p:cTn id="96" dur="3000"/>
                                        <p:tgtEl>
                                          <p:spTgt spid="10"/>
                                        </p:tgtEl>
                                        <p:attrNameLst>
                                          <p:attrName>ppt_y</p:attrName>
                                        </p:attrNameLst>
                                      </p:cBhvr>
                                      <p:tavLst>
                                        <p:tav tm="0">
                                          <p:val>
                                            <p:strVal val="ppt_y"/>
                                          </p:val>
                                        </p:tav>
                                        <p:tav tm="100000">
                                          <p:val>
                                            <p:strVal val="1+ppt_h/2"/>
                                          </p:val>
                                        </p:tav>
                                      </p:tavLst>
                                    </p:anim>
                                    <p:set>
                                      <p:cBhvr>
                                        <p:cTn id="97" dur="1" fill="hold">
                                          <p:stCondLst>
                                            <p:cond delay="2999"/>
                                          </p:stCondLst>
                                        </p:cTn>
                                        <p:tgtEl>
                                          <p:spTgt spid="10"/>
                                        </p:tgtEl>
                                        <p:attrNameLst>
                                          <p:attrName>style.visibility</p:attrName>
                                        </p:attrNameLst>
                                      </p:cBhvr>
                                      <p:to>
                                        <p:strVal val="hidden"/>
                                      </p:to>
                                    </p:set>
                                  </p:childTnLst>
                                </p:cTn>
                              </p:par>
                              <p:par>
                                <p:cTn id="98" presetID="2" presetClass="exit" presetSubtype="4" fill="hold" nodeType="withEffect">
                                  <p:stCondLst>
                                    <p:cond delay="0"/>
                                  </p:stCondLst>
                                  <p:iterate type="lt">
                                    <p:tmPct val="0"/>
                                  </p:iterate>
                                  <p:childTnLst>
                                    <p:anim calcmode="lin" valueType="num">
                                      <p:cBhvr additive="base">
                                        <p:cTn id="99" dur="3000"/>
                                        <p:tgtEl>
                                          <p:spTgt spid="13"/>
                                        </p:tgtEl>
                                        <p:attrNameLst>
                                          <p:attrName>ppt_x</p:attrName>
                                        </p:attrNameLst>
                                      </p:cBhvr>
                                      <p:tavLst>
                                        <p:tav tm="0">
                                          <p:val>
                                            <p:strVal val="ppt_x"/>
                                          </p:val>
                                        </p:tav>
                                        <p:tav tm="100000">
                                          <p:val>
                                            <p:strVal val="ppt_x"/>
                                          </p:val>
                                        </p:tav>
                                      </p:tavLst>
                                    </p:anim>
                                    <p:anim calcmode="lin" valueType="num">
                                      <p:cBhvr additive="base">
                                        <p:cTn id="100" dur="3000"/>
                                        <p:tgtEl>
                                          <p:spTgt spid="13"/>
                                        </p:tgtEl>
                                        <p:attrNameLst>
                                          <p:attrName>ppt_y</p:attrName>
                                        </p:attrNameLst>
                                      </p:cBhvr>
                                      <p:tavLst>
                                        <p:tav tm="0">
                                          <p:val>
                                            <p:strVal val="ppt_y"/>
                                          </p:val>
                                        </p:tav>
                                        <p:tav tm="100000">
                                          <p:val>
                                            <p:strVal val="1+ppt_h/2"/>
                                          </p:val>
                                        </p:tav>
                                      </p:tavLst>
                                    </p:anim>
                                    <p:set>
                                      <p:cBhvr>
                                        <p:cTn id="101" dur="1" fill="hold">
                                          <p:stCondLst>
                                            <p:cond delay="2999"/>
                                          </p:stCondLst>
                                        </p:cTn>
                                        <p:tgtEl>
                                          <p:spTgt spid="13"/>
                                        </p:tgtEl>
                                        <p:attrNameLst>
                                          <p:attrName>style.visibility</p:attrName>
                                        </p:attrNameLst>
                                      </p:cBhvr>
                                      <p:to>
                                        <p:strVal val="hidden"/>
                                      </p:to>
                                    </p:set>
                                  </p:childTnLst>
                                </p:cTn>
                              </p:par>
                              <p:par>
                                <p:cTn id="102" presetID="2" presetClass="exit" presetSubtype="1" fill="hold" nodeType="withEffect">
                                  <p:stCondLst>
                                    <p:cond delay="0"/>
                                  </p:stCondLst>
                                  <p:childTnLst>
                                    <p:anim calcmode="lin" valueType="num">
                                      <p:cBhvr additive="base">
                                        <p:cTn id="103" dur="3000"/>
                                        <p:tgtEl>
                                          <p:spTgt spid="8"/>
                                        </p:tgtEl>
                                        <p:attrNameLst>
                                          <p:attrName>ppt_x</p:attrName>
                                        </p:attrNameLst>
                                      </p:cBhvr>
                                      <p:tavLst>
                                        <p:tav tm="0">
                                          <p:val>
                                            <p:strVal val="ppt_x"/>
                                          </p:val>
                                        </p:tav>
                                        <p:tav tm="100000">
                                          <p:val>
                                            <p:strVal val="ppt_x"/>
                                          </p:val>
                                        </p:tav>
                                      </p:tavLst>
                                    </p:anim>
                                    <p:anim calcmode="lin" valueType="num">
                                      <p:cBhvr additive="base">
                                        <p:cTn id="104" dur="3000"/>
                                        <p:tgtEl>
                                          <p:spTgt spid="8"/>
                                        </p:tgtEl>
                                        <p:attrNameLst>
                                          <p:attrName>ppt_y</p:attrName>
                                        </p:attrNameLst>
                                      </p:cBhvr>
                                      <p:tavLst>
                                        <p:tav tm="0">
                                          <p:val>
                                            <p:strVal val="ppt_y"/>
                                          </p:val>
                                        </p:tav>
                                        <p:tav tm="100000">
                                          <p:val>
                                            <p:strVal val="0-ppt_h/2"/>
                                          </p:val>
                                        </p:tav>
                                      </p:tavLst>
                                    </p:anim>
                                    <p:set>
                                      <p:cBhvr>
                                        <p:cTn id="105" dur="1" fill="hold">
                                          <p:stCondLst>
                                            <p:cond delay="2999"/>
                                          </p:stCondLst>
                                        </p:cTn>
                                        <p:tgtEl>
                                          <p:spTgt spid="8"/>
                                        </p:tgtEl>
                                        <p:attrNameLst>
                                          <p:attrName>style.visibility</p:attrName>
                                        </p:attrNameLst>
                                      </p:cBhvr>
                                      <p:to>
                                        <p:strVal val="hidden"/>
                                      </p:to>
                                    </p:set>
                                  </p:childTnLst>
                                </p:cTn>
                              </p:par>
                              <p:par>
                                <p:cTn id="106" presetID="2" presetClass="exit" presetSubtype="1" fill="hold" nodeType="withEffect">
                                  <p:stCondLst>
                                    <p:cond delay="0"/>
                                  </p:stCondLst>
                                  <p:childTnLst>
                                    <p:anim calcmode="lin" valueType="num">
                                      <p:cBhvr additive="base">
                                        <p:cTn id="107" dur="3000"/>
                                        <p:tgtEl>
                                          <p:spTgt spid="9"/>
                                        </p:tgtEl>
                                        <p:attrNameLst>
                                          <p:attrName>ppt_x</p:attrName>
                                        </p:attrNameLst>
                                      </p:cBhvr>
                                      <p:tavLst>
                                        <p:tav tm="0">
                                          <p:val>
                                            <p:strVal val="ppt_x"/>
                                          </p:val>
                                        </p:tav>
                                        <p:tav tm="100000">
                                          <p:val>
                                            <p:strVal val="ppt_x"/>
                                          </p:val>
                                        </p:tav>
                                      </p:tavLst>
                                    </p:anim>
                                    <p:anim calcmode="lin" valueType="num">
                                      <p:cBhvr additive="base">
                                        <p:cTn id="108" dur="3000"/>
                                        <p:tgtEl>
                                          <p:spTgt spid="9"/>
                                        </p:tgtEl>
                                        <p:attrNameLst>
                                          <p:attrName>ppt_y</p:attrName>
                                        </p:attrNameLst>
                                      </p:cBhvr>
                                      <p:tavLst>
                                        <p:tav tm="0">
                                          <p:val>
                                            <p:strVal val="ppt_y"/>
                                          </p:val>
                                        </p:tav>
                                        <p:tav tm="100000">
                                          <p:val>
                                            <p:strVal val="0-ppt_h/2"/>
                                          </p:val>
                                        </p:tav>
                                      </p:tavLst>
                                    </p:anim>
                                    <p:set>
                                      <p:cBhvr>
                                        <p:cTn id="109" dur="1" fill="hold">
                                          <p:stCondLst>
                                            <p:cond delay="2999"/>
                                          </p:stCondLst>
                                        </p:cTn>
                                        <p:tgtEl>
                                          <p:spTgt spid="9"/>
                                        </p:tgtEl>
                                        <p:attrNameLst>
                                          <p:attrName>style.visibility</p:attrName>
                                        </p:attrNameLst>
                                      </p:cBhvr>
                                      <p:to>
                                        <p:strVal val="hidden"/>
                                      </p:to>
                                    </p:set>
                                  </p:childTnLst>
                                </p:cTn>
                              </p:par>
                              <p:par>
                                <p:cTn id="110" presetID="2" presetClass="exit" presetSubtype="1" fill="hold" nodeType="withEffect">
                                  <p:stCondLst>
                                    <p:cond delay="0"/>
                                  </p:stCondLst>
                                  <p:childTnLst>
                                    <p:anim calcmode="lin" valueType="num">
                                      <p:cBhvr additive="base">
                                        <p:cTn id="111" dur="3000"/>
                                        <p:tgtEl>
                                          <p:spTgt spid="11"/>
                                        </p:tgtEl>
                                        <p:attrNameLst>
                                          <p:attrName>ppt_x</p:attrName>
                                        </p:attrNameLst>
                                      </p:cBhvr>
                                      <p:tavLst>
                                        <p:tav tm="0">
                                          <p:val>
                                            <p:strVal val="ppt_x"/>
                                          </p:val>
                                        </p:tav>
                                        <p:tav tm="100000">
                                          <p:val>
                                            <p:strVal val="ppt_x"/>
                                          </p:val>
                                        </p:tav>
                                      </p:tavLst>
                                    </p:anim>
                                    <p:anim calcmode="lin" valueType="num">
                                      <p:cBhvr additive="base">
                                        <p:cTn id="112" dur="3000"/>
                                        <p:tgtEl>
                                          <p:spTgt spid="11"/>
                                        </p:tgtEl>
                                        <p:attrNameLst>
                                          <p:attrName>ppt_y</p:attrName>
                                        </p:attrNameLst>
                                      </p:cBhvr>
                                      <p:tavLst>
                                        <p:tav tm="0">
                                          <p:val>
                                            <p:strVal val="ppt_y"/>
                                          </p:val>
                                        </p:tav>
                                        <p:tav tm="100000">
                                          <p:val>
                                            <p:strVal val="0-ppt_h/2"/>
                                          </p:val>
                                        </p:tav>
                                      </p:tavLst>
                                    </p:anim>
                                    <p:set>
                                      <p:cBhvr>
                                        <p:cTn id="113" dur="1" fill="hold">
                                          <p:stCondLst>
                                            <p:cond delay="2999"/>
                                          </p:stCondLst>
                                        </p:cTn>
                                        <p:tgtEl>
                                          <p:spTgt spid="11"/>
                                        </p:tgtEl>
                                        <p:attrNameLst>
                                          <p:attrName>style.visibility</p:attrName>
                                        </p:attrNameLst>
                                      </p:cBhvr>
                                      <p:to>
                                        <p:strVal val="hidden"/>
                                      </p:to>
                                    </p:set>
                                  </p:childTnLst>
                                </p:cTn>
                              </p:par>
                              <p:par>
                                <p:cTn id="114" presetID="2" presetClass="exit" presetSubtype="1" fill="hold" nodeType="withEffect">
                                  <p:stCondLst>
                                    <p:cond delay="0"/>
                                  </p:stCondLst>
                                  <p:childTnLst>
                                    <p:anim calcmode="lin" valueType="num">
                                      <p:cBhvr additive="base">
                                        <p:cTn id="115" dur="3000"/>
                                        <p:tgtEl>
                                          <p:spTgt spid="12"/>
                                        </p:tgtEl>
                                        <p:attrNameLst>
                                          <p:attrName>ppt_x</p:attrName>
                                        </p:attrNameLst>
                                      </p:cBhvr>
                                      <p:tavLst>
                                        <p:tav tm="0">
                                          <p:val>
                                            <p:strVal val="ppt_x"/>
                                          </p:val>
                                        </p:tav>
                                        <p:tav tm="100000">
                                          <p:val>
                                            <p:strVal val="ppt_x"/>
                                          </p:val>
                                        </p:tav>
                                      </p:tavLst>
                                    </p:anim>
                                    <p:anim calcmode="lin" valueType="num">
                                      <p:cBhvr additive="base">
                                        <p:cTn id="116" dur="3000"/>
                                        <p:tgtEl>
                                          <p:spTgt spid="12"/>
                                        </p:tgtEl>
                                        <p:attrNameLst>
                                          <p:attrName>ppt_y</p:attrName>
                                        </p:attrNameLst>
                                      </p:cBhvr>
                                      <p:tavLst>
                                        <p:tav tm="0">
                                          <p:val>
                                            <p:strVal val="ppt_y"/>
                                          </p:val>
                                        </p:tav>
                                        <p:tav tm="100000">
                                          <p:val>
                                            <p:strVal val="0-ppt_h/2"/>
                                          </p:val>
                                        </p:tav>
                                      </p:tavLst>
                                    </p:anim>
                                    <p:set>
                                      <p:cBhvr>
                                        <p:cTn id="117" dur="1" fill="hold">
                                          <p:stCondLst>
                                            <p:cond delay="2999"/>
                                          </p:stCondLst>
                                        </p:cTn>
                                        <p:tgtEl>
                                          <p:spTgt spid="12"/>
                                        </p:tgtEl>
                                        <p:attrNameLst>
                                          <p:attrName>style.visibility</p:attrName>
                                        </p:attrNameLst>
                                      </p:cBhvr>
                                      <p:to>
                                        <p:strVal val="hidden"/>
                                      </p:to>
                                    </p:set>
                                  </p:childTnLst>
                                </p:cTn>
                              </p:par>
                              <p:par>
                                <p:cTn id="118" presetID="8" presetClass="entr" presetSubtype="32" fill="hold" nodeType="withEffect">
                                  <p:stCondLst>
                                    <p:cond delay="0"/>
                                  </p:stCondLst>
                                  <p:childTnLst>
                                    <p:set>
                                      <p:cBhvr>
                                        <p:cTn id="119" dur="1" fill="hold">
                                          <p:stCondLst>
                                            <p:cond delay="0"/>
                                          </p:stCondLst>
                                        </p:cTn>
                                        <p:tgtEl>
                                          <p:spTgt spid="14"/>
                                        </p:tgtEl>
                                        <p:attrNameLst>
                                          <p:attrName>style.visibility</p:attrName>
                                        </p:attrNameLst>
                                      </p:cBhvr>
                                      <p:to>
                                        <p:strVal val="visible"/>
                                      </p:to>
                                    </p:set>
                                    <p:animEffect transition="in" filter="diamond(out)">
                                      <p:cBhvr>
                                        <p:cTn id="120" dur="3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2" descr="Geamana: Pueblo rumano inundado por un lago tóxico"/>
          <p:cNvPicPr>
            <a:picLocks noChangeAspect="1" noChangeArrowheads="1"/>
          </p:cNvPicPr>
          <p:nvPr/>
        </p:nvPicPr>
        <p:blipFill>
          <a:blip r:embed="rId2" cstate="print"/>
          <a:srcRect l="10000"/>
          <a:stretch>
            <a:fillRect/>
          </a:stretch>
        </p:blipFill>
        <p:spPr bwMode="auto">
          <a:xfrm>
            <a:off x="0" y="0"/>
            <a:ext cx="6858000" cy="9144000"/>
          </a:xfrm>
          <a:prstGeom prst="rect">
            <a:avLst/>
          </a:prstGeom>
          <a:noFill/>
        </p:spPr>
      </p:pic>
      <p:sp>
        <p:nvSpPr>
          <p:cNvPr id="5" name="4 Cheurón"/>
          <p:cNvSpPr/>
          <p:nvPr/>
        </p:nvSpPr>
        <p:spPr>
          <a:xfrm rot="16200000">
            <a:off x="-625067" y="7768835"/>
            <a:ext cx="2000232" cy="750099"/>
          </a:xfrm>
          <a:prstGeom prst="chevron">
            <a:avLst>
              <a:gd name="adj" fmla="val 74060"/>
            </a:avLst>
          </a:prstGeom>
          <a:solidFill>
            <a:schemeClr val="accent6">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Cheurón"/>
          <p:cNvSpPr/>
          <p:nvPr/>
        </p:nvSpPr>
        <p:spPr>
          <a:xfrm rot="16200000">
            <a:off x="-625067" y="6349195"/>
            <a:ext cx="2000232" cy="750099"/>
          </a:xfrm>
          <a:prstGeom prst="chevron">
            <a:avLst>
              <a:gd name="adj" fmla="val 74060"/>
            </a:avLst>
          </a:prstGeom>
          <a:solidFill>
            <a:schemeClr val="accent6">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Cheurón"/>
          <p:cNvSpPr/>
          <p:nvPr/>
        </p:nvSpPr>
        <p:spPr>
          <a:xfrm rot="16200000">
            <a:off x="-625067" y="4909035"/>
            <a:ext cx="2000232" cy="750099"/>
          </a:xfrm>
          <a:prstGeom prst="chevron">
            <a:avLst>
              <a:gd name="adj" fmla="val 74060"/>
            </a:avLst>
          </a:prstGeom>
          <a:solidFill>
            <a:schemeClr val="accent6">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Cheurón"/>
          <p:cNvSpPr/>
          <p:nvPr/>
        </p:nvSpPr>
        <p:spPr>
          <a:xfrm rot="16200000">
            <a:off x="-625067" y="3468875"/>
            <a:ext cx="2000232" cy="750099"/>
          </a:xfrm>
          <a:prstGeom prst="chevron">
            <a:avLst>
              <a:gd name="adj" fmla="val 74060"/>
            </a:avLst>
          </a:prstGeom>
          <a:solidFill>
            <a:schemeClr val="accent6">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Cheurón"/>
          <p:cNvSpPr/>
          <p:nvPr/>
        </p:nvSpPr>
        <p:spPr>
          <a:xfrm rot="16200000">
            <a:off x="-625067" y="2028715"/>
            <a:ext cx="2000232" cy="750099"/>
          </a:xfrm>
          <a:prstGeom prst="chevron">
            <a:avLst>
              <a:gd name="adj" fmla="val 74060"/>
            </a:avLst>
          </a:prstGeom>
          <a:solidFill>
            <a:schemeClr val="accent6">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Cheurón"/>
          <p:cNvSpPr/>
          <p:nvPr/>
        </p:nvSpPr>
        <p:spPr>
          <a:xfrm rot="16200000">
            <a:off x="-625067" y="625067"/>
            <a:ext cx="2000232" cy="750099"/>
          </a:xfrm>
          <a:prstGeom prst="chevron">
            <a:avLst>
              <a:gd name="adj" fmla="val 74060"/>
            </a:avLst>
          </a:prstGeom>
          <a:solidFill>
            <a:schemeClr val="accent6">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Cheurón"/>
          <p:cNvSpPr/>
          <p:nvPr/>
        </p:nvSpPr>
        <p:spPr>
          <a:xfrm rot="16200000">
            <a:off x="5482835" y="7768835"/>
            <a:ext cx="2000232" cy="750099"/>
          </a:xfrm>
          <a:prstGeom prst="chevron">
            <a:avLst>
              <a:gd name="adj" fmla="val 74060"/>
            </a:avLst>
          </a:prstGeom>
          <a:solidFill>
            <a:schemeClr val="accent6">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Cheurón"/>
          <p:cNvSpPr/>
          <p:nvPr/>
        </p:nvSpPr>
        <p:spPr>
          <a:xfrm rot="16200000">
            <a:off x="5482835" y="6349195"/>
            <a:ext cx="2000232" cy="750099"/>
          </a:xfrm>
          <a:prstGeom prst="chevron">
            <a:avLst>
              <a:gd name="adj" fmla="val 74060"/>
            </a:avLst>
          </a:prstGeom>
          <a:solidFill>
            <a:schemeClr val="accent6">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3" name="12 Cheurón"/>
          <p:cNvSpPr/>
          <p:nvPr/>
        </p:nvSpPr>
        <p:spPr>
          <a:xfrm rot="16200000">
            <a:off x="5482835" y="4909035"/>
            <a:ext cx="2000232" cy="750099"/>
          </a:xfrm>
          <a:prstGeom prst="chevron">
            <a:avLst>
              <a:gd name="adj" fmla="val 74060"/>
            </a:avLst>
          </a:prstGeom>
          <a:solidFill>
            <a:schemeClr val="accent6">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4" name="13 Cheurón"/>
          <p:cNvSpPr/>
          <p:nvPr/>
        </p:nvSpPr>
        <p:spPr>
          <a:xfrm rot="16200000">
            <a:off x="5482835" y="3468875"/>
            <a:ext cx="2000232" cy="750099"/>
          </a:xfrm>
          <a:prstGeom prst="chevron">
            <a:avLst>
              <a:gd name="adj" fmla="val 74060"/>
            </a:avLst>
          </a:prstGeom>
          <a:solidFill>
            <a:schemeClr val="accent6">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5" name="14 Cheurón"/>
          <p:cNvSpPr/>
          <p:nvPr/>
        </p:nvSpPr>
        <p:spPr>
          <a:xfrm rot="16200000">
            <a:off x="5482835" y="2028715"/>
            <a:ext cx="2000232" cy="750099"/>
          </a:xfrm>
          <a:prstGeom prst="chevron">
            <a:avLst>
              <a:gd name="adj" fmla="val 74060"/>
            </a:avLst>
          </a:prstGeom>
          <a:solidFill>
            <a:schemeClr val="accent6">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6" name="15 Cheurón"/>
          <p:cNvSpPr/>
          <p:nvPr/>
        </p:nvSpPr>
        <p:spPr>
          <a:xfrm rot="16200000">
            <a:off x="5482835" y="625067"/>
            <a:ext cx="2000232" cy="750099"/>
          </a:xfrm>
          <a:prstGeom prst="chevron">
            <a:avLst>
              <a:gd name="adj" fmla="val 74060"/>
            </a:avLst>
          </a:prstGeom>
          <a:solidFill>
            <a:schemeClr val="accent6">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Tree>
  </p:cSld>
  <p:clrMapOvr>
    <a:masterClrMapping/>
  </p:clrMapOvr>
  <p:transition spd="slow" advTm="10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0" fill="hold"/>
                                        <p:tgtEl>
                                          <p:spTgt spid="5"/>
                                        </p:tgtEl>
                                        <p:attrNameLst>
                                          <p:attrName>ppt_x</p:attrName>
                                        </p:attrNameLst>
                                      </p:cBhvr>
                                      <p:tavLst>
                                        <p:tav tm="0">
                                          <p:val>
                                            <p:strVal val="#ppt_x"/>
                                          </p:val>
                                        </p:tav>
                                        <p:tav tm="100000">
                                          <p:val>
                                            <p:strVal val="#ppt_x"/>
                                          </p:val>
                                        </p:tav>
                                      </p:tavLst>
                                    </p:anim>
                                    <p:anim calcmode="lin" valueType="num">
                                      <p:cBhvr additive="base">
                                        <p:cTn id="8" dur="50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0" fill="hold"/>
                                        <p:tgtEl>
                                          <p:spTgt spid="6"/>
                                        </p:tgtEl>
                                        <p:attrNameLst>
                                          <p:attrName>ppt_x</p:attrName>
                                        </p:attrNameLst>
                                      </p:cBhvr>
                                      <p:tavLst>
                                        <p:tav tm="0">
                                          <p:val>
                                            <p:strVal val="#ppt_x"/>
                                          </p:val>
                                        </p:tav>
                                        <p:tav tm="100000">
                                          <p:val>
                                            <p:strVal val="#ppt_x"/>
                                          </p:val>
                                        </p:tav>
                                      </p:tavLst>
                                    </p:anim>
                                    <p:anim calcmode="lin" valueType="num">
                                      <p:cBhvr additive="base">
                                        <p:cTn id="12" dur="5000" fill="hold"/>
                                        <p:tgtEl>
                                          <p:spTgt spid="6"/>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0" fill="hold"/>
                                        <p:tgtEl>
                                          <p:spTgt spid="7"/>
                                        </p:tgtEl>
                                        <p:attrNameLst>
                                          <p:attrName>ppt_x</p:attrName>
                                        </p:attrNameLst>
                                      </p:cBhvr>
                                      <p:tavLst>
                                        <p:tav tm="0">
                                          <p:val>
                                            <p:strVal val="#ppt_x"/>
                                          </p:val>
                                        </p:tav>
                                        <p:tav tm="100000">
                                          <p:val>
                                            <p:strVal val="#ppt_x"/>
                                          </p:val>
                                        </p:tav>
                                      </p:tavLst>
                                    </p:anim>
                                    <p:anim calcmode="lin" valueType="num">
                                      <p:cBhvr additive="base">
                                        <p:cTn id="16" dur="5000" fill="hold"/>
                                        <p:tgtEl>
                                          <p:spTgt spid="7"/>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0" fill="hold"/>
                                        <p:tgtEl>
                                          <p:spTgt spid="8"/>
                                        </p:tgtEl>
                                        <p:attrNameLst>
                                          <p:attrName>ppt_x</p:attrName>
                                        </p:attrNameLst>
                                      </p:cBhvr>
                                      <p:tavLst>
                                        <p:tav tm="0">
                                          <p:val>
                                            <p:strVal val="#ppt_x"/>
                                          </p:val>
                                        </p:tav>
                                        <p:tav tm="100000">
                                          <p:val>
                                            <p:strVal val="#ppt_x"/>
                                          </p:val>
                                        </p:tav>
                                      </p:tavLst>
                                    </p:anim>
                                    <p:anim calcmode="lin" valueType="num">
                                      <p:cBhvr additive="base">
                                        <p:cTn id="20" dur="5000" fill="hold"/>
                                        <p:tgtEl>
                                          <p:spTgt spid="8"/>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5000" fill="hold"/>
                                        <p:tgtEl>
                                          <p:spTgt spid="9"/>
                                        </p:tgtEl>
                                        <p:attrNameLst>
                                          <p:attrName>ppt_x</p:attrName>
                                        </p:attrNameLst>
                                      </p:cBhvr>
                                      <p:tavLst>
                                        <p:tav tm="0">
                                          <p:val>
                                            <p:strVal val="#ppt_x"/>
                                          </p:val>
                                        </p:tav>
                                        <p:tav tm="100000">
                                          <p:val>
                                            <p:strVal val="#ppt_x"/>
                                          </p:val>
                                        </p:tav>
                                      </p:tavLst>
                                    </p:anim>
                                    <p:anim calcmode="lin" valueType="num">
                                      <p:cBhvr additive="base">
                                        <p:cTn id="24" dur="5000" fill="hold"/>
                                        <p:tgtEl>
                                          <p:spTgt spid="9"/>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5000" fill="hold"/>
                                        <p:tgtEl>
                                          <p:spTgt spid="10"/>
                                        </p:tgtEl>
                                        <p:attrNameLst>
                                          <p:attrName>ppt_x</p:attrName>
                                        </p:attrNameLst>
                                      </p:cBhvr>
                                      <p:tavLst>
                                        <p:tav tm="0">
                                          <p:val>
                                            <p:strVal val="#ppt_x"/>
                                          </p:val>
                                        </p:tav>
                                        <p:tav tm="100000">
                                          <p:val>
                                            <p:strVal val="#ppt_x"/>
                                          </p:val>
                                        </p:tav>
                                      </p:tavLst>
                                    </p:anim>
                                    <p:anim calcmode="lin" valueType="num">
                                      <p:cBhvr additive="base">
                                        <p:cTn id="28" dur="5000" fill="hold"/>
                                        <p:tgtEl>
                                          <p:spTgt spid="10"/>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5000" fill="hold"/>
                                        <p:tgtEl>
                                          <p:spTgt spid="11"/>
                                        </p:tgtEl>
                                        <p:attrNameLst>
                                          <p:attrName>ppt_x</p:attrName>
                                        </p:attrNameLst>
                                      </p:cBhvr>
                                      <p:tavLst>
                                        <p:tav tm="0">
                                          <p:val>
                                            <p:strVal val="#ppt_x"/>
                                          </p:val>
                                        </p:tav>
                                        <p:tav tm="100000">
                                          <p:val>
                                            <p:strVal val="#ppt_x"/>
                                          </p:val>
                                        </p:tav>
                                      </p:tavLst>
                                    </p:anim>
                                    <p:anim calcmode="lin" valueType="num">
                                      <p:cBhvr additive="base">
                                        <p:cTn id="32" dur="5000" fill="hold"/>
                                        <p:tgtEl>
                                          <p:spTgt spid="11"/>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5000" fill="hold"/>
                                        <p:tgtEl>
                                          <p:spTgt spid="12"/>
                                        </p:tgtEl>
                                        <p:attrNameLst>
                                          <p:attrName>ppt_x</p:attrName>
                                        </p:attrNameLst>
                                      </p:cBhvr>
                                      <p:tavLst>
                                        <p:tav tm="0">
                                          <p:val>
                                            <p:strVal val="#ppt_x"/>
                                          </p:val>
                                        </p:tav>
                                        <p:tav tm="100000">
                                          <p:val>
                                            <p:strVal val="#ppt_x"/>
                                          </p:val>
                                        </p:tav>
                                      </p:tavLst>
                                    </p:anim>
                                    <p:anim calcmode="lin" valueType="num">
                                      <p:cBhvr additive="base">
                                        <p:cTn id="36" dur="5000" fill="hold"/>
                                        <p:tgtEl>
                                          <p:spTgt spid="12"/>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5000" fill="hold"/>
                                        <p:tgtEl>
                                          <p:spTgt spid="13"/>
                                        </p:tgtEl>
                                        <p:attrNameLst>
                                          <p:attrName>ppt_x</p:attrName>
                                        </p:attrNameLst>
                                      </p:cBhvr>
                                      <p:tavLst>
                                        <p:tav tm="0">
                                          <p:val>
                                            <p:strVal val="#ppt_x"/>
                                          </p:val>
                                        </p:tav>
                                        <p:tav tm="100000">
                                          <p:val>
                                            <p:strVal val="#ppt_x"/>
                                          </p:val>
                                        </p:tav>
                                      </p:tavLst>
                                    </p:anim>
                                    <p:anim calcmode="lin" valueType="num">
                                      <p:cBhvr additive="base">
                                        <p:cTn id="40" dur="5000" fill="hold"/>
                                        <p:tgtEl>
                                          <p:spTgt spid="13"/>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5000" fill="hold"/>
                                        <p:tgtEl>
                                          <p:spTgt spid="14"/>
                                        </p:tgtEl>
                                        <p:attrNameLst>
                                          <p:attrName>ppt_x</p:attrName>
                                        </p:attrNameLst>
                                      </p:cBhvr>
                                      <p:tavLst>
                                        <p:tav tm="0">
                                          <p:val>
                                            <p:strVal val="#ppt_x"/>
                                          </p:val>
                                        </p:tav>
                                        <p:tav tm="100000">
                                          <p:val>
                                            <p:strVal val="#ppt_x"/>
                                          </p:val>
                                        </p:tav>
                                      </p:tavLst>
                                    </p:anim>
                                    <p:anim calcmode="lin" valueType="num">
                                      <p:cBhvr additive="base">
                                        <p:cTn id="44" dur="5000" fill="hold"/>
                                        <p:tgtEl>
                                          <p:spTgt spid="14"/>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cBhvr additive="base">
                                        <p:cTn id="47" dur="5000" fill="hold"/>
                                        <p:tgtEl>
                                          <p:spTgt spid="15"/>
                                        </p:tgtEl>
                                        <p:attrNameLst>
                                          <p:attrName>ppt_x</p:attrName>
                                        </p:attrNameLst>
                                      </p:cBhvr>
                                      <p:tavLst>
                                        <p:tav tm="0">
                                          <p:val>
                                            <p:strVal val="#ppt_x"/>
                                          </p:val>
                                        </p:tav>
                                        <p:tav tm="100000">
                                          <p:val>
                                            <p:strVal val="#ppt_x"/>
                                          </p:val>
                                        </p:tav>
                                      </p:tavLst>
                                    </p:anim>
                                    <p:anim calcmode="lin" valueType="num">
                                      <p:cBhvr additive="base">
                                        <p:cTn id="48" dur="5000" fill="hold"/>
                                        <p:tgtEl>
                                          <p:spTgt spid="15"/>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16"/>
                                        </p:tgtEl>
                                        <p:attrNameLst>
                                          <p:attrName>style.visibility</p:attrName>
                                        </p:attrNameLst>
                                      </p:cBhvr>
                                      <p:to>
                                        <p:strVal val="visible"/>
                                      </p:to>
                                    </p:set>
                                    <p:anim calcmode="lin" valueType="num">
                                      <p:cBhvr additive="base">
                                        <p:cTn id="51" dur="5000" fill="hold"/>
                                        <p:tgtEl>
                                          <p:spTgt spid="16"/>
                                        </p:tgtEl>
                                        <p:attrNameLst>
                                          <p:attrName>ppt_x</p:attrName>
                                        </p:attrNameLst>
                                      </p:cBhvr>
                                      <p:tavLst>
                                        <p:tav tm="0">
                                          <p:val>
                                            <p:strVal val="#ppt_x"/>
                                          </p:val>
                                        </p:tav>
                                        <p:tav tm="100000">
                                          <p:val>
                                            <p:strVal val="#ppt_x"/>
                                          </p:val>
                                        </p:tav>
                                      </p:tavLst>
                                    </p:anim>
                                    <p:anim calcmode="lin" valueType="num">
                                      <p:cBhvr additive="base">
                                        <p:cTn id="52" dur="5000" fill="hold"/>
                                        <p:tgtEl>
                                          <p:spTgt spid="16"/>
                                        </p:tgtEl>
                                        <p:attrNameLst>
                                          <p:attrName>ppt_y</p:attrName>
                                        </p:attrNameLst>
                                      </p:cBhvr>
                                      <p:tavLst>
                                        <p:tav tm="0">
                                          <p:val>
                                            <p:strVal val="1+#ppt_h/2"/>
                                          </p:val>
                                        </p:tav>
                                        <p:tav tm="100000">
                                          <p:val>
                                            <p:strVal val="#ppt_y"/>
                                          </p:val>
                                        </p:tav>
                                      </p:tavLst>
                                    </p:anim>
                                  </p:childTnLst>
                                </p:cTn>
                              </p:par>
                              <p:par>
                                <p:cTn id="53" presetID="8" presetClass="emph" presetSubtype="0" fill="hold" nodeType="withEffect">
                                  <p:stCondLst>
                                    <p:cond delay="0"/>
                                  </p:stCondLst>
                                  <p:childTnLst>
                                    <p:animRot by="21600000">
                                      <p:cBhvr>
                                        <p:cTn id="54" dur="5000" fill="hold"/>
                                        <p:tgtEl>
                                          <p:spTgt spid="5"/>
                                        </p:tgtEl>
                                        <p:attrNameLst>
                                          <p:attrName>r</p:attrName>
                                        </p:attrNameLst>
                                      </p:cBhvr>
                                    </p:animRot>
                                  </p:childTnLst>
                                </p:cTn>
                              </p:par>
                              <p:par>
                                <p:cTn id="55" presetID="8" presetClass="emph" presetSubtype="0" fill="hold" nodeType="withEffect">
                                  <p:stCondLst>
                                    <p:cond delay="0"/>
                                  </p:stCondLst>
                                  <p:childTnLst>
                                    <p:animRot by="21600000">
                                      <p:cBhvr>
                                        <p:cTn id="56" dur="5000" fill="hold"/>
                                        <p:tgtEl>
                                          <p:spTgt spid="6"/>
                                        </p:tgtEl>
                                        <p:attrNameLst>
                                          <p:attrName>r</p:attrName>
                                        </p:attrNameLst>
                                      </p:cBhvr>
                                    </p:animRot>
                                  </p:childTnLst>
                                </p:cTn>
                              </p:par>
                              <p:par>
                                <p:cTn id="57" presetID="8" presetClass="emph" presetSubtype="0" fill="hold" nodeType="withEffect">
                                  <p:stCondLst>
                                    <p:cond delay="0"/>
                                  </p:stCondLst>
                                  <p:childTnLst>
                                    <p:animRot by="21600000">
                                      <p:cBhvr>
                                        <p:cTn id="58" dur="5000" fill="hold"/>
                                        <p:tgtEl>
                                          <p:spTgt spid="7"/>
                                        </p:tgtEl>
                                        <p:attrNameLst>
                                          <p:attrName>r</p:attrName>
                                        </p:attrNameLst>
                                      </p:cBhvr>
                                    </p:animRot>
                                  </p:childTnLst>
                                </p:cTn>
                              </p:par>
                              <p:par>
                                <p:cTn id="59" presetID="8" presetClass="emph" presetSubtype="0" fill="hold" nodeType="withEffect">
                                  <p:stCondLst>
                                    <p:cond delay="0"/>
                                  </p:stCondLst>
                                  <p:childTnLst>
                                    <p:animRot by="21600000">
                                      <p:cBhvr>
                                        <p:cTn id="60" dur="5000" fill="hold"/>
                                        <p:tgtEl>
                                          <p:spTgt spid="8"/>
                                        </p:tgtEl>
                                        <p:attrNameLst>
                                          <p:attrName>r</p:attrName>
                                        </p:attrNameLst>
                                      </p:cBhvr>
                                    </p:animRot>
                                  </p:childTnLst>
                                </p:cTn>
                              </p:par>
                              <p:par>
                                <p:cTn id="61" presetID="8" presetClass="emph" presetSubtype="0" fill="hold" nodeType="withEffect">
                                  <p:stCondLst>
                                    <p:cond delay="0"/>
                                  </p:stCondLst>
                                  <p:childTnLst>
                                    <p:animRot by="21600000">
                                      <p:cBhvr>
                                        <p:cTn id="62" dur="5000" fill="hold"/>
                                        <p:tgtEl>
                                          <p:spTgt spid="9"/>
                                        </p:tgtEl>
                                        <p:attrNameLst>
                                          <p:attrName>r</p:attrName>
                                        </p:attrNameLst>
                                      </p:cBhvr>
                                    </p:animRot>
                                  </p:childTnLst>
                                </p:cTn>
                              </p:par>
                              <p:par>
                                <p:cTn id="63" presetID="8" presetClass="emph" presetSubtype="0" fill="hold" nodeType="withEffect">
                                  <p:stCondLst>
                                    <p:cond delay="0"/>
                                  </p:stCondLst>
                                  <p:childTnLst>
                                    <p:animRot by="21600000">
                                      <p:cBhvr>
                                        <p:cTn id="64" dur="5000" fill="hold"/>
                                        <p:tgtEl>
                                          <p:spTgt spid="10"/>
                                        </p:tgtEl>
                                        <p:attrNameLst>
                                          <p:attrName>r</p:attrName>
                                        </p:attrNameLst>
                                      </p:cBhvr>
                                    </p:animRot>
                                  </p:childTnLst>
                                </p:cTn>
                              </p:par>
                              <p:par>
                                <p:cTn id="65" presetID="8" presetClass="emph" presetSubtype="0" fill="hold" nodeType="withEffect">
                                  <p:stCondLst>
                                    <p:cond delay="0"/>
                                  </p:stCondLst>
                                  <p:childTnLst>
                                    <p:animRot by="21600000">
                                      <p:cBhvr>
                                        <p:cTn id="66" dur="5000" fill="hold"/>
                                        <p:tgtEl>
                                          <p:spTgt spid="11"/>
                                        </p:tgtEl>
                                        <p:attrNameLst>
                                          <p:attrName>r</p:attrName>
                                        </p:attrNameLst>
                                      </p:cBhvr>
                                    </p:animRot>
                                  </p:childTnLst>
                                </p:cTn>
                              </p:par>
                              <p:par>
                                <p:cTn id="67" presetID="8" presetClass="emph" presetSubtype="0" fill="hold" nodeType="withEffect">
                                  <p:stCondLst>
                                    <p:cond delay="0"/>
                                  </p:stCondLst>
                                  <p:childTnLst>
                                    <p:animRot by="21600000">
                                      <p:cBhvr>
                                        <p:cTn id="68" dur="5000" fill="hold"/>
                                        <p:tgtEl>
                                          <p:spTgt spid="12"/>
                                        </p:tgtEl>
                                        <p:attrNameLst>
                                          <p:attrName>r</p:attrName>
                                        </p:attrNameLst>
                                      </p:cBhvr>
                                    </p:animRot>
                                  </p:childTnLst>
                                </p:cTn>
                              </p:par>
                              <p:par>
                                <p:cTn id="69" presetID="8" presetClass="emph" presetSubtype="0" fill="hold" nodeType="withEffect">
                                  <p:stCondLst>
                                    <p:cond delay="0"/>
                                  </p:stCondLst>
                                  <p:childTnLst>
                                    <p:animRot by="21600000">
                                      <p:cBhvr>
                                        <p:cTn id="70" dur="5000" fill="hold"/>
                                        <p:tgtEl>
                                          <p:spTgt spid="13"/>
                                        </p:tgtEl>
                                        <p:attrNameLst>
                                          <p:attrName>r</p:attrName>
                                        </p:attrNameLst>
                                      </p:cBhvr>
                                    </p:animRot>
                                  </p:childTnLst>
                                </p:cTn>
                              </p:par>
                              <p:par>
                                <p:cTn id="71" presetID="8" presetClass="emph" presetSubtype="0" fill="hold" nodeType="withEffect">
                                  <p:stCondLst>
                                    <p:cond delay="0"/>
                                  </p:stCondLst>
                                  <p:childTnLst>
                                    <p:animRot by="21600000">
                                      <p:cBhvr>
                                        <p:cTn id="72" dur="5000" fill="hold"/>
                                        <p:tgtEl>
                                          <p:spTgt spid="14"/>
                                        </p:tgtEl>
                                        <p:attrNameLst>
                                          <p:attrName>r</p:attrName>
                                        </p:attrNameLst>
                                      </p:cBhvr>
                                    </p:animRot>
                                  </p:childTnLst>
                                </p:cTn>
                              </p:par>
                              <p:par>
                                <p:cTn id="73" presetID="8" presetClass="emph" presetSubtype="0" fill="hold" nodeType="withEffect">
                                  <p:stCondLst>
                                    <p:cond delay="0"/>
                                  </p:stCondLst>
                                  <p:childTnLst>
                                    <p:animRot by="21600000">
                                      <p:cBhvr>
                                        <p:cTn id="74" dur="5000" fill="hold"/>
                                        <p:tgtEl>
                                          <p:spTgt spid="15"/>
                                        </p:tgtEl>
                                        <p:attrNameLst>
                                          <p:attrName>r</p:attrName>
                                        </p:attrNameLst>
                                      </p:cBhvr>
                                    </p:animRot>
                                  </p:childTnLst>
                                </p:cTn>
                              </p:par>
                              <p:par>
                                <p:cTn id="75" presetID="8" presetClass="emph" presetSubtype="0" fill="hold" nodeType="withEffect">
                                  <p:stCondLst>
                                    <p:cond delay="0"/>
                                  </p:stCondLst>
                                  <p:childTnLst>
                                    <p:animRot by="21600000">
                                      <p:cBhvr>
                                        <p:cTn id="76" dur="5000" fill="hold"/>
                                        <p:tgtEl>
                                          <p:spTgt spid="1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Rumania"/>
          <p:cNvPicPr>
            <a:picLocks noChangeAspect="1" noChangeArrowheads="1"/>
          </p:cNvPicPr>
          <p:nvPr/>
        </p:nvPicPr>
        <p:blipFill>
          <a:blip r:embed="rId2" cstate="print"/>
          <a:srcRect/>
          <a:stretch>
            <a:fillRect/>
          </a:stretch>
        </p:blipFill>
        <p:spPr bwMode="auto">
          <a:xfrm>
            <a:off x="-243408" y="-252536"/>
            <a:ext cx="7768158" cy="9396536"/>
          </a:xfrm>
          <a:prstGeom prst="rect">
            <a:avLst/>
          </a:prstGeom>
          <a:noFill/>
        </p:spPr>
      </p:pic>
      <p:sp>
        <p:nvSpPr>
          <p:cNvPr id="5" name="4 Retraso"/>
          <p:cNvSpPr/>
          <p:nvPr/>
        </p:nvSpPr>
        <p:spPr>
          <a:xfrm>
            <a:off x="1" y="0"/>
            <a:ext cx="3375422" cy="9144000"/>
          </a:xfrm>
          <a:prstGeom prst="flowChartDelay">
            <a:avLst/>
          </a:prstGeom>
          <a:solidFill>
            <a:srgbClr val="C092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Retraso"/>
          <p:cNvSpPr/>
          <p:nvPr/>
        </p:nvSpPr>
        <p:spPr>
          <a:xfrm flipH="1">
            <a:off x="3375423" y="0"/>
            <a:ext cx="3482578" cy="9144000"/>
          </a:xfrm>
          <a:prstGeom prst="flowChartDelay">
            <a:avLst/>
          </a:prstGeom>
          <a:solidFill>
            <a:srgbClr val="C09200">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etraso"/>
          <p:cNvSpPr/>
          <p:nvPr/>
        </p:nvSpPr>
        <p:spPr>
          <a:xfrm rot="5400000">
            <a:off x="1143000" y="-1143000"/>
            <a:ext cx="4572000" cy="6858000"/>
          </a:xfrm>
          <a:prstGeom prst="flowChartDelay">
            <a:avLst/>
          </a:prstGeom>
          <a:solidFill>
            <a:srgbClr val="9E78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C000"/>
              </a:solidFill>
            </a:endParaRPr>
          </a:p>
        </p:txBody>
      </p:sp>
      <p:sp>
        <p:nvSpPr>
          <p:cNvPr id="8" name="7 Retraso"/>
          <p:cNvSpPr/>
          <p:nvPr/>
        </p:nvSpPr>
        <p:spPr>
          <a:xfrm rot="5400000" flipH="1">
            <a:off x="1285876" y="3571876"/>
            <a:ext cx="4286249" cy="6858000"/>
          </a:xfrm>
          <a:prstGeom prst="flowChartDelay">
            <a:avLst/>
          </a:prstGeom>
          <a:solidFill>
            <a:srgbClr val="9E7800">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advTm="10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ppt_w/2"/>
                                          </p:val>
                                        </p:tav>
                                      </p:tavLst>
                                    </p:anim>
                                    <p:anim calcmode="lin" valueType="num">
                                      <p:cBhvr>
                                        <p:cTn id="7" dur="5000"/>
                                        <p:tgtEl>
                                          <p:spTgt spid="5"/>
                                        </p:tgtEl>
                                        <p:attrNameLst>
                                          <p:attrName>ppt_y</p:attrName>
                                        </p:attrNameLst>
                                      </p:cBhvr>
                                      <p:tavLst>
                                        <p:tav tm="0">
                                          <p:val>
                                            <p:strVal val="ppt_y"/>
                                          </p:val>
                                        </p:tav>
                                        <p:tav tm="100000">
                                          <p:val>
                                            <p:strVal val="ppt_y"/>
                                          </p:val>
                                        </p:tav>
                                      </p:tavLst>
                                    </p:anim>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5000"/>
                                        <p:tgtEl>
                                          <p:spTgt spid="6"/>
                                        </p:tgtEl>
                                        <p:attrNameLst>
                                          <p:attrName>ppt_x</p:attrName>
                                        </p:attrNameLst>
                                      </p:cBhvr>
                                      <p:tavLst>
                                        <p:tav tm="0">
                                          <p:val>
                                            <p:strVal val="ppt_x"/>
                                          </p:val>
                                        </p:tav>
                                        <p:tav tm="100000">
                                          <p:val>
                                            <p:strVal val="ppt_x+ppt_w/2"/>
                                          </p:val>
                                        </p:tav>
                                      </p:tavLst>
                                    </p:anim>
                                    <p:anim calcmode="lin" valueType="num">
                                      <p:cBhvr>
                                        <p:cTn id="13" dur="5000"/>
                                        <p:tgtEl>
                                          <p:spTgt spid="6"/>
                                        </p:tgtEl>
                                        <p:attrNameLst>
                                          <p:attrName>ppt_y</p:attrName>
                                        </p:attrNameLst>
                                      </p:cBhvr>
                                      <p:tavLst>
                                        <p:tav tm="0">
                                          <p:val>
                                            <p:strVal val="ppt_y"/>
                                          </p:val>
                                        </p:tav>
                                        <p:tav tm="100000">
                                          <p:val>
                                            <p:strVal val="ppt_y"/>
                                          </p:val>
                                        </p:tav>
                                      </p:tavLst>
                                    </p:anim>
                                    <p:anim calcmode="lin" valueType="num">
                                      <p:cBhvr>
                                        <p:cTn id="14" dur="5000"/>
                                        <p:tgtEl>
                                          <p:spTgt spid="6"/>
                                        </p:tgtEl>
                                        <p:attrNameLst>
                                          <p:attrName>ppt_w</p:attrName>
                                        </p:attrNameLst>
                                      </p:cBhvr>
                                      <p:tavLst>
                                        <p:tav tm="0">
                                          <p:val>
                                            <p:strVal val="ppt_w"/>
                                          </p:val>
                                        </p:tav>
                                        <p:tav tm="100000">
                                          <p:val>
                                            <p:fltVal val="0"/>
                                          </p:val>
                                        </p:tav>
                                      </p:tavLst>
                                    </p:anim>
                                    <p:anim calcmode="lin" valueType="num">
                                      <p:cBhvr>
                                        <p:cTn id="15" dur="5000"/>
                                        <p:tgtEl>
                                          <p:spTgt spid="6"/>
                                        </p:tgtEl>
                                        <p:attrNameLst>
                                          <p:attrName>ppt_h</p:attrName>
                                        </p:attrNameLst>
                                      </p:cBhvr>
                                      <p:tavLst>
                                        <p:tav tm="0">
                                          <p:val>
                                            <p:strVal val="ppt_h"/>
                                          </p:val>
                                        </p:tav>
                                        <p:tav tm="100000">
                                          <p:val>
                                            <p:strVal val="ppt_h"/>
                                          </p:val>
                                        </p:tav>
                                      </p:tavLst>
                                    </p:anim>
                                    <p:set>
                                      <p:cBhvr>
                                        <p:cTn id="16" dur="1" fill="hold">
                                          <p:stCondLst>
                                            <p:cond delay="4999"/>
                                          </p:stCondLst>
                                        </p:cTn>
                                        <p:tgtEl>
                                          <p:spTgt spid="6"/>
                                        </p:tgtEl>
                                        <p:attrNameLst>
                                          <p:attrName>style.visibility</p:attrName>
                                        </p:attrNameLst>
                                      </p:cBhvr>
                                      <p:to>
                                        <p:strVal val="hidden"/>
                                      </p:to>
                                    </p:set>
                                  </p:childTnLst>
                                </p:cTn>
                              </p:par>
                              <p:par>
                                <p:cTn id="17" presetID="17" presetClass="exit" presetSubtype="4" fill="hold" nodeType="withEffect">
                                  <p:stCondLst>
                                    <p:cond delay="0"/>
                                  </p:stCondLst>
                                  <p:childTnLst>
                                    <p:anim calcmode="lin" valueType="num">
                                      <p:cBhvr>
                                        <p:cTn id="18" dur="5000"/>
                                        <p:tgtEl>
                                          <p:spTgt spid="8"/>
                                        </p:tgtEl>
                                        <p:attrNameLst>
                                          <p:attrName>ppt_x</p:attrName>
                                        </p:attrNameLst>
                                      </p:cBhvr>
                                      <p:tavLst>
                                        <p:tav tm="0">
                                          <p:val>
                                            <p:strVal val="ppt_x"/>
                                          </p:val>
                                        </p:tav>
                                        <p:tav tm="100000">
                                          <p:val>
                                            <p:strVal val="ppt_x"/>
                                          </p:val>
                                        </p:tav>
                                      </p:tavLst>
                                    </p:anim>
                                    <p:anim calcmode="lin" valueType="num">
                                      <p:cBhvr>
                                        <p:cTn id="19" dur="5000"/>
                                        <p:tgtEl>
                                          <p:spTgt spid="8"/>
                                        </p:tgtEl>
                                        <p:attrNameLst>
                                          <p:attrName>ppt_y</p:attrName>
                                        </p:attrNameLst>
                                      </p:cBhvr>
                                      <p:tavLst>
                                        <p:tav tm="0">
                                          <p:val>
                                            <p:strVal val="ppt_y"/>
                                          </p:val>
                                        </p:tav>
                                        <p:tav tm="100000">
                                          <p:val>
                                            <p:strVal val="ppt_y+ppt_h/2"/>
                                          </p:val>
                                        </p:tav>
                                      </p:tavLst>
                                    </p:anim>
                                    <p:anim calcmode="lin" valueType="num">
                                      <p:cBhvr>
                                        <p:cTn id="20" dur="5000"/>
                                        <p:tgtEl>
                                          <p:spTgt spid="8"/>
                                        </p:tgtEl>
                                        <p:attrNameLst>
                                          <p:attrName>ppt_w</p:attrName>
                                        </p:attrNameLst>
                                      </p:cBhvr>
                                      <p:tavLst>
                                        <p:tav tm="0">
                                          <p:val>
                                            <p:strVal val="ppt_w"/>
                                          </p:val>
                                        </p:tav>
                                        <p:tav tm="100000">
                                          <p:val>
                                            <p:strVal val="ppt_w"/>
                                          </p:val>
                                        </p:tav>
                                      </p:tavLst>
                                    </p:anim>
                                    <p:anim calcmode="lin" valueType="num">
                                      <p:cBhvr>
                                        <p:cTn id="21" dur="5000"/>
                                        <p:tgtEl>
                                          <p:spTgt spid="8"/>
                                        </p:tgtEl>
                                        <p:attrNameLst>
                                          <p:attrName>ppt_h</p:attrName>
                                        </p:attrNameLst>
                                      </p:cBhvr>
                                      <p:tavLst>
                                        <p:tav tm="0">
                                          <p:val>
                                            <p:strVal val="ppt_h"/>
                                          </p:val>
                                        </p:tav>
                                        <p:tav tm="100000">
                                          <p:val>
                                            <p:fltVal val="0"/>
                                          </p:val>
                                        </p:tav>
                                      </p:tavLst>
                                    </p:anim>
                                    <p:set>
                                      <p:cBhvr>
                                        <p:cTn id="22" dur="1" fill="hold">
                                          <p:stCondLst>
                                            <p:cond delay="4999"/>
                                          </p:stCondLst>
                                        </p:cTn>
                                        <p:tgtEl>
                                          <p:spTgt spid="8"/>
                                        </p:tgtEl>
                                        <p:attrNameLst>
                                          <p:attrName>style.visibility</p:attrName>
                                        </p:attrNameLst>
                                      </p:cBhvr>
                                      <p:to>
                                        <p:strVal val="hidden"/>
                                      </p:to>
                                    </p:set>
                                  </p:childTnLst>
                                </p:cTn>
                              </p:par>
                              <p:par>
                                <p:cTn id="23" presetID="17" presetClass="exit" presetSubtype="1" fill="hold" nodeType="withEffect">
                                  <p:stCondLst>
                                    <p:cond delay="0"/>
                                  </p:stCondLst>
                                  <p:childTnLst>
                                    <p:anim calcmode="lin" valueType="num">
                                      <p:cBhvr>
                                        <p:cTn id="24" dur="5000"/>
                                        <p:tgtEl>
                                          <p:spTgt spid="7"/>
                                        </p:tgtEl>
                                        <p:attrNameLst>
                                          <p:attrName>ppt_x</p:attrName>
                                        </p:attrNameLst>
                                      </p:cBhvr>
                                      <p:tavLst>
                                        <p:tav tm="0">
                                          <p:val>
                                            <p:strVal val="ppt_x"/>
                                          </p:val>
                                        </p:tav>
                                        <p:tav tm="100000">
                                          <p:val>
                                            <p:strVal val="ppt_x"/>
                                          </p:val>
                                        </p:tav>
                                      </p:tavLst>
                                    </p:anim>
                                    <p:anim calcmode="lin" valueType="num">
                                      <p:cBhvr>
                                        <p:cTn id="25" dur="5000"/>
                                        <p:tgtEl>
                                          <p:spTgt spid="7"/>
                                        </p:tgtEl>
                                        <p:attrNameLst>
                                          <p:attrName>ppt_y</p:attrName>
                                        </p:attrNameLst>
                                      </p:cBhvr>
                                      <p:tavLst>
                                        <p:tav tm="0">
                                          <p:val>
                                            <p:strVal val="ppt_y"/>
                                          </p:val>
                                        </p:tav>
                                        <p:tav tm="100000">
                                          <p:val>
                                            <p:strVal val="ppt_y-ppt_h/2"/>
                                          </p:val>
                                        </p:tav>
                                      </p:tavLst>
                                    </p:anim>
                                    <p:anim calcmode="lin" valueType="num">
                                      <p:cBhvr>
                                        <p:cTn id="26" dur="5000"/>
                                        <p:tgtEl>
                                          <p:spTgt spid="7"/>
                                        </p:tgtEl>
                                        <p:attrNameLst>
                                          <p:attrName>ppt_w</p:attrName>
                                        </p:attrNameLst>
                                      </p:cBhvr>
                                      <p:tavLst>
                                        <p:tav tm="0">
                                          <p:val>
                                            <p:strVal val="ppt_w"/>
                                          </p:val>
                                        </p:tav>
                                        <p:tav tm="100000">
                                          <p:val>
                                            <p:strVal val="ppt_w"/>
                                          </p:val>
                                        </p:tav>
                                      </p:tavLst>
                                    </p:anim>
                                    <p:anim calcmode="lin" valueType="num">
                                      <p:cBhvr>
                                        <p:cTn id="27" dur="5000"/>
                                        <p:tgtEl>
                                          <p:spTgt spid="7"/>
                                        </p:tgtEl>
                                        <p:attrNameLst>
                                          <p:attrName>ppt_h</p:attrName>
                                        </p:attrNameLst>
                                      </p:cBhvr>
                                      <p:tavLst>
                                        <p:tav tm="0">
                                          <p:val>
                                            <p:strVal val="ppt_h"/>
                                          </p:val>
                                        </p:tav>
                                        <p:tav tm="100000">
                                          <p:val>
                                            <p:fltVal val="0"/>
                                          </p:val>
                                        </p:tav>
                                      </p:tavLst>
                                    </p:anim>
                                    <p:set>
                                      <p:cBhvr>
                                        <p:cTn id="28" dur="1" fill="hold">
                                          <p:stCondLst>
                                            <p:cond delay="4999"/>
                                          </p:stCondLst>
                                        </p:cTn>
                                        <p:tgtEl>
                                          <p:spTgt spid="7"/>
                                        </p:tgtEl>
                                        <p:attrNameLst>
                                          <p:attrName>style.visibility</p:attrName>
                                        </p:attrNameLst>
                                      </p:cBhvr>
                                      <p:to>
                                        <p:strVal val="hidden"/>
                                      </p:to>
                                    </p:set>
                                  </p:childTnLst>
                                </p:cTn>
                              </p:par>
                              <p:par>
                                <p:cTn id="29" presetID="7" presetClass="entr" presetSubtype="4" fill="hold" nodeType="with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5000" fill="hold"/>
                                        <p:tgtEl>
                                          <p:spTgt spid="9"/>
                                        </p:tgtEl>
                                        <p:attrNameLst>
                                          <p:attrName>ppt_x</p:attrName>
                                        </p:attrNameLst>
                                      </p:cBhvr>
                                      <p:tavLst>
                                        <p:tav tm="0">
                                          <p:val>
                                            <p:strVal val="#ppt_x"/>
                                          </p:val>
                                        </p:tav>
                                        <p:tav tm="100000">
                                          <p:val>
                                            <p:strVal val="#ppt_x"/>
                                          </p:val>
                                        </p:tav>
                                      </p:tavLst>
                                    </p:anim>
                                    <p:anim calcmode="lin" valueType="num">
                                      <p:cBhvr additive="base">
                                        <p:cTn id="32" dur="50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3">
                <a:shade val="45000"/>
                <a:satMod val="135000"/>
              </a:schemeClr>
              <a:prstClr val="white"/>
            </a:duotone>
            <a:lum bright="28000"/>
          </a:blip>
          <a:srcRect/>
          <a:stretch>
            <a:fillRect/>
          </a:stretch>
        </p:blipFill>
        <p:spPr bwMode="auto">
          <a:xfrm>
            <a:off x="0" y="-25400"/>
            <a:ext cx="6858000" cy="9169400"/>
          </a:xfrm>
          <a:prstGeom prst="rect">
            <a:avLst/>
          </a:prstGeom>
          <a:noFill/>
          <a:ln w="9525">
            <a:noFill/>
            <a:miter lim="800000"/>
            <a:headEnd/>
            <a:tailEnd/>
          </a:ln>
        </p:spPr>
      </p:pic>
      <p:sp>
        <p:nvSpPr>
          <p:cNvPr id="2" name="1 Rectángulo"/>
          <p:cNvSpPr/>
          <p:nvPr/>
        </p:nvSpPr>
        <p:spPr>
          <a:xfrm>
            <a:off x="764704" y="1835696"/>
            <a:ext cx="5112568" cy="6001643"/>
          </a:xfrm>
          <a:prstGeom prst="rect">
            <a:avLst/>
          </a:prstGeom>
        </p:spPr>
        <p:txBody>
          <a:bodyPr wrap="square">
            <a:spAutoFit/>
          </a:bodyPr>
          <a:lstStyle/>
          <a:p>
            <a:pPr algn="ctr"/>
            <a:r>
              <a:rPr lang="es-ES" sz="2400" dirty="0" smtClean="0">
                <a:solidFill>
                  <a:schemeClr val="bg1"/>
                </a:solidFill>
                <a:latin typeface="Old English Text MT" pitchFamily="66" charset="0"/>
              </a:rPr>
              <a:t>El gobierno comunista de la época consideró el valle en el que se asentaba </a:t>
            </a:r>
            <a:r>
              <a:rPr lang="es-ES" sz="2400" dirty="0" err="1" smtClean="0">
                <a:solidFill>
                  <a:schemeClr val="bg1"/>
                </a:solidFill>
                <a:latin typeface="Old English Text MT" pitchFamily="66" charset="0"/>
              </a:rPr>
              <a:t>Geamana</a:t>
            </a:r>
            <a:r>
              <a:rPr lang="es-ES" sz="2400" dirty="0" smtClean="0">
                <a:solidFill>
                  <a:schemeClr val="bg1"/>
                </a:solidFill>
                <a:latin typeface="Old English Text MT" pitchFamily="66" charset="0"/>
              </a:rPr>
              <a:t> como el recipiente perfecto para verter la sopa tóxica recién cocinada, el cruel dictador rumano </a:t>
            </a:r>
            <a:r>
              <a:rPr lang="es-ES" sz="2400" dirty="0" err="1" smtClean="0">
                <a:solidFill>
                  <a:schemeClr val="bg1"/>
                </a:solidFill>
                <a:latin typeface="Old English Text MT" pitchFamily="66" charset="0"/>
              </a:rPr>
              <a:t>Nicolae</a:t>
            </a:r>
            <a:r>
              <a:rPr lang="es-ES" sz="2400" dirty="0" smtClean="0">
                <a:solidFill>
                  <a:schemeClr val="bg1"/>
                </a:solidFill>
                <a:latin typeface="Old English Text MT" pitchFamily="66" charset="0"/>
              </a:rPr>
              <a:t> </a:t>
            </a:r>
            <a:r>
              <a:rPr lang="es-ES" sz="2400" dirty="0" err="1" smtClean="0">
                <a:solidFill>
                  <a:schemeClr val="bg1"/>
                </a:solidFill>
                <a:latin typeface="Old English Text MT" pitchFamily="66" charset="0"/>
              </a:rPr>
              <a:t>Ceausescu</a:t>
            </a:r>
            <a:r>
              <a:rPr lang="es-ES" sz="2400" dirty="0" smtClean="0">
                <a:solidFill>
                  <a:schemeClr val="bg1"/>
                </a:solidFill>
                <a:latin typeface="Old English Text MT" pitchFamily="66" charset="0"/>
              </a:rPr>
              <a:t> ordenó que pueblo fuera abandonado e inundó todo el valle. Una vez inundado con agua, </a:t>
            </a:r>
            <a:r>
              <a:rPr lang="es-ES" sz="2400" dirty="0" err="1" smtClean="0">
                <a:solidFill>
                  <a:schemeClr val="bg1"/>
                </a:solidFill>
                <a:latin typeface="Old English Text MT" pitchFamily="66" charset="0"/>
              </a:rPr>
              <a:t>Ceausescu</a:t>
            </a:r>
            <a:r>
              <a:rPr lang="es-ES" sz="2400" dirty="0" smtClean="0">
                <a:solidFill>
                  <a:schemeClr val="bg1"/>
                </a:solidFill>
                <a:latin typeface="Old English Text MT" pitchFamily="66" charset="0"/>
              </a:rPr>
              <a:t>  ordenó que se vertieran en él ingentes cantidades de residuos,  convirtiendo las aguas en lodo tóxico de varios colores, y borrando casi toda memoria de la existencia de </a:t>
            </a:r>
            <a:r>
              <a:rPr lang="es-ES" sz="2400" dirty="0" err="1" smtClean="0">
                <a:solidFill>
                  <a:schemeClr val="bg1"/>
                </a:solidFill>
                <a:latin typeface="Old English Text MT" pitchFamily="66" charset="0"/>
              </a:rPr>
              <a:t>Geamana</a:t>
            </a:r>
            <a:r>
              <a:rPr lang="es-ES" sz="2400" dirty="0" smtClean="0">
                <a:solidFill>
                  <a:schemeClr val="bg1"/>
                </a:solidFill>
                <a:latin typeface="Old English Text MT" pitchFamily="66" charset="0"/>
              </a:rPr>
              <a:t> de la faz de la tierra, salvo por unos tejados y un campanario solitario en medio de la ciénaga.</a:t>
            </a:r>
            <a:endParaRPr lang="es-ES" sz="2400" dirty="0">
              <a:solidFill>
                <a:schemeClr val="bg1"/>
              </a:solidFill>
              <a:latin typeface="Old English Text MT" pitchFamily="66" charset="0"/>
            </a:endParaRPr>
          </a:p>
        </p:txBody>
      </p:sp>
    </p:spTree>
  </p:cSld>
  <p:clrMapOvr>
    <a:masterClrMapping/>
  </p:clrMapOvr>
  <p:transition spd="slow" advTm="37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ecologia"/>
          <p:cNvPicPr>
            <a:picLocks noChangeAspect="1" noChangeArrowheads="1"/>
          </p:cNvPicPr>
          <p:nvPr/>
        </p:nvPicPr>
        <p:blipFill>
          <a:blip r:embed="rId3" cstate="print"/>
          <a:srcRect/>
          <a:stretch>
            <a:fillRect/>
          </a:stretch>
        </p:blipFill>
        <p:spPr bwMode="auto">
          <a:xfrm>
            <a:off x="0" y="0"/>
            <a:ext cx="6858000" cy="9144000"/>
          </a:xfrm>
          <a:prstGeom prst="rect">
            <a:avLst/>
          </a:prstGeom>
          <a:noFill/>
        </p:spPr>
      </p:pic>
      <p:sp>
        <p:nvSpPr>
          <p:cNvPr id="5" name="4 Rombo"/>
          <p:cNvSpPr/>
          <p:nvPr/>
        </p:nvSpPr>
        <p:spPr>
          <a:xfrm>
            <a:off x="0" y="0"/>
            <a:ext cx="6858000" cy="9144000"/>
          </a:xfrm>
          <a:prstGeom prst="diamond">
            <a:avLst/>
          </a:prstGeom>
          <a:solidFill>
            <a:srgbClr val="9E7800">
              <a:alpha val="5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Rombo"/>
          <p:cNvSpPr/>
          <p:nvPr/>
        </p:nvSpPr>
        <p:spPr>
          <a:xfrm>
            <a:off x="0" y="827618"/>
            <a:ext cx="6858000" cy="7488767"/>
          </a:xfrm>
          <a:prstGeom prst="diamond">
            <a:avLst/>
          </a:prstGeom>
          <a:solidFill>
            <a:srgbClr val="C09200">
              <a:alpha val="5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ombo"/>
          <p:cNvSpPr/>
          <p:nvPr/>
        </p:nvSpPr>
        <p:spPr>
          <a:xfrm>
            <a:off x="0" y="1595967"/>
            <a:ext cx="6858000" cy="5952067"/>
          </a:xfrm>
          <a:prstGeom prst="diamond">
            <a:avLst/>
          </a:prstGeom>
          <a:solidFill>
            <a:srgbClr val="9E7800">
              <a:alpha val="5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Rombo"/>
          <p:cNvSpPr/>
          <p:nvPr/>
        </p:nvSpPr>
        <p:spPr>
          <a:xfrm>
            <a:off x="0" y="2364318"/>
            <a:ext cx="6858000" cy="4415367"/>
          </a:xfrm>
          <a:prstGeom prst="diamond">
            <a:avLst/>
          </a:prstGeom>
          <a:solidFill>
            <a:srgbClr val="C09200">
              <a:alpha val="5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Rombo"/>
          <p:cNvSpPr/>
          <p:nvPr/>
        </p:nvSpPr>
        <p:spPr>
          <a:xfrm>
            <a:off x="0" y="3132668"/>
            <a:ext cx="6858000" cy="2783417"/>
          </a:xfrm>
          <a:prstGeom prst="diamond">
            <a:avLst/>
          </a:prstGeom>
          <a:solidFill>
            <a:srgbClr val="9E7800">
              <a:alpha val="5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10000">
    <p:randomBar dir="vert"/>
    <p:sndAc>
      <p:stSnd>
        <p:snd r:embed="rId2" name="PEQUEÑA FLOR.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afterEffect">
                                  <p:stCondLst>
                                    <p:cond delay="0"/>
                                  </p:stCondLst>
                                  <p:childTnLst>
                                    <p:animEffect transition="out" filter="diamond(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8" presetClass="exit" presetSubtype="32" fill="hold" nodeType="withEffect">
                                  <p:stCondLst>
                                    <p:cond delay="0"/>
                                  </p:stCondLst>
                                  <p:childTnLst>
                                    <p:animEffect transition="out" filter="diamond(out)">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8" presetClass="exit" presetSubtype="32" fill="hold" nodeType="withEffect">
                                  <p:stCondLst>
                                    <p:cond delay="0"/>
                                  </p:stCondLst>
                                  <p:childTnLst>
                                    <p:animEffect transition="out" filter="diamond(out)">
                                      <p:cBhvr>
                                        <p:cTn id="18" dur="5000"/>
                                        <p:tgtEl>
                                          <p:spTgt spid="9"/>
                                        </p:tgtEl>
                                      </p:cBhvr>
                                    </p:animEffect>
                                    <p:set>
                                      <p:cBhvr>
                                        <p:cTn id="19" dur="1" fill="hold">
                                          <p:stCondLst>
                                            <p:cond delay="4999"/>
                                          </p:stCondLst>
                                        </p:cTn>
                                        <p:tgtEl>
                                          <p:spTgt spid="9"/>
                                        </p:tgtEl>
                                        <p:attrNameLst>
                                          <p:attrName>style.visibility</p:attrName>
                                        </p:attrNameLst>
                                      </p:cBhvr>
                                      <p:to>
                                        <p:strVal val="hidden"/>
                                      </p:to>
                                    </p:set>
                                  </p:childTnLst>
                                </p:cTn>
                              </p:par>
                              <p:par>
                                <p:cTn id="20" presetID="8" presetClass="entr" presetSubtype="32"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diamond(out)">
                                      <p:cBhvr>
                                        <p:cTn id="22" dur="3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2" descr="Geamana, una ciudad rumana inundada">
            <a:hlinkClick r:id="rId2"/>
          </p:cNvPr>
          <p:cNvPicPr>
            <a:picLocks noChangeAspect="1" noChangeArrowheads="1"/>
          </p:cNvPicPr>
          <p:nvPr/>
        </p:nvPicPr>
        <p:blipFill>
          <a:blip r:embed="rId3" cstate="print"/>
          <a:srcRect/>
          <a:stretch>
            <a:fillRect/>
          </a:stretch>
        </p:blipFill>
        <p:spPr bwMode="auto">
          <a:xfrm>
            <a:off x="-1" y="0"/>
            <a:ext cx="6868729" cy="9144000"/>
          </a:xfrm>
          <a:prstGeom prst="rect">
            <a:avLst/>
          </a:prstGeom>
          <a:noFill/>
        </p:spPr>
      </p:pic>
      <p:sp>
        <p:nvSpPr>
          <p:cNvPr id="5" name="4 Rectángulo"/>
          <p:cNvSpPr/>
          <p:nvPr/>
        </p:nvSpPr>
        <p:spPr>
          <a:xfrm>
            <a:off x="0" y="0"/>
            <a:ext cx="589360" cy="9144000"/>
          </a:xfrm>
          <a:prstGeom prst="rect">
            <a:avLst/>
          </a:prstGeom>
          <a:solidFill>
            <a:srgbClr val="ACA8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Rectángulo"/>
          <p:cNvSpPr/>
          <p:nvPr/>
        </p:nvSpPr>
        <p:spPr>
          <a:xfrm>
            <a:off x="642938" y="0"/>
            <a:ext cx="589360" cy="9144000"/>
          </a:xfrm>
          <a:prstGeom prst="rect">
            <a:avLst/>
          </a:prstGeom>
          <a:solidFill>
            <a:srgbClr val="ACA8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ectángulo"/>
          <p:cNvSpPr/>
          <p:nvPr/>
        </p:nvSpPr>
        <p:spPr>
          <a:xfrm>
            <a:off x="1285875" y="0"/>
            <a:ext cx="589360" cy="9144000"/>
          </a:xfrm>
          <a:prstGeom prst="rect">
            <a:avLst/>
          </a:prstGeom>
          <a:solidFill>
            <a:srgbClr val="ACA8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Rectángulo"/>
          <p:cNvSpPr/>
          <p:nvPr/>
        </p:nvSpPr>
        <p:spPr>
          <a:xfrm>
            <a:off x="1928813" y="0"/>
            <a:ext cx="589360" cy="9144000"/>
          </a:xfrm>
          <a:prstGeom prst="rect">
            <a:avLst/>
          </a:prstGeom>
          <a:solidFill>
            <a:srgbClr val="ACA8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Rectángulo"/>
          <p:cNvSpPr/>
          <p:nvPr/>
        </p:nvSpPr>
        <p:spPr>
          <a:xfrm>
            <a:off x="2571750" y="0"/>
            <a:ext cx="589360" cy="9144000"/>
          </a:xfrm>
          <a:prstGeom prst="rect">
            <a:avLst/>
          </a:prstGeom>
          <a:solidFill>
            <a:srgbClr val="ACA8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Rectángulo"/>
          <p:cNvSpPr/>
          <p:nvPr/>
        </p:nvSpPr>
        <p:spPr>
          <a:xfrm>
            <a:off x="3214688" y="0"/>
            <a:ext cx="589360" cy="9144000"/>
          </a:xfrm>
          <a:prstGeom prst="rect">
            <a:avLst/>
          </a:prstGeom>
          <a:solidFill>
            <a:srgbClr val="ACA8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Rectángulo"/>
          <p:cNvSpPr/>
          <p:nvPr/>
        </p:nvSpPr>
        <p:spPr>
          <a:xfrm>
            <a:off x="3857625" y="0"/>
            <a:ext cx="589360" cy="9144000"/>
          </a:xfrm>
          <a:prstGeom prst="rect">
            <a:avLst/>
          </a:prstGeom>
          <a:solidFill>
            <a:srgbClr val="ACA8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Rectángulo"/>
          <p:cNvSpPr/>
          <p:nvPr/>
        </p:nvSpPr>
        <p:spPr>
          <a:xfrm>
            <a:off x="4500563" y="0"/>
            <a:ext cx="589360" cy="9144000"/>
          </a:xfrm>
          <a:prstGeom prst="rect">
            <a:avLst/>
          </a:prstGeom>
          <a:solidFill>
            <a:srgbClr val="ACA8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Rectángulo"/>
          <p:cNvSpPr/>
          <p:nvPr/>
        </p:nvSpPr>
        <p:spPr>
          <a:xfrm>
            <a:off x="5143500" y="0"/>
            <a:ext cx="589360" cy="9144000"/>
          </a:xfrm>
          <a:prstGeom prst="rect">
            <a:avLst/>
          </a:prstGeom>
          <a:solidFill>
            <a:srgbClr val="ACA8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Rectángulo"/>
          <p:cNvSpPr/>
          <p:nvPr/>
        </p:nvSpPr>
        <p:spPr>
          <a:xfrm>
            <a:off x="5786437" y="0"/>
            <a:ext cx="482204" cy="9144000"/>
          </a:xfrm>
          <a:prstGeom prst="rect">
            <a:avLst/>
          </a:prstGeom>
          <a:solidFill>
            <a:srgbClr val="ACA8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Rectángulo"/>
          <p:cNvSpPr/>
          <p:nvPr/>
        </p:nvSpPr>
        <p:spPr>
          <a:xfrm>
            <a:off x="6375798" y="0"/>
            <a:ext cx="482203" cy="9144000"/>
          </a:xfrm>
          <a:prstGeom prst="rect">
            <a:avLst/>
          </a:prstGeom>
          <a:solidFill>
            <a:srgbClr val="ACA8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10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3" presetClass="exit" presetSubtype="5" fill="hold" nodeType="withEffect">
                                  <p:stCondLst>
                                    <p:cond delay="0"/>
                                  </p:stCondLst>
                                  <p:childTnLst>
                                    <p:animEffect transition="out" filter="blinds(vertical)">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3" presetClass="exit" presetSubtype="10" fill="hold" nodeType="withEffect">
                                  <p:stCondLst>
                                    <p:cond delay="0"/>
                                  </p:stCondLst>
                                  <p:childTnLst>
                                    <p:animEffect transition="out" filter="blinds(horizontal)">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3" presetClass="exit" presetSubtype="5" fill="hold" nodeType="withEffect">
                                  <p:stCondLst>
                                    <p:cond delay="0"/>
                                  </p:stCondLst>
                                  <p:childTnLst>
                                    <p:animEffect transition="out" filter="blinds(vertical)">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3" presetClass="exit" presetSubtype="10" fill="hold" nodeType="withEffect">
                                  <p:stCondLst>
                                    <p:cond delay="0"/>
                                  </p:stCondLst>
                                  <p:childTnLst>
                                    <p:animEffect transition="out" filter="blinds(horizontal)">
                                      <p:cBhvr>
                                        <p:cTn id="18" dur="5000"/>
                                        <p:tgtEl>
                                          <p:spTgt spid="9"/>
                                        </p:tgtEl>
                                      </p:cBhvr>
                                    </p:animEffect>
                                    <p:set>
                                      <p:cBhvr>
                                        <p:cTn id="19" dur="1" fill="hold">
                                          <p:stCondLst>
                                            <p:cond delay="4999"/>
                                          </p:stCondLst>
                                        </p:cTn>
                                        <p:tgtEl>
                                          <p:spTgt spid="9"/>
                                        </p:tgtEl>
                                        <p:attrNameLst>
                                          <p:attrName>style.visibility</p:attrName>
                                        </p:attrNameLst>
                                      </p:cBhvr>
                                      <p:to>
                                        <p:strVal val="hidden"/>
                                      </p:to>
                                    </p:set>
                                  </p:childTnLst>
                                </p:cTn>
                              </p:par>
                              <p:par>
                                <p:cTn id="20" presetID="3" presetClass="exit" presetSubtype="5" fill="hold" nodeType="withEffect">
                                  <p:stCondLst>
                                    <p:cond delay="0"/>
                                  </p:stCondLst>
                                  <p:childTnLst>
                                    <p:animEffect transition="out" filter="blinds(vertical)">
                                      <p:cBhvr>
                                        <p:cTn id="21" dur="5000"/>
                                        <p:tgtEl>
                                          <p:spTgt spid="10"/>
                                        </p:tgtEl>
                                      </p:cBhvr>
                                    </p:animEffect>
                                    <p:set>
                                      <p:cBhvr>
                                        <p:cTn id="22" dur="1" fill="hold">
                                          <p:stCondLst>
                                            <p:cond delay="4999"/>
                                          </p:stCondLst>
                                        </p:cTn>
                                        <p:tgtEl>
                                          <p:spTgt spid="10"/>
                                        </p:tgtEl>
                                        <p:attrNameLst>
                                          <p:attrName>style.visibility</p:attrName>
                                        </p:attrNameLst>
                                      </p:cBhvr>
                                      <p:to>
                                        <p:strVal val="hidden"/>
                                      </p:to>
                                    </p:set>
                                  </p:childTnLst>
                                </p:cTn>
                              </p:par>
                              <p:par>
                                <p:cTn id="23" presetID="3" presetClass="exit" presetSubtype="10" fill="hold" nodeType="withEffect">
                                  <p:stCondLst>
                                    <p:cond delay="0"/>
                                  </p:stCondLst>
                                  <p:childTnLst>
                                    <p:animEffect transition="out" filter="blinds(horizontal)">
                                      <p:cBhvr>
                                        <p:cTn id="24" dur="5000"/>
                                        <p:tgtEl>
                                          <p:spTgt spid="11"/>
                                        </p:tgtEl>
                                      </p:cBhvr>
                                    </p:animEffect>
                                    <p:set>
                                      <p:cBhvr>
                                        <p:cTn id="25" dur="1" fill="hold">
                                          <p:stCondLst>
                                            <p:cond delay="4999"/>
                                          </p:stCondLst>
                                        </p:cTn>
                                        <p:tgtEl>
                                          <p:spTgt spid="11"/>
                                        </p:tgtEl>
                                        <p:attrNameLst>
                                          <p:attrName>style.visibility</p:attrName>
                                        </p:attrNameLst>
                                      </p:cBhvr>
                                      <p:to>
                                        <p:strVal val="hidden"/>
                                      </p:to>
                                    </p:set>
                                  </p:childTnLst>
                                </p:cTn>
                              </p:par>
                              <p:par>
                                <p:cTn id="26" presetID="3" presetClass="exit" presetSubtype="5" fill="hold" nodeType="withEffect">
                                  <p:stCondLst>
                                    <p:cond delay="0"/>
                                  </p:stCondLst>
                                  <p:childTnLst>
                                    <p:animEffect transition="out" filter="blinds(vertical)">
                                      <p:cBhvr>
                                        <p:cTn id="27" dur="5000"/>
                                        <p:tgtEl>
                                          <p:spTgt spid="12"/>
                                        </p:tgtEl>
                                      </p:cBhvr>
                                    </p:animEffect>
                                    <p:set>
                                      <p:cBhvr>
                                        <p:cTn id="28" dur="1" fill="hold">
                                          <p:stCondLst>
                                            <p:cond delay="4999"/>
                                          </p:stCondLst>
                                        </p:cTn>
                                        <p:tgtEl>
                                          <p:spTgt spid="12"/>
                                        </p:tgtEl>
                                        <p:attrNameLst>
                                          <p:attrName>style.visibility</p:attrName>
                                        </p:attrNameLst>
                                      </p:cBhvr>
                                      <p:to>
                                        <p:strVal val="hidden"/>
                                      </p:to>
                                    </p:set>
                                  </p:childTnLst>
                                </p:cTn>
                              </p:par>
                              <p:par>
                                <p:cTn id="29" presetID="3" presetClass="exit" presetSubtype="10" fill="hold" nodeType="withEffect">
                                  <p:stCondLst>
                                    <p:cond delay="0"/>
                                  </p:stCondLst>
                                  <p:childTnLst>
                                    <p:animEffect transition="out" filter="blinds(horizontal)">
                                      <p:cBhvr>
                                        <p:cTn id="30" dur="5000"/>
                                        <p:tgtEl>
                                          <p:spTgt spid="13"/>
                                        </p:tgtEl>
                                      </p:cBhvr>
                                    </p:animEffect>
                                    <p:set>
                                      <p:cBhvr>
                                        <p:cTn id="31" dur="1" fill="hold">
                                          <p:stCondLst>
                                            <p:cond delay="4999"/>
                                          </p:stCondLst>
                                        </p:cTn>
                                        <p:tgtEl>
                                          <p:spTgt spid="13"/>
                                        </p:tgtEl>
                                        <p:attrNameLst>
                                          <p:attrName>style.visibility</p:attrName>
                                        </p:attrNameLst>
                                      </p:cBhvr>
                                      <p:to>
                                        <p:strVal val="hidden"/>
                                      </p:to>
                                    </p:set>
                                  </p:childTnLst>
                                </p:cTn>
                              </p:par>
                              <p:par>
                                <p:cTn id="32" presetID="3" presetClass="exit" presetSubtype="5" fill="hold" nodeType="withEffect">
                                  <p:stCondLst>
                                    <p:cond delay="0"/>
                                  </p:stCondLst>
                                  <p:childTnLst>
                                    <p:animEffect transition="out" filter="blinds(vertical)">
                                      <p:cBhvr>
                                        <p:cTn id="33" dur="5000"/>
                                        <p:tgtEl>
                                          <p:spTgt spid="14"/>
                                        </p:tgtEl>
                                      </p:cBhvr>
                                    </p:animEffect>
                                    <p:set>
                                      <p:cBhvr>
                                        <p:cTn id="34" dur="1" fill="hold">
                                          <p:stCondLst>
                                            <p:cond delay="4999"/>
                                          </p:stCondLst>
                                        </p:cTn>
                                        <p:tgtEl>
                                          <p:spTgt spid="14"/>
                                        </p:tgtEl>
                                        <p:attrNameLst>
                                          <p:attrName>style.visibility</p:attrName>
                                        </p:attrNameLst>
                                      </p:cBhvr>
                                      <p:to>
                                        <p:strVal val="hidden"/>
                                      </p:to>
                                    </p:set>
                                  </p:childTnLst>
                                </p:cTn>
                              </p:par>
                              <p:par>
                                <p:cTn id="35" presetID="3" presetClass="exit" presetSubtype="10" fill="hold" nodeType="withEffect">
                                  <p:stCondLst>
                                    <p:cond delay="0"/>
                                  </p:stCondLst>
                                  <p:childTnLst>
                                    <p:animEffect transition="out" filter="blinds(horizontal)">
                                      <p:cBhvr>
                                        <p:cTn id="36" dur="5000"/>
                                        <p:tgtEl>
                                          <p:spTgt spid="15"/>
                                        </p:tgtEl>
                                      </p:cBhvr>
                                    </p:animEffect>
                                    <p:set>
                                      <p:cBhvr>
                                        <p:cTn id="37" dur="1" fill="hold">
                                          <p:stCondLst>
                                            <p:cond delay="4999"/>
                                          </p:stCondLst>
                                        </p:cTn>
                                        <p:tgtEl>
                                          <p:spTgt spid="15"/>
                                        </p:tgtEl>
                                        <p:attrNameLst>
                                          <p:attrName>style.visibility</p:attrName>
                                        </p:attrNameLst>
                                      </p:cBhvr>
                                      <p:to>
                                        <p:strVal val="hidden"/>
                                      </p:to>
                                    </p:set>
                                  </p:childTnLst>
                                </p:cTn>
                              </p:par>
                              <p:par>
                                <p:cTn id="38" presetID="3" presetClass="entr" presetSubtype="10" fill="hold" nodeType="with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blinds(horizontal)">
                                      <p:cBhvr>
                                        <p:cTn id="40" dur="2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2" descr="ecologia"/>
          <p:cNvPicPr>
            <a:picLocks noChangeAspect="1" noChangeArrowheads="1"/>
          </p:cNvPicPr>
          <p:nvPr/>
        </p:nvPicPr>
        <p:blipFill>
          <a:blip r:embed="rId2" cstate="print"/>
          <a:srcRect/>
          <a:stretch>
            <a:fillRect/>
          </a:stretch>
        </p:blipFill>
        <p:spPr bwMode="auto">
          <a:xfrm>
            <a:off x="0" y="0"/>
            <a:ext cx="6858000" cy="9144000"/>
          </a:xfrm>
          <a:prstGeom prst="rect">
            <a:avLst/>
          </a:prstGeom>
          <a:noFill/>
        </p:spPr>
      </p:pic>
      <p:sp>
        <p:nvSpPr>
          <p:cNvPr id="5" name="4 Anillo"/>
          <p:cNvSpPr/>
          <p:nvPr/>
        </p:nvSpPr>
        <p:spPr>
          <a:xfrm>
            <a:off x="0" y="0"/>
            <a:ext cx="857250" cy="9144000"/>
          </a:xfrm>
          <a:prstGeom prst="donut">
            <a:avLst>
              <a:gd name="adj" fmla="val 32612"/>
            </a:avLst>
          </a:prstGeom>
          <a:solidFill>
            <a:srgbClr val="FFFF00">
              <a:alpha val="70000"/>
            </a:srgbClr>
          </a:solidFill>
          <a:ln>
            <a:solidFill>
              <a:srgbClr val="C092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Anillo"/>
          <p:cNvSpPr/>
          <p:nvPr/>
        </p:nvSpPr>
        <p:spPr>
          <a:xfrm>
            <a:off x="910829" y="0"/>
            <a:ext cx="910828" cy="9144000"/>
          </a:xfrm>
          <a:prstGeom prst="donut">
            <a:avLst>
              <a:gd name="adj" fmla="val 32612"/>
            </a:avLst>
          </a:prstGeom>
          <a:solidFill>
            <a:srgbClr val="C09200">
              <a:alpha val="70000"/>
            </a:srgbClr>
          </a:solidFill>
          <a:ln>
            <a:solidFill>
              <a:srgbClr val="94460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Anillo"/>
          <p:cNvSpPr/>
          <p:nvPr/>
        </p:nvSpPr>
        <p:spPr>
          <a:xfrm>
            <a:off x="1821657" y="0"/>
            <a:ext cx="964406" cy="9144000"/>
          </a:xfrm>
          <a:prstGeom prst="donut">
            <a:avLst>
              <a:gd name="adj" fmla="val 32612"/>
            </a:avLst>
          </a:prstGeom>
          <a:solidFill>
            <a:srgbClr val="FFFF00">
              <a:alpha val="70000"/>
            </a:srgbClr>
          </a:solidFill>
          <a:ln>
            <a:solidFill>
              <a:srgbClr val="C092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Anillo"/>
          <p:cNvSpPr/>
          <p:nvPr/>
        </p:nvSpPr>
        <p:spPr>
          <a:xfrm>
            <a:off x="2786063" y="0"/>
            <a:ext cx="857250" cy="9144000"/>
          </a:xfrm>
          <a:prstGeom prst="donut">
            <a:avLst>
              <a:gd name="adj" fmla="val 32612"/>
            </a:avLst>
          </a:prstGeom>
          <a:solidFill>
            <a:srgbClr val="C09200">
              <a:alpha val="70000"/>
            </a:srgbClr>
          </a:solidFill>
          <a:ln>
            <a:solidFill>
              <a:srgbClr val="94460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Anillo"/>
          <p:cNvSpPr/>
          <p:nvPr/>
        </p:nvSpPr>
        <p:spPr>
          <a:xfrm>
            <a:off x="3643313" y="0"/>
            <a:ext cx="857250" cy="9144000"/>
          </a:xfrm>
          <a:prstGeom prst="donut">
            <a:avLst>
              <a:gd name="adj" fmla="val 32612"/>
            </a:avLst>
          </a:prstGeom>
          <a:solidFill>
            <a:srgbClr val="FFFF00">
              <a:alpha val="70000"/>
            </a:srgbClr>
          </a:solidFill>
          <a:ln>
            <a:solidFill>
              <a:srgbClr val="C092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Anillo"/>
          <p:cNvSpPr/>
          <p:nvPr/>
        </p:nvSpPr>
        <p:spPr>
          <a:xfrm>
            <a:off x="4500563" y="0"/>
            <a:ext cx="803672" cy="9144000"/>
          </a:xfrm>
          <a:prstGeom prst="donut">
            <a:avLst>
              <a:gd name="adj" fmla="val 32612"/>
            </a:avLst>
          </a:prstGeom>
          <a:solidFill>
            <a:srgbClr val="C09200">
              <a:alpha val="70000"/>
            </a:srgbClr>
          </a:solidFill>
          <a:ln>
            <a:solidFill>
              <a:srgbClr val="94460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Anillo"/>
          <p:cNvSpPr/>
          <p:nvPr/>
        </p:nvSpPr>
        <p:spPr>
          <a:xfrm>
            <a:off x="5304235" y="0"/>
            <a:ext cx="803672" cy="9144000"/>
          </a:xfrm>
          <a:prstGeom prst="donut">
            <a:avLst>
              <a:gd name="adj" fmla="val 32612"/>
            </a:avLst>
          </a:prstGeom>
          <a:solidFill>
            <a:srgbClr val="FFFF00">
              <a:alpha val="70000"/>
            </a:srgbClr>
          </a:solidFill>
          <a:ln>
            <a:solidFill>
              <a:srgbClr val="C092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Anillo"/>
          <p:cNvSpPr/>
          <p:nvPr/>
        </p:nvSpPr>
        <p:spPr>
          <a:xfrm>
            <a:off x="6107907" y="0"/>
            <a:ext cx="750094" cy="9144000"/>
          </a:xfrm>
          <a:prstGeom prst="donut">
            <a:avLst>
              <a:gd name="adj" fmla="val 32612"/>
            </a:avLst>
          </a:prstGeom>
          <a:solidFill>
            <a:srgbClr val="C09200">
              <a:alpha val="70000"/>
            </a:srgbClr>
          </a:solidFill>
          <a:ln>
            <a:solidFill>
              <a:srgbClr val="94460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Tree>
  </p:cSld>
  <p:clrMapOvr>
    <a:masterClrMapping/>
  </p:clrMapOvr>
  <p:transition spd="slow" advTm="10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xit" presetSubtype="5" fill="hold" nodeType="withEffect">
                                  <p:stCondLst>
                                    <p:cond delay="0"/>
                                  </p:stCondLst>
                                  <p:childTnLst>
                                    <p:anim calcmode="lin" valueType="num">
                                      <p:cBhvr>
                                        <p:cTn id="6" dur="5000"/>
                                        <p:tgtEl>
                                          <p:spTgt spid="5"/>
                                        </p:tgtEl>
                                        <p:attrNameLst>
                                          <p:attrName>ppt_w</p:attrName>
                                        </p:attrNameLst>
                                      </p:cBhvr>
                                      <p:tavLst>
                                        <p:tav tm="0">
                                          <p:val>
                                            <p:strVal val="ppt_w"/>
                                          </p:val>
                                        </p:tav>
                                        <p:tav tm="100000">
                                          <p:val>
                                            <p:strVal val="ppt_w"/>
                                          </p:val>
                                        </p:tav>
                                      </p:tavLst>
                                    </p:anim>
                                    <p:anim calcmode="lin" valueType="num">
                                      <p:cBhvr>
                                        <p:cTn id="7" dur="5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 dur="1" fill="hold">
                                          <p:stCondLst>
                                            <p:cond delay="4999"/>
                                          </p:stCondLst>
                                        </p:cTn>
                                        <p:tgtEl>
                                          <p:spTgt spid="5"/>
                                        </p:tgtEl>
                                        <p:attrNameLst>
                                          <p:attrName>style.visibility</p:attrName>
                                        </p:attrNameLst>
                                      </p:cBhvr>
                                      <p:to>
                                        <p:strVal val="hidden"/>
                                      </p:to>
                                    </p:set>
                                  </p:childTnLst>
                                </p:cTn>
                              </p:par>
                              <p:par>
                                <p:cTn id="9" presetID="19" presetClass="exit" presetSubtype="10" fill="hold" nodeType="withEffect">
                                  <p:stCondLst>
                                    <p:cond delay="0"/>
                                  </p:stCondLst>
                                  <p:childTnLst>
                                    <p:anim calcmode="lin" valueType="num">
                                      <p:cBhvr>
                                        <p:cTn id="10" dur="5000"/>
                                        <p:tgtEl>
                                          <p:spTgt spid="6"/>
                                        </p:tgtEl>
                                        <p:attrNameLst>
                                          <p:attrName>ppt_h</p:attrName>
                                        </p:attrNameLst>
                                      </p:cBhvr>
                                      <p:tavLst>
                                        <p:tav tm="0">
                                          <p:val>
                                            <p:strVal val="ppt_h"/>
                                          </p:val>
                                        </p:tav>
                                        <p:tav tm="100000">
                                          <p:val>
                                            <p:strVal val="ppt_h"/>
                                          </p:val>
                                        </p:tav>
                                      </p:tavLst>
                                    </p:anim>
                                    <p:anim calcmode="lin" valueType="num">
                                      <p:cBhvr>
                                        <p:cTn id="11" dur="5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 dur="1" fill="hold">
                                          <p:stCondLst>
                                            <p:cond delay="4999"/>
                                          </p:stCondLst>
                                        </p:cTn>
                                        <p:tgtEl>
                                          <p:spTgt spid="6"/>
                                        </p:tgtEl>
                                        <p:attrNameLst>
                                          <p:attrName>style.visibility</p:attrName>
                                        </p:attrNameLst>
                                      </p:cBhvr>
                                      <p:to>
                                        <p:strVal val="hidden"/>
                                      </p:to>
                                    </p:set>
                                  </p:childTnLst>
                                </p:cTn>
                              </p:par>
                              <p:par>
                                <p:cTn id="13" presetID="19" presetClass="exit" presetSubtype="5" fill="hold" nodeType="withEffect">
                                  <p:stCondLst>
                                    <p:cond delay="0"/>
                                  </p:stCondLst>
                                  <p:childTnLst>
                                    <p:anim calcmode="lin" valueType="num">
                                      <p:cBhvr>
                                        <p:cTn id="14" dur="5000"/>
                                        <p:tgtEl>
                                          <p:spTgt spid="7"/>
                                        </p:tgtEl>
                                        <p:attrNameLst>
                                          <p:attrName>ppt_w</p:attrName>
                                        </p:attrNameLst>
                                      </p:cBhvr>
                                      <p:tavLst>
                                        <p:tav tm="0">
                                          <p:val>
                                            <p:strVal val="ppt_w"/>
                                          </p:val>
                                        </p:tav>
                                        <p:tav tm="100000">
                                          <p:val>
                                            <p:strVal val="ppt_w"/>
                                          </p:val>
                                        </p:tav>
                                      </p:tavLst>
                                    </p:anim>
                                    <p:anim calcmode="lin" valueType="num">
                                      <p:cBhvr>
                                        <p:cTn id="15" dur="5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 dur="1" fill="hold">
                                          <p:stCondLst>
                                            <p:cond delay="4999"/>
                                          </p:stCondLst>
                                        </p:cTn>
                                        <p:tgtEl>
                                          <p:spTgt spid="7"/>
                                        </p:tgtEl>
                                        <p:attrNameLst>
                                          <p:attrName>style.visibility</p:attrName>
                                        </p:attrNameLst>
                                      </p:cBhvr>
                                      <p:to>
                                        <p:strVal val="hidden"/>
                                      </p:to>
                                    </p:set>
                                  </p:childTnLst>
                                </p:cTn>
                              </p:par>
                              <p:par>
                                <p:cTn id="17" presetID="19" presetClass="exit" presetSubtype="10" fill="hold" nodeType="withEffect">
                                  <p:stCondLst>
                                    <p:cond delay="0"/>
                                  </p:stCondLst>
                                  <p:childTnLst>
                                    <p:anim calcmode="lin" valueType="num">
                                      <p:cBhvr>
                                        <p:cTn id="18" dur="5000"/>
                                        <p:tgtEl>
                                          <p:spTgt spid="8"/>
                                        </p:tgtEl>
                                        <p:attrNameLst>
                                          <p:attrName>ppt_h</p:attrName>
                                        </p:attrNameLst>
                                      </p:cBhvr>
                                      <p:tavLst>
                                        <p:tav tm="0">
                                          <p:val>
                                            <p:strVal val="ppt_h"/>
                                          </p:val>
                                        </p:tav>
                                        <p:tav tm="100000">
                                          <p:val>
                                            <p:strVal val="ppt_h"/>
                                          </p:val>
                                        </p:tav>
                                      </p:tavLst>
                                    </p:anim>
                                    <p:anim calcmode="lin" valueType="num">
                                      <p:cBhvr>
                                        <p:cTn id="19" dur="5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 dur="1" fill="hold">
                                          <p:stCondLst>
                                            <p:cond delay="4999"/>
                                          </p:stCondLst>
                                        </p:cTn>
                                        <p:tgtEl>
                                          <p:spTgt spid="8"/>
                                        </p:tgtEl>
                                        <p:attrNameLst>
                                          <p:attrName>style.visibility</p:attrName>
                                        </p:attrNameLst>
                                      </p:cBhvr>
                                      <p:to>
                                        <p:strVal val="hidden"/>
                                      </p:to>
                                    </p:set>
                                  </p:childTnLst>
                                </p:cTn>
                              </p:par>
                              <p:par>
                                <p:cTn id="21" presetID="19" presetClass="exit" presetSubtype="5" fill="hold" nodeType="withEffect">
                                  <p:stCondLst>
                                    <p:cond delay="0"/>
                                  </p:stCondLst>
                                  <p:childTnLst>
                                    <p:anim calcmode="lin" valueType="num">
                                      <p:cBhvr>
                                        <p:cTn id="22" dur="5000"/>
                                        <p:tgtEl>
                                          <p:spTgt spid="9"/>
                                        </p:tgtEl>
                                        <p:attrNameLst>
                                          <p:attrName>ppt_w</p:attrName>
                                        </p:attrNameLst>
                                      </p:cBhvr>
                                      <p:tavLst>
                                        <p:tav tm="0">
                                          <p:val>
                                            <p:strVal val="ppt_w"/>
                                          </p:val>
                                        </p:tav>
                                        <p:tav tm="100000">
                                          <p:val>
                                            <p:strVal val="ppt_w"/>
                                          </p:val>
                                        </p:tav>
                                      </p:tavLst>
                                    </p:anim>
                                    <p:anim calcmode="lin" valueType="num">
                                      <p:cBhvr>
                                        <p:cTn id="23" dur="5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4" dur="1" fill="hold">
                                          <p:stCondLst>
                                            <p:cond delay="4999"/>
                                          </p:stCondLst>
                                        </p:cTn>
                                        <p:tgtEl>
                                          <p:spTgt spid="9"/>
                                        </p:tgtEl>
                                        <p:attrNameLst>
                                          <p:attrName>style.visibility</p:attrName>
                                        </p:attrNameLst>
                                      </p:cBhvr>
                                      <p:to>
                                        <p:strVal val="hidden"/>
                                      </p:to>
                                    </p:set>
                                  </p:childTnLst>
                                </p:cTn>
                              </p:par>
                              <p:par>
                                <p:cTn id="25" presetID="19" presetClass="exit" presetSubtype="10" fill="hold" nodeType="withEffect">
                                  <p:stCondLst>
                                    <p:cond delay="0"/>
                                  </p:stCondLst>
                                  <p:childTnLst>
                                    <p:anim calcmode="lin" valueType="num">
                                      <p:cBhvr>
                                        <p:cTn id="26" dur="5000"/>
                                        <p:tgtEl>
                                          <p:spTgt spid="10"/>
                                        </p:tgtEl>
                                        <p:attrNameLst>
                                          <p:attrName>ppt_h</p:attrName>
                                        </p:attrNameLst>
                                      </p:cBhvr>
                                      <p:tavLst>
                                        <p:tav tm="0">
                                          <p:val>
                                            <p:strVal val="ppt_h"/>
                                          </p:val>
                                        </p:tav>
                                        <p:tav tm="100000">
                                          <p:val>
                                            <p:strVal val="ppt_h"/>
                                          </p:val>
                                        </p:tav>
                                      </p:tavLst>
                                    </p:anim>
                                    <p:anim calcmode="lin" valueType="num">
                                      <p:cBhvr>
                                        <p:cTn id="27" dur="5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 dur="1" fill="hold">
                                          <p:stCondLst>
                                            <p:cond delay="4999"/>
                                          </p:stCondLst>
                                        </p:cTn>
                                        <p:tgtEl>
                                          <p:spTgt spid="10"/>
                                        </p:tgtEl>
                                        <p:attrNameLst>
                                          <p:attrName>style.visibility</p:attrName>
                                        </p:attrNameLst>
                                      </p:cBhvr>
                                      <p:to>
                                        <p:strVal val="hidden"/>
                                      </p:to>
                                    </p:set>
                                  </p:childTnLst>
                                </p:cTn>
                              </p:par>
                              <p:par>
                                <p:cTn id="29" presetID="19" presetClass="exit" presetSubtype="5" fill="hold" nodeType="withEffect">
                                  <p:stCondLst>
                                    <p:cond delay="0"/>
                                  </p:stCondLst>
                                  <p:childTnLst>
                                    <p:anim calcmode="lin" valueType="num">
                                      <p:cBhvr>
                                        <p:cTn id="30" dur="5000"/>
                                        <p:tgtEl>
                                          <p:spTgt spid="11"/>
                                        </p:tgtEl>
                                        <p:attrNameLst>
                                          <p:attrName>ppt_w</p:attrName>
                                        </p:attrNameLst>
                                      </p:cBhvr>
                                      <p:tavLst>
                                        <p:tav tm="0">
                                          <p:val>
                                            <p:strVal val="ppt_w"/>
                                          </p:val>
                                        </p:tav>
                                        <p:tav tm="100000">
                                          <p:val>
                                            <p:strVal val="ppt_w"/>
                                          </p:val>
                                        </p:tav>
                                      </p:tavLst>
                                    </p:anim>
                                    <p:anim calcmode="lin" valueType="num">
                                      <p:cBhvr>
                                        <p:cTn id="31" dur="5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2" dur="1" fill="hold">
                                          <p:stCondLst>
                                            <p:cond delay="4999"/>
                                          </p:stCondLst>
                                        </p:cTn>
                                        <p:tgtEl>
                                          <p:spTgt spid="11"/>
                                        </p:tgtEl>
                                        <p:attrNameLst>
                                          <p:attrName>style.visibility</p:attrName>
                                        </p:attrNameLst>
                                      </p:cBhvr>
                                      <p:to>
                                        <p:strVal val="hidden"/>
                                      </p:to>
                                    </p:set>
                                  </p:childTnLst>
                                </p:cTn>
                              </p:par>
                              <p:par>
                                <p:cTn id="33" presetID="19" presetClass="exit" presetSubtype="10" fill="hold" nodeType="withEffect">
                                  <p:stCondLst>
                                    <p:cond delay="0"/>
                                  </p:stCondLst>
                                  <p:childTnLst>
                                    <p:anim calcmode="lin" valueType="num">
                                      <p:cBhvr>
                                        <p:cTn id="34" dur="5000"/>
                                        <p:tgtEl>
                                          <p:spTgt spid="12"/>
                                        </p:tgtEl>
                                        <p:attrNameLst>
                                          <p:attrName>ppt_h</p:attrName>
                                        </p:attrNameLst>
                                      </p:cBhvr>
                                      <p:tavLst>
                                        <p:tav tm="0">
                                          <p:val>
                                            <p:strVal val="ppt_h"/>
                                          </p:val>
                                        </p:tav>
                                        <p:tav tm="100000">
                                          <p:val>
                                            <p:strVal val="ppt_h"/>
                                          </p:val>
                                        </p:tav>
                                      </p:tavLst>
                                    </p:anim>
                                    <p:anim calcmode="lin" valueType="num">
                                      <p:cBhvr>
                                        <p:cTn id="35" dur="5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6" dur="1" fill="hold">
                                          <p:stCondLst>
                                            <p:cond delay="4999"/>
                                          </p:stCondLst>
                                        </p:cTn>
                                        <p:tgtEl>
                                          <p:spTgt spid="12"/>
                                        </p:tgtEl>
                                        <p:attrNameLst>
                                          <p:attrName>style.visibility</p:attrName>
                                        </p:attrNameLst>
                                      </p:cBhvr>
                                      <p:to>
                                        <p:strVal val="hidden"/>
                                      </p:to>
                                    </p:set>
                                  </p:childTnLst>
                                </p:cTn>
                              </p:par>
                              <p:par>
                                <p:cTn id="37" presetID="23" presetClass="entr" presetSubtype="32" fill="hold"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p:cTn id="39" dur="5000" fill="hold"/>
                                        <p:tgtEl>
                                          <p:spTgt spid="13"/>
                                        </p:tgtEl>
                                        <p:attrNameLst>
                                          <p:attrName>ppt_w</p:attrName>
                                        </p:attrNameLst>
                                      </p:cBhvr>
                                      <p:tavLst>
                                        <p:tav tm="0">
                                          <p:val>
                                            <p:strVal val="4*#ppt_w"/>
                                          </p:val>
                                        </p:tav>
                                        <p:tav tm="100000">
                                          <p:val>
                                            <p:strVal val="#ppt_w"/>
                                          </p:val>
                                        </p:tav>
                                      </p:tavLst>
                                    </p:anim>
                                    <p:anim calcmode="lin" valueType="num">
                                      <p:cBhvr>
                                        <p:cTn id="40" dur="5000" fill="hold"/>
                                        <p:tgtEl>
                                          <p:spTgt spid="13"/>
                                        </p:tgtEl>
                                        <p:attrNameLst>
                                          <p:attrName>ppt_h</p:attrName>
                                        </p:attrNameLst>
                                      </p:cBhvr>
                                      <p:tavLst>
                                        <p:tav tm="0">
                                          <p:val>
                                            <p:strVal val="4*#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3">
                <a:shade val="45000"/>
                <a:satMod val="135000"/>
              </a:schemeClr>
              <a:prstClr val="white"/>
            </a:duotone>
            <a:lum bright="28000"/>
          </a:blip>
          <a:srcRect/>
          <a:stretch>
            <a:fillRect/>
          </a:stretch>
        </p:blipFill>
        <p:spPr bwMode="auto">
          <a:xfrm>
            <a:off x="0" y="-25400"/>
            <a:ext cx="6858000" cy="9169400"/>
          </a:xfrm>
          <a:prstGeom prst="rect">
            <a:avLst/>
          </a:prstGeom>
          <a:noFill/>
          <a:ln w="9525">
            <a:noFill/>
            <a:miter lim="800000"/>
            <a:headEnd/>
            <a:tailEnd/>
          </a:ln>
        </p:spPr>
      </p:pic>
      <p:sp>
        <p:nvSpPr>
          <p:cNvPr id="2" name="1 Rectángulo"/>
          <p:cNvSpPr/>
          <p:nvPr/>
        </p:nvSpPr>
        <p:spPr>
          <a:xfrm>
            <a:off x="1052736" y="1907704"/>
            <a:ext cx="4738836" cy="5109091"/>
          </a:xfrm>
          <a:prstGeom prst="rect">
            <a:avLst/>
          </a:prstGeom>
        </p:spPr>
        <p:txBody>
          <a:bodyPr wrap="square">
            <a:spAutoFit/>
          </a:bodyPr>
          <a:lstStyle/>
          <a:p>
            <a:pPr algn="ctr"/>
            <a:r>
              <a:rPr lang="es-ES" sz="2800" dirty="0" smtClean="0">
                <a:solidFill>
                  <a:schemeClr val="bg1"/>
                </a:solidFill>
                <a:latin typeface="Old English Text MT" pitchFamily="66" charset="0"/>
              </a:rPr>
              <a:t>Durante el viaje comprobamos que la mayoría de los vecinos del pueblo emigraron a otras poblaciones cercanas, pero algunos lugareños obstinados simplemente se trasladaron a los bordes de la zona inundada, donde siguen viviendo hoy en día sin ningún tipo infraestructura pública como escuelas o médicos.</a:t>
            </a:r>
            <a:r>
              <a:rPr lang="es-ES" dirty="0" smtClean="0"/>
              <a:t/>
            </a:r>
            <a:br>
              <a:rPr lang="es-ES" dirty="0" smtClean="0"/>
            </a:br>
            <a:endParaRPr lang="es-ES" dirty="0"/>
          </a:p>
        </p:txBody>
      </p:sp>
    </p:spTree>
  </p:cSld>
  <p:clrMapOvr>
    <a:masterClrMapping/>
  </p:clrMapOvr>
  <p:transition spd="slow" advTm="21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Rumania"/>
          <p:cNvPicPr>
            <a:picLocks noChangeAspect="1" noChangeArrowheads="1"/>
          </p:cNvPicPr>
          <p:nvPr/>
        </p:nvPicPr>
        <p:blipFill>
          <a:blip r:embed="rId2" cstate="print"/>
          <a:srcRect r="50414"/>
          <a:stretch>
            <a:fillRect/>
          </a:stretch>
        </p:blipFill>
        <p:spPr bwMode="auto">
          <a:xfrm>
            <a:off x="0" y="-76200"/>
            <a:ext cx="6858000" cy="9220200"/>
          </a:xfrm>
          <a:prstGeom prst="rect">
            <a:avLst/>
          </a:prstGeom>
          <a:noFill/>
        </p:spPr>
      </p:pic>
      <p:sp>
        <p:nvSpPr>
          <p:cNvPr id="5" name="4 Marco"/>
          <p:cNvSpPr/>
          <p:nvPr/>
        </p:nvSpPr>
        <p:spPr>
          <a:xfrm>
            <a:off x="0" y="1"/>
            <a:ext cx="6858000" cy="1428751"/>
          </a:xfrm>
          <a:prstGeom prst="frame">
            <a:avLst>
              <a:gd name="adj1" fmla="val 36030"/>
            </a:avLst>
          </a:prstGeom>
          <a:solidFill>
            <a:schemeClr val="accent3">
              <a:lumMod val="5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Marco"/>
          <p:cNvSpPr/>
          <p:nvPr/>
        </p:nvSpPr>
        <p:spPr>
          <a:xfrm>
            <a:off x="0" y="1524001"/>
            <a:ext cx="6858000" cy="1428751"/>
          </a:xfrm>
          <a:prstGeom prst="frame">
            <a:avLst>
              <a:gd name="adj1" fmla="val 36030"/>
            </a:avLst>
          </a:prstGeom>
          <a:solidFill>
            <a:schemeClr val="tx2">
              <a:lumMod val="7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Marco"/>
          <p:cNvSpPr/>
          <p:nvPr/>
        </p:nvSpPr>
        <p:spPr>
          <a:xfrm>
            <a:off x="0" y="3131841"/>
            <a:ext cx="6858000" cy="1428751"/>
          </a:xfrm>
          <a:prstGeom prst="frame">
            <a:avLst>
              <a:gd name="adj1" fmla="val 36030"/>
            </a:avLst>
          </a:prstGeom>
          <a:solidFill>
            <a:schemeClr val="accent3">
              <a:lumMod val="5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Marco"/>
          <p:cNvSpPr/>
          <p:nvPr/>
        </p:nvSpPr>
        <p:spPr>
          <a:xfrm>
            <a:off x="0" y="4667251"/>
            <a:ext cx="6858000" cy="1428749"/>
          </a:xfrm>
          <a:prstGeom prst="frame">
            <a:avLst>
              <a:gd name="adj1" fmla="val 36030"/>
            </a:avLst>
          </a:prstGeom>
          <a:solidFill>
            <a:schemeClr val="tx2">
              <a:lumMod val="7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Marco"/>
          <p:cNvSpPr/>
          <p:nvPr/>
        </p:nvSpPr>
        <p:spPr>
          <a:xfrm>
            <a:off x="0" y="6191251"/>
            <a:ext cx="6858000" cy="1428749"/>
          </a:xfrm>
          <a:prstGeom prst="frame">
            <a:avLst>
              <a:gd name="adj1" fmla="val 36030"/>
            </a:avLst>
          </a:prstGeom>
          <a:solidFill>
            <a:schemeClr val="accent3">
              <a:lumMod val="5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Marco"/>
          <p:cNvSpPr/>
          <p:nvPr/>
        </p:nvSpPr>
        <p:spPr>
          <a:xfrm>
            <a:off x="0" y="7715251"/>
            <a:ext cx="6858000" cy="1428749"/>
          </a:xfrm>
          <a:prstGeom prst="frame">
            <a:avLst>
              <a:gd name="adj1" fmla="val 36030"/>
            </a:avLst>
          </a:prstGeom>
          <a:solidFill>
            <a:schemeClr val="tx2">
              <a:lumMod val="7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Tree>
  </p:cSld>
  <p:clrMapOvr>
    <a:masterClrMapping/>
  </p:clrMapOvr>
  <p:transition spd="slow" advTm="10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21" fill="hold" nodeType="withEffect">
                                  <p:stCondLst>
                                    <p:cond delay="0"/>
                                  </p:stCondLst>
                                  <p:childTnLst>
                                    <p:animEffect transition="out" filter="barn(inVertic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6" presetClass="exit" presetSubtype="21" fill="hold" nodeType="withEffect">
                                  <p:stCondLst>
                                    <p:cond delay="0"/>
                                  </p:stCondLst>
                                  <p:childTnLst>
                                    <p:animEffect transition="out" filter="barn(inVertical)">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16" presetClass="exit" presetSubtype="21" fill="hold" nodeType="withEffect">
                                  <p:stCondLst>
                                    <p:cond delay="0"/>
                                  </p:stCondLst>
                                  <p:childTnLst>
                                    <p:animEffect transition="out" filter="barn(inVertical)">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16" presetClass="exit" presetSubtype="21" fill="hold" nodeType="withEffect">
                                  <p:stCondLst>
                                    <p:cond delay="0"/>
                                  </p:stCondLst>
                                  <p:childTnLst>
                                    <p:animEffect transition="out" filter="barn(inVertical)">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16" presetClass="exit" presetSubtype="21" fill="hold" nodeType="withEffect">
                                  <p:stCondLst>
                                    <p:cond delay="0"/>
                                  </p:stCondLst>
                                  <p:childTnLst>
                                    <p:animEffect transition="out" filter="barn(inVertical)">
                                      <p:cBhvr>
                                        <p:cTn id="18" dur="5000"/>
                                        <p:tgtEl>
                                          <p:spTgt spid="9"/>
                                        </p:tgtEl>
                                      </p:cBhvr>
                                    </p:animEffect>
                                    <p:set>
                                      <p:cBhvr>
                                        <p:cTn id="19" dur="1" fill="hold">
                                          <p:stCondLst>
                                            <p:cond delay="4999"/>
                                          </p:stCondLst>
                                        </p:cTn>
                                        <p:tgtEl>
                                          <p:spTgt spid="9"/>
                                        </p:tgtEl>
                                        <p:attrNameLst>
                                          <p:attrName>style.visibility</p:attrName>
                                        </p:attrNameLst>
                                      </p:cBhvr>
                                      <p:to>
                                        <p:strVal val="hidden"/>
                                      </p:to>
                                    </p:set>
                                  </p:childTnLst>
                                </p:cTn>
                              </p:par>
                              <p:par>
                                <p:cTn id="20" presetID="16" presetClass="exit" presetSubtype="21" fill="hold" nodeType="withEffect">
                                  <p:stCondLst>
                                    <p:cond delay="0"/>
                                  </p:stCondLst>
                                  <p:childTnLst>
                                    <p:animEffect transition="out" filter="barn(inVertical)">
                                      <p:cBhvr>
                                        <p:cTn id="21" dur="5000"/>
                                        <p:tgtEl>
                                          <p:spTgt spid="10"/>
                                        </p:tgtEl>
                                      </p:cBhvr>
                                    </p:animEffect>
                                    <p:set>
                                      <p:cBhvr>
                                        <p:cTn id="22" dur="1" fill="hold">
                                          <p:stCondLst>
                                            <p:cond delay="4999"/>
                                          </p:stCondLst>
                                        </p:cTn>
                                        <p:tgtEl>
                                          <p:spTgt spid="10"/>
                                        </p:tgtEl>
                                        <p:attrNameLst>
                                          <p:attrName>style.visibility</p:attrName>
                                        </p:attrNameLst>
                                      </p:cBhvr>
                                      <p:to>
                                        <p:strVal val="hidden"/>
                                      </p:to>
                                    </p:set>
                                  </p:childTnLst>
                                </p:cTn>
                              </p:par>
                              <p:par>
                                <p:cTn id="23" presetID="55" presetClass="entr" presetSubtype="0"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p:cTn id="25" dur="5000" fill="hold"/>
                                        <p:tgtEl>
                                          <p:spTgt spid="11"/>
                                        </p:tgtEl>
                                        <p:attrNameLst>
                                          <p:attrName>ppt_w</p:attrName>
                                        </p:attrNameLst>
                                      </p:cBhvr>
                                      <p:tavLst>
                                        <p:tav tm="0">
                                          <p:val>
                                            <p:strVal val="#ppt_w*0.70"/>
                                          </p:val>
                                        </p:tav>
                                        <p:tav tm="100000">
                                          <p:val>
                                            <p:strVal val="#ppt_w"/>
                                          </p:val>
                                        </p:tav>
                                      </p:tavLst>
                                    </p:anim>
                                    <p:anim calcmode="lin" valueType="num">
                                      <p:cBhvr>
                                        <p:cTn id="26" dur="5000" fill="hold"/>
                                        <p:tgtEl>
                                          <p:spTgt spid="11"/>
                                        </p:tgtEl>
                                        <p:attrNameLst>
                                          <p:attrName>ppt_h</p:attrName>
                                        </p:attrNameLst>
                                      </p:cBhvr>
                                      <p:tavLst>
                                        <p:tav tm="0">
                                          <p:val>
                                            <p:strVal val="#ppt_h"/>
                                          </p:val>
                                        </p:tav>
                                        <p:tav tm="100000">
                                          <p:val>
                                            <p:strVal val="#ppt_h"/>
                                          </p:val>
                                        </p:tav>
                                      </p:tavLst>
                                    </p:anim>
                                    <p:animEffect transition="in" filter="fade">
                                      <p:cBhvr>
                                        <p:cTn id="27" dur="5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2" descr="imagenes"/>
          <p:cNvPicPr>
            <a:picLocks noChangeAspect="1" noChangeArrowheads="1"/>
          </p:cNvPicPr>
          <p:nvPr/>
        </p:nvPicPr>
        <p:blipFill>
          <a:blip r:embed="rId2" cstate="print"/>
          <a:srcRect l="26134"/>
          <a:stretch>
            <a:fillRect/>
          </a:stretch>
        </p:blipFill>
        <p:spPr bwMode="auto">
          <a:xfrm>
            <a:off x="0" y="0"/>
            <a:ext cx="6858000" cy="9144000"/>
          </a:xfrm>
          <a:prstGeom prst="rect">
            <a:avLst/>
          </a:prstGeom>
          <a:noFill/>
        </p:spPr>
      </p:pic>
      <p:sp>
        <p:nvSpPr>
          <p:cNvPr id="5" name="4 Rombo"/>
          <p:cNvSpPr/>
          <p:nvPr/>
        </p:nvSpPr>
        <p:spPr>
          <a:xfrm>
            <a:off x="1" y="0"/>
            <a:ext cx="3536156" cy="9144000"/>
          </a:xfrm>
          <a:prstGeom prst="diamond">
            <a:avLst/>
          </a:pr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Rombo"/>
          <p:cNvSpPr/>
          <p:nvPr/>
        </p:nvSpPr>
        <p:spPr>
          <a:xfrm>
            <a:off x="3536157" y="0"/>
            <a:ext cx="3321844" cy="9144000"/>
          </a:xfrm>
          <a:prstGeom prst="diamond">
            <a:avLst/>
          </a:pr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Combinar"/>
          <p:cNvSpPr/>
          <p:nvPr/>
        </p:nvSpPr>
        <p:spPr>
          <a:xfrm>
            <a:off x="1808560" y="0"/>
            <a:ext cx="3375422" cy="4572000"/>
          </a:xfrm>
          <a:prstGeom prst="flowChartMerge">
            <a:avLst/>
          </a:prstGeom>
          <a:solidFill>
            <a:srgbClr val="00B0F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Combinar"/>
          <p:cNvSpPr/>
          <p:nvPr/>
        </p:nvSpPr>
        <p:spPr>
          <a:xfrm flipV="1">
            <a:off x="1772816" y="4476751"/>
            <a:ext cx="3482578" cy="4667249"/>
          </a:xfrm>
          <a:prstGeom prst="flowChartMerge">
            <a:avLst/>
          </a:prstGeom>
          <a:solidFill>
            <a:srgbClr val="00B0F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Triángulo rectángulo"/>
          <p:cNvSpPr/>
          <p:nvPr/>
        </p:nvSpPr>
        <p:spPr>
          <a:xfrm flipV="1">
            <a:off x="1" y="1"/>
            <a:ext cx="1821656" cy="4476751"/>
          </a:xfrm>
          <a:prstGeom prst="rtTriangle">
            <a:avLst/>
          </a:prstGeom>
          <a:solidFill>
            <a:srgbClr val="00B0F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Triángulo rectángulo"/>
          <p:cNvSpPr/>
          <p:nvPr/>
        </p:nvSpPr>
        <p:spPr>
          <a:xfrm>
            <a:off x="0" y="4584701"/>
            <a:ext cx="1714500" cy="4559300"/>
          </a:xfrm>
          <a:prstGeom prst="rtTriangle">
            <a:avLst/>
          </a:prstGeom>
          <a:solidFill>
            <a:srgbClr val="00B0F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Triángulo rectángulo"/>
          <p:cNvSpPr/>
          <p:nvPr/>
        </p:nvSpPr>
        <p:spPr>
          <a:xfrm flipH="1" flipV="1">
            <a:off x="5197078" y="1"/>
            <a:ext cx="1660922" cy="4476751"/>
          </a:xfrm>
          <a:prstGeom prst="rtTriangle">
            <a:avLst/>
          </a:prstGeom>
          <a:solidFill>
            <a:srgbClr val="00B0F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Triángulo rectángulo"/>
          <p:cNvSpPr/>
          <p:nvPr/>
        </p:nvSpPr>
        <p:spPr>
          <a:xfrm flipH="1">
            <a:off x="5197078" y="4584701"/>
            <a:ext cx="1660922" cy="4559300"/>
          </a:xfrm>
          <a:prstGeom prst="rtTriangle">
            <a:avLst/>
          </a:prstGeom>
          <a:solidFill>
            <a:srgbClr val="00B0F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10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5000"/>
                                        <p:tgtEl>
                                          <p:spTgt spid="9"/>
                                        </p:tgtEl>
                                        <p:attrNameLst>
                                          <p:attrName>ppt_x</p:attrName>
                                        </p:attrNameLst>
                                      </p:cBhvr>
                                      <p:tavLst>
                                        <p:tav tm="0">
                                          <p:val>
                                            <p:strVal val="ppt_x"/>
                                          </p:val>
                                        </p:tav>
                                        <p:tav tm="100000">
                                          <p:val>
                                            <p:strVal val="ppt_x-ppt_w/2"/>
                                          </p:val>
                                        </p:tav>
                                      </p:tavLst>
                                    </p:anim>
                                    <p:anim calcmode="lin" valueType="num">
                                      <p:cBhvr>
                                        <p:cTn id="7" dur="5000"/>
                                        <p:tgtEl>
                                          <p:spTgt spid="9"/>
                                        </p:tgtEl>
                                        <p:attrNameLst>
                                          <p:attrName>ppt_y</p:attrName>
                                        </p:attrNameLst>
                                      </p:cBhvr>
                                      <p:tavLst>
                                        <p:tav tm="0">
                                          <p:val>
                                            <p:strVal val="ppt_y"/>
                                          </p:val>
                                        </p:tav>
                                        <p:tav tm="100000">
                                          <p:val>
                                            <p:strVal val="ppt_y"/>
                                          </p:val>
                                        </p:tav>
                                      </p:tavLst>
                                    </p:anim>
                                    <p:anim calcmode="lin" valueType="num">
                                      <p:cBhvr>
                                        <p:cTn id="8" dur="5000"/>
                                        <p:tgtEl>
                                          <p:spTgt spid="9"/>
                                        </p:tgtEl>
                                        <p:attrNameLst>
                                          <p:attrName>ppt_w</p:attrName>
                                        </p:attrNameLst>
                                      </p:cBhvr>
                                      <p:tavLst>
                                        <p:tav tm="0">
                                          <p:val>
                                            <p:strVal val="ppt_w"/>
                                          </p:val>
                                        </p:tav>
                                        <p:tav tm="100000">
                                          <p:val>
                                            <p:fltVal val="0"/>
                                          </p:val>
                                        </p:tav>
                                      </p:tavLst>
                                    </p:anim>
                                    <p:anim calcmode="lin" valueType="num">
                                      <p:cBhvr>
                                        <p:cTn id="9" dur="5000"/>
                                        <p:tgtEl>
                                          <p:spTgt spid="9"/>
                                        </p:tgtEl>
                                        <p:attrNameLst>
                                          <p:attrName>ppt_h</p:attrName>
                                        </p:attrNameLst>
                                      </p:cBhvr>
                                      <p:tavLst>
                                        <p:tav tm="0">
                                          <p:val>
                                            <p:strVal val="ppt_h"/>
                                          </p:val>
                                        </p:tav>
                                        <p:tav tm="100000">
                                          <p:val>
                                            <p:strVal val="ppt_h"/>
                                          </p:val>
                                        </p:tav>
                                      </p:tavLst>
                                    </p:anim>
                                    <p:set>
                                      <p:cBhvr>
                                        <p:cTn id="10" dur="1" fill="hold">
                                          <p:stCondLst>
                                            <p:cond delay="4999"/>
                                          </p:stCondLst>
                                        </p:cTn>
                                        <p:tgtEl>
                                          <p:spTgt spid="9"/>
                                        </p:tgtEl>
                                        <p:attrNameLst>
                                          <p:attrName>style.visibility</p:attrName>
                                        </p:attrNameLst>
                                      </p:cBhvr>
                                      <p:to>
                                        <p:strVal val="hidden"/>
                                      </p:to>
                                    </p:set>
                                  </p:childTnLst>
                                </p:cTn>
                              </p:par>
                              <p:par>
                                <p:cTn id="11" presetID="17" presetClass="exit" presetSubtype="1" fill="hold" nodeType="withEffect">
                                  <p:stCondLst>
                                    <p:cond delay="0"/>
                                  </p:stCondLst>
                                  <p:childTnLst>
                                    <p:anim calcmode="lin" valueType="num">
                                      <p:cBhvr>
                                        <p:cTn id="12" dur="5000"/>
                                        <p:tgtEl>
                                          <p:spTgt spid="7"/>
                                        </p:tgtEl>
                                        <p:attrNameLst>
                                          <p:attrName>ppt_x</p:attrName>
                                        </p:attrNameLst>
                                      </p:cBhvr>
                                      <p:tavLst>
                                        <p:tav tm="0">
                                          <p:val>
                                            <p:strVal val="ppt_x"/>
                                          </p:val>
                                        </p:tav>
                                        <p:tav tm="100000">
                                          <p:val>
                                            <p:strVal val="ppt_x"/>
                                          </p:val>
                                        </p:tav>
                                      </p:tavLst>
                                    </p:anim>
                                    <p:anim calcmode="lin" valueType="num">
                                      <p:cBhvr>
                                        <p:cTn id="13" dur="5000"/>
                                        <p:tgtEl>
                                          <p:spTgt spid="7"/>
                                        </p:tgtEl>
                                        <p:attrNameLst>
                                          <p:attrName>ppt_y</p:attrName>
                                        </p:attrNameLst>
                                      </p:cBhvr>
                                      <p:tavLst>
                                        <p:tav tm="0">
                                          <p:val>
                                            <p:strVal val="ppt_y"/>
                                          </p:val>
                                        </p:tav>
                                        <p:tav tm="100000">
                                          <p:val>
                                            <p:strVal val="ppt_y-ppt_h/2"/>
                                          </p:val>
                                        </p:tav>
                                      </p:tavLst>
                                    </p:anim>
                                    <p:anim calcmode="lin" valueType="num">
                                      <p:cBhvr>
                                        <p:cTn id="14" dur="5000"/>
                                        <p:tgtEl>
                                          <p:spTgt spid="7"/>
                                        </p:tgtEl>
                                        <p:attrNameLst>
                                          <p:attrName>ppt_w</p:attrName>
                                        </p:attrNameLst>
                                      </p:cBhvr>
                                      <p:tavLst>
                                        <p:tav tm="0">
                                          <p:val>
                                            <p:strVal val="ppt_w"/>
                                          </p:val>
                                        </p:tav>
                                        <p:tav tm="100000">
                                          <p:val>
                                            <p:strVal val="ppt_w"/>
                                          </p:val>
                                        </p:tav>
                                      </p:tavLst>
                                    </p:anim>
                                    <p:anim calcmode="lin" valueType="num">
                                      <p:cBhvr>
                                        <p:cTn id="15" dur="5000"/>
                                        <p:tgtEl>
                                          <p:spTgt spid="7"/>
                                        </p:tgtEl>
                                        <p:attrNameLst>
                                          <p:attrName>ppt_h</p:attrName>
                                        </p:attrNameLst>
                                      </p:cBhvr>
                                      <p:tavLst>
                                        <p:tav tm="0">
                                          <p:val>
                                            <p:strVal val="ppt_h"/>
                                          </p:val>
                                        </p:tav>
                                        <p:tav tm="100000">
                                          <p:val>
                                            <p:fltVal val="0"/>
                                          </p:val>
                                        </p:tav>
                                      </p:tavLst>
                                    </p:anim>
                                    <p:set>
                                      <p:cBhvr>
                                        <p:cTn id="16" dur="1" fill="hold">
                                          <p:stCondLst>
                                            <p:cond delay="4999"/>
                                          </p:stCondLst>
                                        </p:cTn>
                                        <p:tgtEl>
                                          <p:spTgt spid="7"/>
                                        </p:tgtEl>
                                        <p:attrNameLst>
                                          <p:attrName>style.visibility</p:attrName>
                                        </p:attrNameLst>
                                      </p:cBhvr>
                                      <p:to>
                                        <p:strVal val="hidden"/>
                                      </p:to>
                                    </p:set>
                                  </p:childTnLst>
                                </p:cTn>
                              </p:par>
                              <p:par>
                                <p:cTn id="17" presetID="17" presetClass="exit" presetSubtype="2" fill="hold" nodeType="withEffect">
                                  <p:stCondLst>
                                    <p:cond delay="0"/>
                                  </p:stCondLst>
                                  <p:childTnLst>
                                    <p:anim calcmode="lin" valueType="num">
                                      <p:cBhvr>
                                        <p:cTn id="18" dur="5000"/>
                                        <p:tgtEl>
                                          <p:spTgt spid="11"/>
                                        </p:tgtEl>
                                        <p:attrNameLst>
                                          <p:attrName>ppt_x</p:attrName>
                                        </p:attrNameLst>
                                      </p:cBhvr>
                                      <p:tavLst>
                                        <p:tav tm="0">
                                          <p:val>
                                            <p:strVal val="ppt_x"/>
                                          </p:val>
                                        </p:tav>
                                        <p:tav tm="100000">
                                          <p:val>
                                            <p:strVal val="ppt_x+ppt_w/2"/>
                                          </p:val>
                                        </p:tav>
                                      </p:tavLst>
                                    </p:anim>
                                    <p:anim calcmode="lin" valueType="num">
                                      <p:cBhvr>
                                        <p:cTn id="19" dur="5000"/>
                                        <p:tgtEl>
                                          <p:spTgt spid="11"/>
                                        </p:tgtEl>
                                        <p:attrNameLst>
                                          <p:attrName>ppt_y</p:attrName>
                                        </p:attrNameLst>
                                      </p:cBhvr>
                                      <p:tavLst>
                                        <p:tav tm="0">
                                          <p:val>
                                            <p:strVal val="ppt_y"/>
                                          </p:val>
                                        </p:tav>
                                        <p:tav tm="100000">
                                          <p:val>
                                            <p:strVal val="ppt_y"/>
                                          </p:val>
                                        </p:tav>
                                      </p:tavLst>
                                    </p:anim>
                                    <p:anim calcmode="lin" valueType="num">
                                      <p:cBhvr>
                                        <p:cTn id="20" dur="5000"/>
                                        <p:tgtEl>
                                          <p:spTgt spid="11"/>
                                        </p:tgtEl>
                                        <p:attrNameLst>
                                          <p:attrName>ppt_w</p:attrName>
                                        </p:attrNameLst>
                                      </p:cBhvr>
                                      <p:tavLst>
                                        <p:tav tm="0">
                                          <p:val>
                                            <p:strVal val="ppt_w"/>
                                          </p:val>
                                        </p:tav>
                                        <p:tav tm="100000">
                                          <p:val>
                                            <p:fltVal val="0"/>
                                          </p:val>
                                        </p:tav>
                                      </p:tavLst>
                                    </p:anim>
                                    <p:anim calcmode="lin" valueType="num">
                                      <p:cBhvr>
                                        <p:cTn id="21" dur="5000"/>
                                        <p:tgtEl>
                                          <p:spTgt spid="11"/>
                                        </p:tgtEl>
                                        <p:attrNameLst>
                                          <p:attrName>ppt_h</p:attrName>
                                        </p:attrNameLst>
                                      </p:cBhvr>
                                      <p:tavLst>
                                        <p:tav tm="0">
                                          <p:val>
                                            <p:strVal val="ppt_h"/>
                                          </p:val>
                                        </p:tav>
                                        <p:tav tm="100000">
                                          <p:val>
                                            <p:strVal val="ppt_h"/>
                                          </p:val>
                                        </p:tav>
                                      </p:tavLst>
                                    </p:anim>
                                    <p:set>
                                      <p:cBhvr>
                                        <p:cTn id="22" dur="1" fill="hold">
                                          <p:stCondLst>
                                            <p:cond delay="4999"/>
                                          </p:stCondLst>
                                        </p:cTn>
                                        <p:tgtEl>
                                          <p:spTgt spid="11"/>
                                        </p:tgtEl>
                                        <p:attrNameLst>
                                          <p:attrName>style.visibility</p:attrName>
                                        </p:attrNameLst>
                                      </p:cBhvr>
                                      <p:to>
                                        <p:strVal val="hidden"/>
                                      </p:to>
                                    </p:set>
                                  </p:childTnLst>
                                </p:cTn>
                              </p:par>
                              <p:par>
                                <p:cTn id="23" presetID="17" presetClass="exit" presetSubtype="8" fill="hold" nodeType="withEffect">
                                  <p:stCondLst>
                                    <p:cond delay="0"/>
                                  </p:stCondLst>
                                  <p:childTnLst>
                                    <p:anim calcmode="lin" valueType="num">
                                      <p:cBhvr>
                                        <p:cTn id="24" dur="5000"/>
                                        <p:tgtEl>
                                          <p:spTgt spid="10"/>
                                        </p:tgtEl>
                                        <p:attrNameLst>
                                          <p:attrName>ppt_x</p:attrName>
                                        </p:attrNameLst>
                                      </p:cBhvr>
                                      <p:tavLst>
                                        <p:tav tm="0">
                                          <p:val>
                                            <p:strVal val="ppt_x"/>
                                          </p:val>
                                        </p:tav>
                                        <p:tav tm="100000">
                                          <p:val>
                                            <p:strVal val="ppt_x-ppt_w/2"/>
                                          </p:val>
                                        </p:tav>
                                      </p:tavLst>
                                    </p:anim>
                                    <p:anim calcmode="lin" valueType="num">
                                      <p:cBhvr>
                                        <p:cTn id="25" dur="5000"/>
                                        <p:tgtEl>
                                          <p:spTgt spid="10"/>
                                        </p:tgtEl>
                                        <p:attrNameLst>
                                          <p:attrName>ppt_y</p:attrName>
                                        </p:attrNameLst>
                                      </p:cBhvr>
                                      <p:tavLst>
                                        <p:tav tm="0">
                                          <p:val>
                                            <p:strVal val="ppt_y"/>
                                          </p:val>
                                        </p:tav>
                                        <p:tav tm="100000">
                                          <p:val>
                                            <p:strVal val="ppt_y"/>
                                          </p:val>
                                        </p:tav>
                                      </p:tavLst>
                                    </p:anim>
                                    <p:anim calcmode="lin" valueType="num">
                                      <p:cBhvr>
                                        <p:cTn id="26" dur="5000"/>
                                        <p:tgtEl>
                                          <p:spTgt spid="10"/>
                                        </p:tgtEl>
                                        <p:attrNameLst>
                                          <p:attrName>ppt_w</p:attrName>
                                        </p:attrNameLst>
                                      </p:cBhvr>
                                      <p:tavLst>
                                        <p:tav tm="0">
                                          <p:val>
                                            <p:strVal val="ppt_w"/>
                                          </p:val>
                                        </p:tav>
                                        <p:tav tm="100000">
                                          <p:val>
                                            <p:fltVal val="0"/>
                                          </p:val>
                                        </p:tav>
                                      </p:tavLst>
                                    </p:anim>
                                    <p:anim calcmode="lin" valueType="num">
                                      <p:cBhvr>
                                        <p:cTn id="27" dur="5000"/>
                                        <p:tgtEl>
                                          <p:spTgt spid="10"/>
                                        </p:tgtEl>
                                        <p:attrNameLst>
                                          <p:attrName>ppt_h</p:attrName>
                                        </p:attrNameLst>
                                      </p:cBhvr>
                                      <p:tavLst>
                                        <p:tav tm="0">
                                          <p:val>
                                            <p:strVal val="ppt_h"/>
                                          </p:val>
                                        </p:tav>
                                        <p:tav tm="100000">
                                          <p:val>
                                            <p:strVal val="ppt_h"/>
                                          </p:val>
                                        </p:tav>
                                      </p:tavLst>
                                    </p:anim>
                                    <p:set>
                                      <p:cBhvr>
                                        <p:cTn id="28" dur="1" fill="hold">
                                          <p:stCondLst>
                                            <p:cond delay="4999"/>
                                          </p:stCondLst>
                                        </p:cTn>
                                        <p:tgtEl>
                                          <p:spTgt spid="10"/>
                                        </p:tgtEl>
                                        <p:attrNameLst>
                                          <p:attrName>style.visibility</p:attrName>
                                        </p:attrNameLst>
                                      </p:cBhvr>
                                      <p:to>
                                        <p:strVal val="hidden"/>
                                      </p:to>
                                    </p:set>
                                  </p:childTnLst>
                                </p:cTn>
                              </p:par>
                              <p:par>
                                <p:cTn id="29" presetID="17" presetClass="exit" presetSubtype="4" fill="hold" nodeType="withEffect">
                                  <p:stCondLst>
                                    <p:cond delay="0"/>
                                  </p:stCondLst>
                                  <p:childTnLst>
                                    <p:anim calcmode="lin" valueType="num">
                                      <p:cBhvr>
                                        <p:cTn id="30" dur="5000"/>
                                        <p:tgtEl>
                                          <p:spTgt spid="8"/>
                                        </p:tgtEl>
                                        <p:attrNameLst>
                                          <p:attrName>ppt_x</p:attrName>
                                        </p:attrNameLst>
                                      </p:cBhvr>
                                      <p:tavLst>
                                        <p:tav tm="0">
                                          <p:val>
                                            <p:strVal val="ppt_x"/>
                                          </p:val>
                                        </p:tav>
                                        <p:tav tm="100000">
                                          <p:val>
                                            <p:strVal val="ppt_x"/>
                                          </p:val>
                                        </p:tav>
                                      </p:tavLst>
                                    </p:anim>
                                    <p:anim calcmode="lin" valueType="num">
                                      <p:cBhvr>
                                        <p:cTn id="31" dur="5000"/>
                                        <p:tgtEl>
                                          <p:spTgt spid="8"/>
                                        </p:tgtEl>
                                        <p:attrNameLst>
                                          <p:attrName>ppt_y</p:attrName>
                                        </p:attrNameLst>
                                      </p:cBhvr>
                                      <p:tavLst>
                                        <p:tav tm="0">
                                          <p:val>
                                            <p:strVal val="ppt_y"/>
                                          </p:val>
                                        </p:tav>
                                        <p:tav tm="100000">
                                          <p:val>
                                            <p:strVal val="ppt_y+ppt_h/2"/>
                                          </p:val>
                                        </p:tav>
                                      </p:tavLst>
                                    </p:anim>
                                    <p:anim calcmode="lin" valueType="num">
                                      <p:cBhvr>
                                        <p:cTn id="32" dur="5000"/>
                                        <p:tgtEl>
                                          <p:spTgt spid="8"/>
                                        </p:tgtEl>
                                        <p:attrNameLst>
                                          <p:attrName>ppt_w</p:attrName>
                                        </p:attrNameLst>
                                      </p:cBhvr>
                                      <p:tavLst>
                                        <p:tav tm="0">
                                          <p:val>
                                            <p:strVal val="ppt_w"/>
                                          </p:val>
                                        </p:tav>
                                        <p:tav tm="100000">
                                          <p:val>
                                            <p:strVal val="ppt_w"/>
                                          </p:val>
                                        </p:tav>
                                      </p:tavLst>
                                    </p:anim>
                                    <p:anim calcmode="lin" valueType="num">
                                      <p:cBhvr>
                                        <p:cTn id="33" dur="5000"/>
                                        <p:tgtEl>
                                          <p:spTgt spid="8"/>
                                        </p:tgtEl>
                                        <p:attrNameLst>
                                          <p:attrName>ppt_h</p:attrName>
                                        </p:attrNameLst>
                                      </p:cBhvr>
                                      <p:tavLst>
                                        <p:tav tm="0">
                                          <p:val>
                                            <p:strVal val="ppt_h"/>
                                          </p:val>
                                        </p:tav>
                                        <p:tav tm="100000">
                                          <p:val>
                                            <p:fltVal val="0"/>
                                          </p:val>
                                        </p:tav>
                                      </p:tavLst>
                                    </p:anim>
                                    <p:set>
                                      <p:cBhvr>
                                        <p:cTn id="34" dur="1" fill="hold">
                                          <p:stCondLst>
                                            <p:cond delay="4999"/>
                                          </p:stCondLst>
                                        </p:cTn>
                                        <p:tgtEl>
                                          <p:spTgt spid="8"/>
                                        </p:tgtEl>
                                        <p:attrNameLst>
                                          <p:attrName>style.visibility</p:attrName>
                                        </p:attrNameLst>
                                      </p:cBhvr>
                                      <p:to>
                                        <p:strVal val="hidden"/>
                                      </p:to>
                                    </p:set>
                                  </p:childTnLst>
                                </p:cTn>
                              </p:par>
                              <p:par>
                                <p:cTn id="35" presetID="17" presetClass="exit" presetSubtype="2" fill="hold" nodeType="withEffect">
                                  <p:stCondLst>
                                    <p:cond delay="0"/>
                                  </p:stCondLst>
                                  <p:childTnLst>
                                    <p:anim calcmode="lin" valueType="num">
                                      <p:cBhvr>
                                        <p:cTn id="36" dur="5000"/>
                                        <p:tgtEl>
                                          <p:spTgt spid="12"/>
                                        </p:tgtEl>
                                        <p:attrNameLst>
                                          <p:attrName>ppt_x</p:attrName>
                                        </p:attrNameLst>
                                      </p:cBhvr>
                                      <p:tavLst>
                                        <p:tav tm="0">
                                          <p:val>
                                            <p:strVal val="ppt_x"/>
                                          </p:val>
                                        </p:tav>
                                        <p:tav tm="100000">
                                          <p:val>
                                            <p:strVal val="ppt_x+ppt_w/2"/>
                                          </p:val>
                                        </p:tav>
                                      </p:tavLst>
                                    </p:anim>
                                    <p:anim calcmode="lin" valueType="num">
                                      <p:cBhvr>
                                        <p:cTn id="37" dur="5000"/>
                                        <p:tgtEl>
                                          <p:spTgt spid="12"/>
                                        </p:tgtEl>
                                        <p:attrNameLst>
                                          <p:attrName>ppt_y</p:attrName>
                                        </p:attrNameLst>
                                      </p:cBhvr>
                                      <p:tavLst>
                                        <p:tav tm="0">
                                          <p:val>
                                            <p:strVal val="ppt_y"/>
                                          </p:val>
                                        </p:tav>
                                        <p:tav tm="100000">
                                          <p:val>
                                            <p:strVal val="ppt_y"/>
                                          </p:val>
                                        </p:tav>
                                      </p:tavLst>
                                    </p:anim>
                                    <p:anim calcmode="lin" valueType="num">
                                      <p:cBhvr>
                                        <p:cTn id="38" dur="5000"/>
                                        <p:tgtEl>
                                          <p:spTgt spid="12"/>
                                        </p:tgtEl>
                                        <p:attrNameLst>
                                          <p:attrName>ppt_w</p:attrName>
                                        </p:attrNameLst>
                                      </p:cBhvr>
                                      <p:tavLst>
                                        <p:tav tm="0">
                                          <p:val>
                                            <p:strVal val="ppt_w"/>
                                          </p:val>
                                        </p:tav>
                                        <p:tav tm="100000">
                                          <p:val>
                                            <p:fltVal val="0"/>
                                          </p:val>
                                        </p:tav>
                                      </p:tavLst>
                                    </p:anim>
                                    <p:anim calcmode="lin" valueType="num">
                                      <p:cBhvr>
                                        <p:cTn id="39" dur="5000"/>
                                        <p:tgtEl>
                                          <p:spTgt spid="12"/>
                                        </p:tgtEl>
                                        <p:attrNameLst>
                                          <p:attrName>ppt_h</p:attrName>
                                        </p:attrNameLst>
                                      </p:cBhvr>
                                      <p:tavLst>
                                        <p:tav tm="0">
                                          <p:val>
                                            <p:strVal val="ppt_h"/>
                                          </p:val>
                                        </p:tav>
                                        <p:tav tm="100000">
                                          <p:val>
                                            <p:strVal val="ppt_h"/>
                                          </p:val>
                                        </p:tav>
                                      </p:tavLst>
                                    </p:anim>
                                    <p:set>
                                      <p:cBhvr>
                                        <p:cTn id="40" dur="1" fill="hold">
                                          <p:stCondLst>
                                            <p:cond delay="4999"/>
                                          </p:stCondLst>
                                        </p:cTn>
                                        <p:tgtEl>
                                          <p:spTgt spid="12"/>
                                        </p:tgtEl>
                                        <p:attrNameLst>
                                          <p:attrName>style.visibility</p:attrName>
                                        </p:attrNameLst>
                                      </p:cBhvr>
                                      <p:to>
                                        <p:strVal val="hidden"/>
                                      </p:to>
                                    </p:set>
                                  </p:childTnLst>
                                </p:cTn>
                              </p:par>
                              <p:par>
                                <p:cTn id="41" presetID="8" presetClass="exit" presetSubtype="32" fill="hold" nodeType="withEffect">
                                  <p:stCondLst>
                                    <p:cond delay="0"/>
                                  </p:stCondLst>
                                  <p:childTnLst>
                                    <p:animEffect transition="out" filter="diamond(out)">
                                      <p:cBhvr>
                                        <p:cTn id="42" dur="5000"/>
                                        <p:tgtEl>
                                          <p:spTgt spid="5"/>
                                        </p:tgtEl>
                                      </p:cBhvr>
                                    </p:animEffect>
                                    <p:set>
                                      <p:cBhvr>
                                        <p:cTn id="43" dur="1" fill="hold">
                                          <p:stCondLst>
                                            <p:cond delay="4999"/>
                                          </p:stCondLst>
                                        </p:cTn>
                                        <p:tgtEl>
                                          <p:spTgt spid="5"/>
                                        </p:tgtEl>
                                        <p:attrNameLst>
                                          <p:attrName>style.visibility</p:attrName>
                                        </p:attrNameLst>
                                      </p:cBhvr>
                                      <p:to>
                                        <p:strVal val="hidden"/>
                                      </p:to>
                                    </p:set>
                                  </p:childTnLst>
                                </p:cTn>
                              </p:par>
                              <p:par>
                                <p:cTn id="44" presetID="8" presetClass="exit" presetSubtype="32" fill="hold" nodeType="withEffect">
                                  <p:stCondLst>
                                    <p:cond delay="0"/>
                                  </p:stCondLst>
                                  <p:childTnLst>
                                    <p:animEffect transition="out" filter="diamond(out)">
                                      <p:cBhvr>
                                        <p:cTn id="45" dur="5000"/>
                                        <p:tgtEl>
                                          <p:spTgt spid="6"/>
                                        </p:tgtEl>
                                      </p:cBhvr>
                                    </p:animEffect>
                                    <p:set>
                                      <p:cBhvr>
                                        <p:cTn id="46" dur="1" fill="hold">
                                          <p:stCondLst>
                                            <p:cond delay="4999"/>
                                          </p:stCondLst>
                                        </p:cTn>
                                        <p:tgtEl>
                                          <p:spTgt spid="6"/>
                                        </p:tgtEl>
                                        <p:attrNameLst>
                                          <p:attrName>style.visibility</p:attrName>
                                        </p:attrNameLst>
                                      </p:cBhvr>
                                      <p:to>
                                        <p:strVal val="hidden"/>
                                      </p:to>
                                    </p:set>
                                  </p:childTnLst>
                                </p:cTn>
                              </p:par>
                              <p:par>
                                <p:cTn id="47" presetID="8" presetClass="entr" presetSubtype="16"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Effect transition="in" filter="diamond(in)">
                                      <p:cBhvr>
                                        <p:cTn id="49" dur="5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0594" name="Picture 2" descr="Geamana: Pueblo rumano inundado por un lago tóxico"/>
          <p:cNvPicPr>
            <a:picLocks noChangeAspect="1" noChangeArrowheads="1"/>
          </p:cNvPicPr>
          <p:nvPr/>
        </p:nvPicPr>
        <p:blipFill>
          <a:blip r:embed="rId2" cstate="print"/>
          <a:srcRect/>
          <a:stretch>
            <a:fillRect/>
          </a:stretch>
        </p:blipFill>
        <p:spPr bwMode="auto">
          <a:xfrm>
            <a:off x="0" y="0"/>
            <a:ext cx="6858000" cy="9144000"/>
          </a:xfrm>
          <a:prstGeom prst="rect">
            <a:avLst/>
          </a:prstGeom>
          <a:noFill/>
        </p:spPr>
      </p:pic>
      <p:pic>
        <p:nvPicPr>
          <p:cNvPr id="3" name="Picture 3" descr="illusion-019"/>
          <p:cNvPicPr>
            <a:picLocks noChangeAspect="1" noChangeArrowheads="1" noCrop="1"/>
          </p:cNvPicPr>
          <p:nvPr/>
        </p:nvPicPr>
        <p:blipFill>
          <a:blip r:embed="rId3" cstate="print">
            <a:duotone>
              <a:schemeClr val="accent3">
                <a:shade val="45000"/>
                <a:satMod val="135000"/>
              </a:schemeClr>
              <a:prstClr val="white"/>
            </a:duotone>
            <a:lum bright="-9000"/>
          </a:blip>
          <a:srcRect/>
          <a:stretch>
            <a:fillRect/>
          </a:stretch>
        </p:blipFill>
        <p:spPr bwMode="auto">
          <a:xfrm>
            <a:off x="0" y="-468560"/>
            <a:ext cx="6858000" cy="9864080"/>
          </a:xfrm>
          <a:prstGeom prst="rect">
            <a:avLst/>
          </a:prstGeom>
          <a:noFill/>
          <a:ln w="9525">
            <a:noFill/>
            <a:miter lim="800000"/>
            <a:headEnd/>
            <a:tailEnd/>
          </a:ln>
        </p:spPr>
      </p:pic>
    </p:spTree>
  </p:cSld>
  <p:clrMapOvr>
    <a:masterClrMapping/>
  </p:clrMapOvr>
  <p:transition spd="slow" advTm="7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par>
                                <p:cTn id="8" presetID="6" presetClass="exit" presetSubtype="32" fill="hold" nodeType="withEffect">
                                  <p:stCondLst>
                                    <p:cond delay="0"/>
                                  </p:stCondLst>
                                  <p:childTnLst>
                                    <p:animEffect transition="out" filter="circle(out)">
                                      <p:cBhvr>
                                        <p:cTn id="9" dur="5000"/>
                                        <p:tgtEl>
                                          <p:spTgt spid="3"/>
                                        </p:tgtEl>
                                      </p:cBhvr>
                                    </p:animEffect>
                                    <p:set>
                                      <p:cBhvr>
                                        <p:cTn id="10"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2" descr="Geamana: Pueblo rumano inundado por un lago tóxico"/>
          <p:cNvPicPr>
            <a:picLocks noChangeAspect="1" noChangeArrowheads="1"/>
          </p:cNvPicPr>
          <p:nvPr/>
        </p:nvPicPr>
        <p:blipFill>
          <a:blip r:embed="rId2" cstate="print"/>
          <a:srcRect/>
          <a:stretch>
            <a:fillRect/>
          </a:stretch>
        </p:blipFill>
        <p:spPr bwMode="auto">
          <a:xfrm>
            <a:off x="0" y="0"/>
            <a:ext cx="6858000" cy="9144000"/>
          </a:xfrm>
          <a:prstGeom prst="rect">
            <a:avLst/>
          </a:prstGeom>
          <a:noFill/>
        </p:spPr>
      </p:pic>
      <p:sp>
        <p:nvSpPr>
          <p:cNvPr id="7" name="6 Luna"/>
          <p:cNvSpPr/>
          <p:nvPr/>
        </p:nvSpPr>
        <p:spPr>
          <a:xfrm rot="16200000">
            <a:off x="1398985" y="-702468"/>
            <a:ext cx="4381500" cy="5786438"/>
          </a:xfrm>
          <a:prstGeom prst="moon">
            <a:avLst>
              <a:gd name="adj" fmla="val 10458"/>
            </a:avLst>
          </a:prstGeom>
          <a:solidFill>
            <a:srgbClr val="FFFF00">
              <a:alpha val="5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Luna"/>
          <p:cNvSpPr/>
          <p:nvPr/>
        </p:nvSpPr>
        <p:spPr>
          <a:xfrm rot="16200000" flipH="1">
            <a:off x="1154906" y="3869532"/>
            <a:ext cx="4762500" cy="5786438"/>
          </a:xfrm>
          <a:prstGeom prst="moon">
            <a:avLst>
              <a:gd name="adj" fmla="val 10458"/>
            </a:avLst>
          </a:prstGeom>
          <a:solidFill>
            <a:srgbClr val="FFFF00">
              <a:alpha val="5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Luna"/>
          <p:cNvSpPr/>
          <p:nvPr/>
        </p:nvSpPr>
        <p:spPr>
          <a:xfrm rot="16200000">
            <a:off x="1684735" y="-934641"/>
            <a:ext cx="3810000" cy="5679281"/>
          </a:xfrm>
          <a:prstGeom prst="moon">
            <a:avLst>
              <a:gd name="adj" fmla="val 10458"/>
            </a:avLst>
          </a:prstGeom>
          <a:solidFill>
            <a:srgbClr val="FFFF00">
              <a:alpha val="5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Luna"/>
          <p:cNvSpPr/>
          <p:nvPr/>
        </p:nvSpPr>
        <p:spPr>
          <a:xfrm rot="16200000" flipH="1">
            <a:off x="1541860" y="4202906"/>
            <a:ext cx="4095749" cy="5786438"/>
          </a:xfrm>
          <a:prstGeom prst="moon">
            <a:avLst>
              <a:gd name="adj" fmla="val 10458"/>
            </a:avLst>
          </a:prstGeom>
          <a:solidFill>
            <a:srgbClr val="FFFF00">
              <a:alpha val="5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Luna"/>
          <p:cNvSpPr/>
          <p:nvPr/>
        </p:nvSpPr>
        <p:spPr>
          <a:xfrm rot="16200000">
            <a:off x="1997274" y="-1140023"/>
            <a:ext cx="3238500" cy="5518547"/>
          </a:xfrm>
          <a:prstGeom prst="moon">
            <a:avLst>
              <a:gd name="adj" fmla="val 10458"/>
            </a:avLst>
          </a:prstGeom>
          <a:solidFill>
            <a:srgbClr val="FFFF00">
              <a:alpha val="5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Luna"/>
          <p:cNvSpPr/>
          <p:nvPr/>
        </p:nvSpPr>
        <p:spPr>
          <a:xfrm rot="16200000" flipH="1">
            <a:off x="1797001" y="4515446"/>
            <a:ext cx="3524249" cy="5732859"/>
          </a:xfrm>
          <a:prstGeom prst="moon">
            <a:avLst>
              <a:gd name="adj" fmla="val 10458"/>
            </a:avLst>
          </a:prstGeom>
          <a:solidFill>
            <a:srgbClr val="FFFF00">
              <a:alpha val="5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Luna"/>
          <p:cNvSpPr/>
          <p:nvPr/>
        </p:nvSpPr>
        <p:spPr>
          <a:xfrm rot="16200000">
            <a:off x="2181820" y="-1378148"/>
            <a:ext cx="2762251" cy="5518547"/>
          </a:xfrm>
          <a:prstGeom prst="moon">
            <a:avLst>
              <a:gd name="adj" fmla="val 10458"/>
            </a:avLst>
          </a:prstGeom>
          <a:solidFill>
            <a:srgbClr val="FFFF00">
              <a:alpha val="5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Luna"/>
          <p:cNvSpPr/>
          <p:nvPr/>
        </p:nvSpPr>
        <p:spPr>
          <a:xfrm rot="16200000" flipH="1">
            <a:off x="2086571" y="4801196"/>
            <a:ext cx="2952749" cy="5732859"/>
          </a:xfrm>
          <a:prstGeom prst="moon">
            <a:avLst>
              <a:gd name="adj" fmla="val 10458"/>
            </a:avLst>
          </a:prstGeom>
          <a:solidFill>
            <a:srgbClr val="FFFF00">
              <a:alpha val="5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10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3000" fill="hold"/>
                                        <p:tgtEl>
                                          <p:spTgt spid="7"/>
                                        </p:tgtEl>
                                        <p:attrNameLst>
                                          <p:attrName>ppt_x</p:attrName>
                                        </p:attrNameLst>
                                      </p:cBhvr>
                                      <p:tavLst>
                                        <p:tav tm="0">
                                          <p:val>
                                            <p:strVal val="#ppt_x"/>
                                          </p:val>
                                        </p:tav>
                                        <p:tav tm="100000">
                                          <p:val>
                                            <p:strVal val="#ppt_x"/>
                                          </p:val>
                                        </p:tav>
                                      </p:tavLst>
                                    </p:anim>
                                    <p:anim calcmode="lin" valueType="num">
                                      <p:cBhvr additive="base">
                                        <p:cTn id="8" dur="3000" fill="hold"/>
                                        <p:tgtEl>
                                          <p:spTgt spid="7"/>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3000" fill="hold"/>
                                        <p:tgtEl>
                                          <p:spTgt spid="9"/>
                                        </p:tgtEl>
                                        <p:attrNameLst>
                                          <p:attrName>ppt_x</p:attrName>
                                        </p:attrNameLst>
                                      </p:cBhvr>
                                      <p:tavLst>
                                        <p:tav tm="0">
                                          <p:val>
                                            <p:strVal val="#ppt_x"/>
                                          </p:val>
                                        </p:tav>
                                        <p:tav tm="100000">
                                          <p:val>
                                            <p:strVal val="#ppt_x"/>
                                          </p:val>
                                        </p:tav>
                                      </p:tavLst>
                                    </p:anim>
                                    <p:anim calcmode="lin" valueType="num">
                                      <p:cBhvr additive="base">
                                        <p:cTn id="12" dur="3000" fill="hold"/>
                                        <p:tgtEl>
                                          <p:spTgt spid="9"/>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1"/>
                                        </p:tgtEl>
                                        <p:attrNameLst>
                                          <p:attrName>style.visibility</p:attrName>
                                        </p:attrNameLst>
                                      </p:cBhvr>
                                      <p:to>
                                        <p:strVal val="visible"/>
                                      </p:to>
                                    </p:set>
                                    <p:anim calcmode="lin" valueType="num">
                                      <p:cBhvr additive="base">
                                        <p:cTn id="15" dur="3000" fill="hold"/>
                                        <p:tgtEl>
                                          <p:spTgt spid="11"/>
                                        </p:tgtEl>
                                        <p:attrNameLst>
                                          <p:attrName>ppt_x</p:attrName>
                                        </p:attrNameLst>
                                      </p:cBhvr>
                                      <p:tavLst>
                                        <p:tav tm="0">
                                          <p:val>
                                            <p:strVal val="#ppt_x"/>
                                          </p:val>
                                        </p:tav>
                                        <p:tav tm="100000">
                                          <p:val>
                                            <p:strVal val="#ppt_x"/>
                                          </p:val>
                                        </p:tav>
                                      </p:tavLst>
                                    </p:anim>
                                    <p:anim calcmode="lin" valueType="num">
                                      <p:cBhvr additive="base">
                                        <p:cTn id="16" dur="3000" fill="hold"/>
                                        <p:tgtEl>
                                          <p:spTgt spid="11"/>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3000" fill="hold"/>
                                        <p:tgtEl>
                                          <p:spTgt spid="13"/>
                                        </p:tgtEl>
                                        <p:attrNameLst>
                                          <p:attrName>ppt_x</p:attrName>
                                        </p:attrNameLst>
                                      </p:cBhvr>
                                      <p:tavLst>
                                        <p:tav tm="0">
                                          <p:val>
                                            <p:strVal val="#ppt_x"/>
                                          </p:val>
                                        </p:tav>
                                        <p:tav tm="100000">
                                          <p:val>
                                            <p:strVal val="#ppt_x"/>
                                          </p:val>
                                        </p:tav>
                                      </p:tavLst>
                                    </p:anim>
                                    <p:anim calcmode="lin" valueType="num">
                                      <p:cBhvr additive="base">
                                        <p:cTn id="20" dur="3000" fill="hold"/>
                                        <p:tgtEl>
                                          <p:spTgt spid="13"/>
                                        </p:tgtEl>
                                        <p:attrNameLst>
                                          <p:attrName>ppt_y</p:attrName>
                                        </p:attrNameLst>
                                      </p:cBhvr>
                                      <p:tavLst>
                                        <p:tav tm="0">
                                          <p:val>
                                            <p:strVal val="1+#ppt_h/2"/>
                                          </p:val>
                                        </p:tav>
                                        <p:tav tm="100000">
                                          <p:val>
                                            <p:strVal val="#ppt_y"/>
                                          </p:val>
                                        </p:tav>
                                      </p:tavLst>
                                    </p:anim>
                                  </p:childTnLst>
                                </p:cTn>
                              </p:par>
                              <p:par>
                                <p:cTn id="21" presetID="2" presetClass="entr" presetSubtype="1" fill="hold" nodeType="with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3000" fill="hold"/>
                                        <p:tgtEl>
                                          <p:spTgt spid="8"/>
                                        </p:tgtEl>
                                        <p:attrNameLst>
                                          <p:attrName>ppt_x</p:attrName>
                                        </p:attrNameLst>
                                      </p:cBhvr>
                                      <p:tavLst>
                                        <p:tav tm="0">
                                          <p:val>
                                            <p:strVal val="#ppt_x"/>
                                          </p:val>
                                        </p:tav>
                                        <p:tav tm="100000">
                                          <p:val>
                                            <p:strVal val="#ppt_x"/>
                                          </p:val>
                                        </p:tav>
                                      </p:tavLst>
                                    </p:anim>
                                    <p:anim calcmode="lin" valueType="num">
                                      <p:cBhvr additive="base">
                                        <p:cTn id="24" dur="3000" fill="hold"/>
                                        <p:tgtEl>
                                          <p:spTgt spid="8"/>
                                        </p:tgtEl>
                                        <p:attrNameLst>
                                          <p:attrName>ppt_y</p:attrName>
                                        </p:attrNameLst>
                                      </p:cBhvr>
                                      <p:tavLst>
                                        <p:tav tm="0">
                                          <p:val>
                                            <p:strVal val="0-#ppt_h/2"/>
                                          </p:val>
                                        </p:tav>
                                        <p:tav tm="100000">
                                          <p:val>
                                            <p:strVal val="#ppt_y"/>
                                          </p:val>
                                        </p:tav>
                                      </p:tavLst>
                                    </p:anim>
                                  </p:childTnLst>
                                </p:cTn>
                              </p:par>
                              <p:par>
                                <p:cTn id="25" presetID="2" presetClass="entr" presetSubtype="1"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ppt_x"/>
                                          </p:val>
                                        </p:tav>
                                        <p:tav tm="100000">
                                          <p:val>
                                            <p:strVal val="#ppt_x"/>
                                          </p:val>
                                        </p:tav>
                                      </p:tavLst>
                                    </p:anim>
                                    <p:anim calcmode="lin" valueType="num">
                                      <p:cBhvr additive="base">
                                        <p:cTn id="28" dur="3000" fill="hold"/>
                                        <p:tgtEl>
                                          <p:spTgt spid="10"/>
                                        </p:tgtEl>
                                        <p:attrNameLst>
                                          <p:attrName>ppt_y</p:attrName>
                                        </p:attrNameLst>
                                      </p:cBhvr>
                                      <p:tavLst>
                                        <p:tav tm="0">
                                          <p:val>
                                            <p:strVal val="0-#ppt_h/2"/>
                                          </p:val>
                                        </p:tav>
                                        <p:tav tm="100000">
                                          <p:val>
                                            <p:strVal val="#ppt_y"/>
                                          </p:val>
                                        </p:tav>
                                      </p:tavLst>
                                    </p:anim>
                                  </p:childTnLst>
                                </p:cTn>
                              </p:par>
                              <p:par>
                                <p:cTn id="29" presetID="2" presetClass="entr" presetSubtype="1" fill="hold" nodeType="with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3000" fill="hold"/>
                                        <p:tgtEl>
                                          <p:spTgt spid="12"/>
                                        </p:tgtEl>
                                        <p:attrNameLst>
                                          <p:attrName>ppt_x</p:attrName>
                                        </p:attrNameLst>
                                      </p:cBhvr>
                                      <p:tavLst>
                                        <p:tav tm="0">
                                          <p:val>
                                            <p:strVal val="#ppt_x"/>
                                          </p:val>
                                        </p:tav>
                                        <p:tav tm="100000">
                                          <p:val>
                                            <p:strVal val="#ppt_x"/>
                                          </p:val>
                                        </p:tav>
                                      </p:tavLst>
                                    </p:anim>
                                    <p:anim calcmode="lin" valueType="num">
                                      <p:cBhvr additive="base">
                                        <p:cTn id="32" dur="3000" fill="hold"/>
                                        <p:tgtEl>
                                          <p:spTgt spid="12"/>
                                        </p:tgtEl>
                                        <p:attrNameLst>
                                          <p:attrName>ppt_y</p:attrName>
                                        </p:attrNameLst>
                                      </p:cBhvr>
                                      <p:tavLst>
                                        <p:tav tm="0">
                                          <p:val>
                                            <p:strVal val="0-#ppt_h/2"/>
                                          </p:val>
                                        </p:tav>
                                        <p:tav tm="100000">
                                          <p:val>
                                            <p:strVal val="#ppt_y"/>
                                          </p:val>
                                        </p:tav>
                                      </p:tavLst>
                                    </p:anim>
                                  </p:childTnLst>
                                </p:cTn>
                              </p:par>
                              <p:par>
                                <p:cTn id="33" presetID="2" presetClass="entr" presetSubtype="1" fill="hold" nodeType="withEffect">
                                  <p:stCondLst>
                                    <p:cond delay="0"/>
                                  </p:stCondLst>
                                  <p:childTnLst>
                                    <p:set>
                                      <p:cBhvr>
                                        <p:cTn id="34" dur="1" fill="hold">
                                          <p:stCondLst>
                                            <p:cond delay="0"/>
                                          </p:stCondLst>
                                        </p:cTn>
                                        <p:tgtEl>
                                          <p:spTgt spid="14"/>
                                        </p:tgtEl>
                                        <p:attrNameLst>
                                          <p:attrName>style.visibility</p:attrName>
                                        </p:attrNameLst>
                                      </p:cBhvr>
                                      <p:to>
                                        <p:strVal val="visible"/>
                                      </p:to>
                                    </p:set>
                                    <p:anim calcmode="lin" valueType="num">
                                      <p:cBhvr additive="base">
                                        <p:cTn id="35" dur="3000" fill="hold"/>
                                        <p:tgtEl>
                                          <p:spTgt spid="14"/>
                                        </p:tgtEl>
                                        <p:attrNameLst>
                                          <p:attrName>ppt_x</p:attrName>
                                        </p:attrNameLst>
                                      </p:cBhvr>
                                      <p:tavLst>
                                        <p:tav tm="0">
                                          <p:val>
                                            <p:strVal val="#ppt_x"/>
                                          </p:val>
                                        </p:tav>
                                        <p:tav tm="100000">
                                          <p:val>
                                            <p:strVal val="#ppt_x"/>
                                          </p:val>
                                        </p:tav>
                                      </p:tavLst>
                                    </p:anim>
                                    <p:anim calcmode="lin" valueType="num">
                                      <p:cBhvr additive="base">
                                        <p:cTn id="36" dur="3000" fill="hold"/>
                                        <p:tgtEl>
                                          <p:spTgt spid="14"/>
                                        </p:tgtEl>
                                        <p:attrNameLst>
                                          <p:attrName>ppt_y</p:attrName>
                                        </p:attrNameLst>
                                      </p:cBhvr>
                                      <p:tavLst>
                                        <p:tav tm="0">
                                          <p:val>
                                            <p:strVal val="0-#ppt_h/2"/>
                                          </p:val>
                                        </p:tav>
                                        <p:tav tm="100000">
                                          <p:val>
                                            <p:strVal val="#ppt_y"/>
                                          </p:val>
                                        </p:tav>
                                      </p:tavLst>
                                    </p:anim>
                                  </p:childTnLst>
                                </p:cTn>
                              </p:par>
                              <p:par>
                                <p:cTn id="37" presetID="16" presetClass="entr" presetSubtype="21" fill="hold" nodeType="withEffect">
                                  <p:stCondLst>
                                    <p:cond delay="0"/>
                                  </p:stCondLst>
                                  <p:childTnLst>
                                    <p:set>
                                      <p:cBhvr>
                                        <p:cTn id="38" dur="1" fill="hold">
                                          <p:stCondLst>
                                            <p:cond delay="0"/>
                                          </p:stCondLst>
                                        </p:cTn>
                                        <p:tgtEl>
                                          <p:spTgt spid="7"/>
                                        </p:tgtEl>
                                        <p:attrNameLst>
                                          <p:attrName>style.visibility</p:attrName>
                                        </p:attrNameLst>
                                      </p:cBhvr>
                                      <p:to>
                                        <p:strVal val="visible"/>
                                      </p:to>
                                    </p:set>
                                    <p:animEffect transition="in" filter="barn(inVertical)">
                                      <p:cBhvr>
                                        <p:cTn id="39" dur="3000"/>
                                        <p:tgtEl>
                                          <p:spTgt spid="7"/>
                                        </p:tgtEl>
                                      </p:cBhvr>
                                    </p:animEffect>
                                  </p:childTnLst>
                                </p:cTn>
                              </p:par>
                              <p:par>
                                <p:cTn id="40" presetID="16" presetClass="entr" presetSubtype="21" fill="hold" nodeType="with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barn(inVertical)">
                                      <p:cBhvr>
                                        <p:cTn id="42" dur="3000"/>
                                        <p:tgtEl>
                                          <p:spTgt spid="9"/>
                                        </p:tgtEl>
                                      </p:cBhvr>
                                    </p:animEffect>
                                  </p:childTnLst>
                                </p:cTn>
                              </p:par>
                              <p:par>
                                <p:cTn id="43" presetID="16" presetClass="entr" presetSubtype="21" fill="hold" nodeType="withEffect">
                                  <p:stCondLst>
                                    <p:cond delay="0"/>
                                  </p:stCondLst>
                                  <p:childTnLst>
                                    <p:set>
                                      <p:cBhvr>
                                        <p:cTn id="44" dur="1" fill="hold">
                                          <p:stCondLst>
                                            <p:cond delay="0"/>
                                          </p:stCondLst>
                                        </p:cTn>
                                        <p:tgtEl>
                                          <p:spTgt spid="11"/>
                                        </p:tgtEl>
                                        <p:attrNameLst>
                                          <p:attrName>style.visibility</p:attrName>
                                        </p:attrNameLst>
                                      </p:cBhvr>
                                      <p:to>
                                        <p:strVal val="visible"/>
                                      </p:to>
                                    </p:set>
                                    <p:animEffect transition="in" filter="barn(inVertical)">
                                      <p:cBhvr>
                                        <p:cTn id="45" dur="3000"/>
                                        <p:tgtEl>
                                          <p:spTgt spid="11"/>
                                        </p:tgtEl>
                                      </p:cBhvr>
                                    </p:animEffect>
                                  </p:childTnLst>
                                </p:cTn>
                              </p:par>
                              <p:par>
                                <p:cTn id="46" presetID="16" presetClass="entr" presetSubtype="21" fill="hold" nodeType="withEffect">
                                  <p:stCondLst>
                                    <p:cond delay="0"/>
                                  </p:stCondLst>
                                  <p:childTnLst>
                                    <p:set>
                                      <p:cBhvr>
                                        <p:cTn id="47" dur="1" fill="hold">
                                          <p:stCondLst>
                                            <p:cond delay="0"/>
                                          </p:stCondLst>
                                        </p:cTn>
                                        <p:tgtEl>
                                          <p:spTgt spid="13"/>
                                        </p:tgtEl>
                                        <p:attrNameLst>
                                          <p:attrName>style.visibility</p:attrName>
                                        </p:attrNameLst>
                                      </p:cBhvr>
                                      <p:to>
                                        <p:strVal val="visible"/>
                                      </p:to>
                                    </p:set>
                                    <p:animEffect transition="in" filter="barn(inVertical)">
                                      <p:cBhvr>
                                        <p:cTn id="48" dur="3000"/>
                                        <p:tgtEl>
                                          <p:spTgt spid="13"/>
                                        </p:tgtEl>
                                      </p:cBhvr>
                                    </p:animEffect>
                                  </p:childTnLst>
                                </p:cTn>
                              </p:par>
                              <p:par>
                                <p:cTn id="49" presetID="16" presetClass="entr" presetSubtype="21" fill="hold" nodeType="withEffect">
                                  <p:stCondLst>
                                    <p:cond delay="0"/>
                                  </p:stCondLst>
                                  <p:childTnLst>
                                    <p:set>
                                      <p:cBhvr>
                                        <p:cTn id="50" dur="1" fill="hold">
                                          <p:stCondLst>
                                            <p:cond delay="0"/>
                                          </p:stCondLst>
                                        </p:cTn>
                                        <p:tgtEl>
                                          <p:spTgt spid="8"/>
                                        </p:tgtEl>
                                        <p:attrNameLst>
                                          <p:attrName>style.visibility</p:attrName>
                                        </p:attrNameLst>
                                      </p:cBhvr>
                                      <p:to>
                                        <p:strVal val="visible"/>
                                      </p:to>
                                    </p:set>
                                    <p:animEffect transition="in" filter="barn(inVertical)">
                                      <p:cBhvr>
                                        <p:cTn id="51" dur="3000"/>
                                        <p:tgtEl>
                                          <p:spTgt spid="8"/>
                                        </p:tgtEl>
                                      </p:cBhvr>
                                    </p:animEffect>
                                  </p:childTnLst>
                                </p:cTn>
                              </p:par>
                              <p:par>
                                <p:cTn id="52" presetID="16" presetClass="entr" presetSubtype="21" fill="hold" nodeType="withEffect">
                                  <p:stCondLst>
                                    <p:cond delay="0"/>
                                  </p:stCondLst>
                                  <p:childTnLst>
                                    <p:set>
                                      <p:cBhvr>
                                        <p:cTn id="53" dur="1" fill="hold">
                                          <p:stCondLst>
                                            <p:cond delay="0"/>
                                          </p:stCondLst>
                                        </p:cTn>
                                        <p:tgtEl>
                                          <p:spTgt spid="10"/>
                                        </p:tgtEl>
                                        <p:attrNameLst>
                                          <p:attrName>style.visibility</p:attrName>
                                        </p:attrNameLst>
                                      </p:cBhvr>
                                      <p:to>
                                        <p:strVal val="visible"/>
                                      </p:to>
                                    </p:set>
                                    <p:animEffect transition="in" filter="barn(inVertical)">
                                      <p:cBhvr>
                                        <p:cTn id="54" dur="3000"/>
                                        <p:tgtEl>
                                          <p:spTgt spid="10"/>
                                        </p:tgtEl>
                                      </p:cBhvr>
                                    </p:animEffect>
                                  </p:childTnLst>
                                </p:cTn>
                              </p:par>
                              <p:par>
                                <p:cTn id="55" presetID="16" presetClass="entr" presetSubtype="21" fill="hold" nodeType="withEffect">
                                  <p:stCondLst>
                                    <p:cond delay="0"/>
                                  </p:stCondLst>
                                  <p:childTnLst>
                                    <p:set>
                                      <p:cBhvr>
                                        <p:cTn id="56" dur="1" fill="hold">
                                          <p:stCondLst>
                                            <p:cond delay="0"/>
                                          </p:stCondLst>
                                        </p:cTn>
                                        <p:tgtEl>
                                          <p:spTgt spid="12"/>
                                        </p:tgtEl>
                                        <p:attrNameLst>
                                          <p:attrName>style.visibility</p:attrName>
                                        </p:attrNameLst>
                                      </p:cBhvr>
                                      <p:to>
                                        <p:strVal val="visible"/>
                                      </p:to>
                                    </p:set>
                                    <p:animEffect transition="in" filter="barn(inVertical)">
                                      <p:cBhvr>
                                        <p:cTn id="57" dur="3000"/>
                                        <p:tgtEl>
                                          <p:spTgt spid="12"/>
                                        </p:tgtEl>
                                      </p:cBhvr>
                                    </p:animEffect>
                                  </p:childTnLst>
                                </p:cTn>
                              </p:par>
                              <p:par>
                                <p:cTn id="58" presetID="16" presetClass="entr" presetSubtype="21" fill="hold" nodeType="withEffect">
                                  <p:stCondLst>
                                    <p:cond delay="0"/>
                                  </p:stCondLst>
                                  <p:childTnLst>
                                    <p:set>
                                      <p:cBhvr>
                                        <p:cTn id="59" dur="1" fill="hold">
                                          <p:stCondLst>
                                            <p:cond delay="0"/>
                                          </p:stCondLst>
                                        </p:cTn>
                                        <p:tgtEl>
                                          <p:spTgt spid="14"/>
                                        </p:tgtEl>
                                        <p:attrNameLst>
                                          <p:attrName>style.visibility</p:attrName>
                                        </p:attrNameLst>
                                      </p:cBhvr>
                                      <p:to>
                                        <p:strVal val="visible"/>
                                      </p:to>
                                    </p:set>
                                    <p:animEffect transition="in" filter="barn(inVertical)">
                                      <p:cBhvr>
                                        <p:cTn id="60" dur="3000"/>
                                        <p:tgtEl>
                                          <p:spTgt spid="14"/>
                                        </p:tgtEl>
                                      </p:cBhvr>
                                    </p:animEffect>
                                  </p:childTnLst>
                                </p:cTn>
                              </p:par>
                            </p:childTnLst>
                          </p:cTn>
                        </p:par>
                        <p:par>
                          <p:cTn id="61" fill="hold">
                            <p:stCondLst>
                              <p:cond delay="3000"/>
                            </p:stCondLst>
                            <p:childTnLst>
                              <p:par>
                                <p:cTn id="62" presetID="2" presetClass="exit" presetSubtype="4" fill="hold" nodeType="afterEffect">
                                  <p:stCondLst>
                                    <p:cond delay="0"/>
                                  </p:stCondLst>
                                  <p:childTnLst>
                                    <p:anim calcmode="lin" valueType="num">
                                      <p:cBhvr additive="base">
                                        <p:cTn id="63" dur="3000"/>
                                        <p:tgtEl>
                                          <p:spTgt spid="7"/>
                                        </p:tgtEl>
                                        <p:attrNameLst>
                                          <p:attrName>ppt_x</p:attrName>
                                        </p:attrNameLst>
                                      </p:cBhvr>
                                      <p:tavLst>
                                        <p:tav tm="0">
                                          <p:val>
                                            <p:strVal val="ppt_x"/>
                                          </p:val>
                                        </p:tav>
                                        <p:tav tm="100000">
                                          <p:val>
                                            <p:strVal val="ppt_x"/>
                                          </p:val>
                                        </p:tav>
                                      </p:tavLst>
                                    </p:anim>
                                    <p:anim calcmode="lin" valueType="num">
                                      <p:cBhvr additive="base">
                                        <p:cTn id="64" dur="3000"/>
                                        <p:tgtEl>
                                          <p:spTgt spid="7"/>
                                        </p:tgtEl>
                                        <p:attrNameLst>
                                          <p:attrName>ppt_y</p:attrName>
                                        </p:attrNameLst>
                                      </p:cBhvr>
                                      <p:tavLst>
                                        <p:tav tm="0">
                                          <p:val>
                                            <p:strVal val="ppt_y"/>
                                          </p:val>
                                        </p:tav>
                                        <p:tav tm="100000">
                                          <p:val>
                                            <p:strVal val="1+ppt_h/2"/>
                                          </p:val>
                                        </p:tav>
                                      </p:tavLst>
                                    </p:anim>
                                    <p:set>
                                      <p:cBhvr>
                                        <p:cTn id="65" dur="1" fill="hold">
                                          <p:stCondLst>
                                            <p:cond delay="2999"/>
                                          </p:stCondLst>
                                        </p:cTn>
                                        <p:tgtEl>
                                          <p:spTgt spid="7"/>
                                        </p:tgtEl>
                                        <p:attrNameLst>
                                          <p:attrName>style.visibility</p:attrName>
                                        </p:attrNameLst>
                                      </p:cBhvr>
                                      <p:to>
                                        <p:strVal val="hidden"/>
                                      </p:to>
                                    </p:set>
                                  </p:childTnLst>
                                </p:cTn>
                              </p:par>
                              <p:par>
                                <p:cTn id="66" presetID="2" presetClass="exit" presetSubtype="4" fill="hold" nodeType="withEffect">
                                  <p:stCondLst>
                                    <p:cond delay="0"/>
                                  </p:stCondLst>
                                  <p:childTnLst>
                                    <p:anim calcmode="lin" valueType="num">
                                      <p:cBhvr additive="base">
                                        <p:cTn id="67" dur="3000"/>
                                        <p:tgtEl>
                                          <p:spTgt spid="9"/>
                                        </p:tgtEl>
                                        <p:attrNameLst>
                                          <p:attrName>ppt_x</p:attrName>
                                        </p:attrNameLst>
                                      </p:cBhvr>
                                      <p:tavLst>
                                        <p:tav tm="0">
                                          <p:val>
                                            <p:strVal val="ppt_x"/>
                                          </p:val>
                                        </p:tav>
                                        <p:tav tm="100000">
                                          <p:val>
                                            <p:strVal val="ppt_x"/>
                                          </p:val>
                                        </p:tav>
                                      </p:tavLst>
                                    </p:anim>
                                    <p:anim calcmode="lin" valueType="num">
                                      <p:cBhvr additive="base">
                                        <p:cTn id="68" dur="3000"/>
                                        <p:tgtEl>
                                          <p:spTgt spid="9"/>
                                        </p:tgtEl>
                                        <p:attrNameLst>
                                          <p:attrName>ppt_y</p:attrName>
                                        </p:attrNameLst>
                                      </p:cBhvr>
                                      <p:tavLst>
                                        <p:tav tm="0">
                                          <p:val>
                                            <p:strVal val="ppt_y"/>
                                          </p:val>
                                        </p:tav>
                                        <p:tav tm="100000">
                                          <p:val>
                                            <p:strVal val="1+ppt_h/2"/>
                                          </p:val>
                                        </p:tav>
                                      </p:tavLst>
                                    </p:anim>
                                    <p:set>
                                      <p:cBhvr>
                                        <p:cTn id="69" dur="1" fill="hold">
                                          <p:stCondLst>
                                            <p:cond delay="2999"/>
                                          </p:stCondLst>
                                        </p:cTn>
                                        <p:tgtEl>
                                          <p:spTgt spid="9"/>
                                        </p:tgtEl>
                                        <p:attrNameLst>
                                          <p:attrName>style.visibility</p:attrName>
                                        </p:attrNameLst>
                                      </p:cBhvr>
                                      <p:to>
                                        <p:strVal val="hidden"/>
                                      </p:to>
                                    </p:set>
                                  </p:childTnLst>
                                </p:cTn>
                              </p:par>
                              <p:par>
                                <p:cTn id="70" presetID="2" presetClass="exit" presetSubtype="4" fill="hold" nodeType="withEffect">
                                  <p:stCondLst>
                                    <p:cond delay="0"/>
                                  </p:stCondLst>
                                  <p:childTnLst>
                                    <p:anim calcmode="lin" valueType="num">
                                      <p:cBhvr additive="base">
                                        <p:cTn id="71" dur="3000"/>
                                        <p:tgtEl>
                                          <p:spTgt spid="11"/>
                                        </p:tgtEl>
                                        <p:attrNameLst>
                                          <p:attrName>ppt_x</p:attrName>
                                        </p:attrNameLst>
                                      </p:cBhvr>
                                      <p:tavLst>
                                        <p:tav tm="0">
                                          <p:val>
                                            <p:strVal val="ppt_x"/>
                                          </p:val>
                                        </p:tav>
                                        <p:tav tm="100000">
                                          <p:val>
                                            <p:strVal val="ppt_x"/>
                                          </p:val>
                                        </p:tav>
                                      </p:tavLst>
                                    </p:anim>
                                    <p:anim calcmode="lin" valueType="num">
                                      <p:cBhvr additive="base">
                                        <p:cTn id="72" dur="3000"/>
                                        <p:tgtEl>
                                          <p:spTgt spid="11"/>
                                        </p:tgtEl>
                                        <p:attrNameLst>
                                          <p:attrName>ppt_y</p:attrName>
                                        </p:attrNameLst>
                                      </p:cBhvr>
                                      <p:tavLst>
                                        <p:tav tm="0">
                                          <p:val>
                                            <p:strVal val="ppt_y"/>
                                          </p:val>
                                        </p:tav>
                                        <p:tav tm="100000">
                                          <p:val>
                                            <p:strVal val="1+ppt_h/2"/>
                                          </p:val>
                                        </p:tav>
                                      </p:tavLst>
                                    </p:anim>
                                    <p:set>
                                      <p:cBhvr>
                                        <p:cTn id="73" dur="1" fill="hold">
                                          <p:stCondLst>
                                            <p:cond delay="2999"/>
                                          </p:stCondLst>
                                        </p:cTn>
                                        <p:tgtEl>
                                          <p:spTgt spid="11"/>
                                        </p:tgtEl>
                                        <p:attrNameLst>
                                          <p:attrName>style.visibility</p:attrName>
                                        </p:attrNameLst>
                                      </p:cBhvr>
                                      <p:to>
                                        <p:strVal val="hidden"/>
                                      </p:to>
                                    </p:set>
                                  </p:childTnLst>
                                </p:cTn>
                              </p:par>
                              <p:par>
                                <p:cTn id="74" presetID="2" presetClass="exit" presetSubtype="4" fill="hold" nodeType="withEffect">
                                  <p:stCondLst>
                                    <p:cond delay="0"/>
                                  </p:stCondLst>
                                  <p:childTnLst>
                                    <p:anim calcmode="lin" valueType="num">
                                      <p:cBhvr additive="base">
                                        <p:cTn id="75" dur="3000"/>
                                        <p:tgtEl>
                                          <p:spTgt spid="13"/>
                                        </p:tgtEl>
                                        <p:attrNameLst>
                                          <p:attrName>ppt_x</p:attrName>
                                        </p:attrNameLst>
                                      </p:cBhvr>
                                      <p:tavLst>
                                        <p:tav tm="0">
                                          <p:val>
                                            <p:strVal val="ppt_x"/>
                                          </p:val>
                                        </p:tav>
                                        <p:tav tm="100000">
                                          <p:val>
                                            <p:strVal val="ppt_x"/>
                                          </p:val>
                                        </p:tav>
                                      </p:tavLst>
                                    </p:anim>
                                    <p:anim calcmode="lin" valueType="num">
                                      <p:cBhvr additive="base">
                                        <p:cTn id="76" dur="3000"/>
                                        <p:tgtEl>
                                          <p:spTgt spid="13"/>
                                        </p:tgtEl>
                                        <p:attrNameLst>
                                          <p:attrName>ppt_y</p:attrName>
                                        </p:attrNameLst>
                                      </p:cBhvr>
                                      <p:tavLst>
                                        <p:tav tm="0">
                                          <p:val>
                                            <p:strVal val="ppt_y"/>
                                          </p:val>
                                        </p:tav>
                                        <p:tav tm="100000">
                                          <p:val>
                                            <p:strVal val="1+ppt_h/2"/>
                                          </p:val>
                                        </p:tav>
                                      </p:tavLst>
                                    </p:anim>
                                    <p:set>
                                      <p:cBhvr>
                                        <p:cTn id="77" dur="1" fill="hold">
                                          <p:stCondLst>
                                            <p:cond delay="2999"/>
                                          </p:stCondLst>
                                        </p:cTn>
                                        <p:tgtEl>
                                          <p:spTgt spid="13"/>
                                        </p:tgtEl>
                                        <p:attrNameLst>
                                          <p:attrName>style.visibility</p:attrName>
                                        </p:attrNameLst>
                                      </p:cBhvr>
                                      <p:to>
                                        <p:strVal val="hidden"/>
                                      </p:to>
                                    </p:set>
                                  </p:childTnLst>
                                </p:cTn>
                              </p:par>
                              <p:par>
                                <p:cTn id="78" presetID="2" presetClass="exit" presetSubtype="1" fill="hold" nodeType="withEffect">
                                  <p:stCondLst>
                                    <p:cond delay="0"/>
                                  </p:stCondLst>
                                  <p:childTnLst>
                                    <p:anim calcmode="lin" valueType="num">
                                      <p:cBhvr additive="base">
                                        <p:cTn id="79" dur="3000"/>
                                        <p:tgtEl>
                                          <p:spTgt spid="8"/>
                                        </p:tgtEl>
                                        <p:attrNameLst>
                                          <p:attrName>ppt_x</p:attrName>
                                        </p:attrNameLst>
                                      </p:cBhvr>
                                      <p:tavLst>
                                        <p:tav tm="0">
                                          <p:val>
                                            <p:strVal val="ppt_x"/>
                                          </p:val>
                                        </p:tav>
                                        <p:tav tm="100000">
                                          <p:val>
                                            <p:strVal val="ppt_x"/>
                                          </p:val>
                                        </p:tav>
                                      </p:tavLst>
                                    </p:anim>
                                    <p:anim calcmode="lin" valueType="num">
                                      <p:cBhvr additive="base">
                                        <p:cTn id="80" dur="3000"/>
                                        <p:tgtEl>
                                          <p:spTgt spid="8"/>
                                        </p:tgtEl>
                                        <p:attrNameLst>
                                          <p:attrName>ppt_y</p:attrName>
                                        </p:attrNameLst>
                                      </p:cBhvr>
                                      <p:tavLst>
                                        <p:tav tm="0">
                                          <p:val>
                                            <p:strVal val="ppt_y"/>
                                          </p:val>
                                        </p:tav>
                                        <p:tav tm="100000">
                                          <p:val>
                                            <p:strVal val="0-ppt_h/2"/>
                                          </p:val>
                                        </p:tav>
                                      </p:tavLst>
                                    </p:anim>
                                    <p:set>
                                      <p:cBhvr>
                                        <p:cTn id="81" dur="1" fill="hold">
                                          <p:stCondLst>
                                            <p:cond delay="2999"/>
                                          </p:stCondLst>
                                        </p:cTn>
                                        <p:tgtEl>
                                          <p:spTgt spid="8"/>
                                        </p:tgtEl>
                                        <p:attrNameLst>
                                          <p:attrName>style.visibility</p:attrName>
                                        </p:attrNameLst>
                                      </p:cBhvr>
                                      <p:to>
                                        <p:strVal val="hidden"/>
                                      </p:to>
                                    </p:set>
                                  </p:childTnLst>
                                </p:cTn>
                              </p:par>
                              <p:par>
                                <p:cTn id="82" presetID="2" presetClass="exit" presetSubtype="1" fill="hold" nodeType="withEffect">
                                  <p:stCondLst>
                                    <p:cond delay="0"/>
                                  </p:stCondLst>
                                  <p:childTnLst>
                                    <p:anim calcmode="lin" valueType="num">
                                      <p:cBhvr additive="base">
                                        <p:cTn id="83" dur="3000"/>
                                        <p:tgtEl>
                                          <p:spTgt spid="10"/>
                                        </p:tgtEl>
                                        <p:attrNameLst>
                                          <p:attrName>ppt_x</p:attrName>
                                        </p:attrNameLst>
                                      </p:cBhvr>
                                      <p:tavLst>
                                        <p:tav tm="0">
                                          <p:val>
                                            <p:strVal val="ppt_x"/>
                                          </p:val>
                                        </p:tav>
                                        <p:tav tm="100000">
                                          <p:val>
                                            <p:strVal val="ppt_x"/>
                                          </p:val>
                                        </p:tav>
                                      </p:tavLst>
                                    </p:anim>
                                    <p:anim calcmode="lin" valueType="num">
                                      <p:cBhvr additive="base">
                                        <p:cTn id="84" dur="3000"/>
                                        <p:tgtEl>
                                          <p:spTgt spid="10"/>
                                        </p:tgtEl>
                                        <p:attrNameLst>
                                          <p:attrName>ppt_y</p:attrName>
                                        </p:attrNameLst>
                                      </p:cBhvr>
                                      <p:tavLst>
                                        <p:tav tm="0">
                                          <p:val>
                                            <p:strVal val="ppt_y"/>
                                          </p:val>
                                        </p:tav>
                                        <p:tav tm="100000">
                                          <p:val>
                                            <p:strVal val="0-ppt_h/2"/>
                                          </p:val>
                                        </p:tav>
                                      </p:tavLst>
                                    </p:anim>
                                    <p:set>
                                      <p:cBhvr>
                                        <p:cTn id="85" dur="1" fill="hold">
                                          <p:stCondLst>
                                            <p:cond delay="2999"/>
                                          </p:stCondLst>
                                        </p:cTn>
                                        <p:tgtEl>
                                          <p:spTgt spid="10"/>
                                        </p:tgtEl>
                                        <p:attrNameLst>
                                          <p:attrName>style.visibility</p:attrName>
                                        </p:attrNameLst>
                                      </p:cBhvr>
                                      <p:to>
                                        <p:strVal val="hidden"/>
                                      </p:to>
                                    </p:set>
                                  </p:childTnLst>
                                </p:cTn>
                              </p:par>
                              <p:par>
                                <p:cTn id="86" presetID="2" presetClass="exit" presetSubtype="1" fill="hold" nodeType="withEffect">
                                  <p:stCondLst>
                                    <p:cond delay="0"/>
                                  </p:stCondLst>
                                  <p:childTnLst>
                                    <p:anim calcmode="lin" valueType="num">
                                      <p:cBhvr additive="base">
                                        <p:cTn id="87" dur="3000"/>
                                        <p:tgtEl>
                                          <p:spTgt spid="12"/>
                                        </p:tgtEl>
                                        <p:attrNameLst>
                                          <p:attrName>ppt_x</p:attrName>
                                        </p:attrNameLst>
                                      </p:cBhvr>
                                      <p:tavLst>
                                        <p:tav tm="0">
                                          <p:val>
                                            <p:strVal val="ppt_x"/>
                                          </p:val>
                                        </p:tav>
                                        <p:tav tm="100000">
                                          <p:val>
                                            <p:strVal val="ppt_x"/>
                                          </p:val>
                                        </p:tav>
                                      </p:tavLst>
                                    </p:anim>
                                    <p:anim calcmode="lin" valueType="num">
                                      <p:cBhvr additive="base">
                                        <p:cTn id="88" dur="3000"/>
                                        <p:tgtEl>
                                          <p:spTgt spid="12"/>
                                        </p:tgtEl>
                                        <p:attrNameLst>
                                          <p:attrName>ppt_y</p:attrName>
                                        </p:attrNameLst>
                                      </p:cBhvr>
                                      <p:tavLst>
                                        <p:tav tm="0">
                                          <p:val>
                                            <p:strVal val="ppt_y"/>
                                          </p:val>
                                        </p:tav>
                                        <p:tav tm="100000">
                                          <p:val>
                                            <p:strVal val="0-ppt_h/2"/>
                                          </p:val>
                                        </p:tav>
                                      </p:tavLst>
                                    </p:anim>
                                    <p:set>
                                      <p:cBhvr>
                                        <p:cTn id="89" dur="1" fill="hold">
                                          <p:stCondLst>
                                            <p:cond delay="2999"/>
                                          </p:stCondLst>
                                        </p:cTn>
                                        <p:tgtEl>
                                          <p:spTgt spid="12"/>
                                        </p:tgtEl>
                                        <p:attrNameLst>
                                          <p:attrName>style.visibility</p:attrName>
                                        </p:attrNameLst>
                                      </p:cBhvr>
                                      <p:to>
                                        <p:strVal val="hidden"/>
                                      </p:to>
                                    </p:set>
                                  </p:childTnLst>
                                </p:cTn>
                              </p:par>
                              <p:par>
                                <p:cTn id="90" presetID="2" presetClass="exit" presetSubtype="1" fill="hold" nodeType="withEffect">
                                  <p:stCondLst>
                                    <p:cond delay="0"/>
                                  </p:stCondLst>
                                  <p:childTnLst>
                                    <p:anim calcmode="lin" valueType="num">
                                      <p:cBhvr additive="base">
                                        <p:cTn id="91" dur="3000"/>
                                        <p:tgtEl>
                                          <p:spTgt spid="14"/>
                                        </p:tgtEl>
                                        <p:attrNameLst>
                                          <p:attrName>ppt_x</p:attrName>
                                        </p:attrNameLst>
                                      </p:cBhvr>
                                      <p:tavLst>
                                        <p:tav tm="0">
                                          <p:val>
                                            <p:strVal val="ppt_x"/>
                                          </p:val>
                                        </p:tav>
                                        <p:tav tm="100000">
                                          <p:val>
                                            <p:strVal val="ppt_x"/>
                                          </p:val>
                                        </p:tav>
                                      </p:tavLst>
                                    </p:anim>
                                    <p:anim calcmode="lin" valueType="num">
                                      <p:cBhvr additive="base">
                                        <p:cTn id="92" dur="3000"/>
                                        <p:tgtEl>
                                          <p:spTgt spid="14"/>
                                        </p:tgtEl>
                                        <p:attrNameLst>
                                          <p:attrName>ppt_y</p:attrName>
                                        </p:attrNameLst>
                                      </p:cBhvr>
                                      <p:tavLst>
                                        <p:tav tm="0">
                                          <p:val>
                                            <p:strVal val="ppt_y"/>
                                          </p:val>
                                        </p:tav>
                                        <p:tav tm="100000">
                                          <p:val>
                                            <p:strVal val="0-ppt_h/2"/>
                                          </p:val>
                                        </p:tav>
                                      </p:tavLst>
                                    </p:anim>
                                    <p:set>
                                      <p:cBhvr>
                                        <p:cTn id="93" dur="1" fill="hold">
                                          <p:stCondLst>
                                            <p:cond delay="2999"/>
                                          </p:stCondLst>
                                        </p:cTn>
                                        <p:tgtEl>
                                          <p:spTgt spid="14"/>
                                        </p:tgtEl>
                                        <p:attrNameLst>
                                          <p:attrName>style.visibility</p:attrName>
                                        </p:attrNameLst>
                                      </p:cBhvr>
                                      <p:to>
                                        <p:strVal val="hidden"/>
                                      </p:to>
                                    </p:set>
                                  </p:childTnLst>
                                </p:cTn>
                              </p:par>
                              <p:par>
                                <p:cTn id="94" presetID="6" presetClass="entr" presetSubtype="32" fill="hold" nodeType="withEffect">
                                  <p:stCondLst>
                                    <p:cond delay="0"/>
                                  </p:stCondLst>
                                  <p:childTnLst>
                                    <p:set>
                                      <p:cBhvr>
                                        <p:cTn id="95" dur="1" fill="hold">
                                          <p:stCondLst>
                                            <p:cond delay="0"/>
                                          </p:stCondLst>
                                        </p:cTn>
                                        <p:tgtEl>
                                          <p:spTgt spid="15"/>
                                        </p:tgtEl>
                                        <p:attrNameLst>
                                          <p:attrName>style.visibility</p:attrName>
                                        </p:attrNameLst>
                                      </p:cBhvr>
                                      <p:to>
                                        <p:strVal val="visible"/>
                                      </p:to>
                                    </p:set>
                                    <p:animEffect transition="in" filter="circle(out)">
                                      <p:cBhvr>
                                        <p:cTn id="96" dur="3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3">
                <a:shade val="45000"/>
                <a:satMod val="135000"/>
              </a:schemeClr>
              <a:prstClr val="white"/>
            </a:duotone>
            <a:lum bright="28000"/>
          </a:blip>
          <a:srcRect/>
          <a:stretch>
            <a:fillRect/>
          </a:stretch>
        </p:blipFill>
        <p:spPr bwMode="auto">
          <a:xfrm>
            <a:off x="0" y="-25400"/>
            <a:ext cx="6858000" cy="9169400"/>
          </a:xfrm>
          <a:prstGeom prst="rect">
            <a:avLst/>
          </a:prstGeom>
          <a:noFill/>
          <a:ln w="9525">
            <a:noFill/>
            <a:miter lim="800000"/>
            <a:headEnd/>
            <a:tailEnd/>
          </a:ln>
        </p:spPr>
      </p:pic>
      <p:sp>
        <p:nvSpPr>
          <p:cNvPr id="2" name="1 Rectángulo"/>
          <p:cNvSpPr/>
          <p:nvPr/>
        </p:nvSpPr>
        <p:spPr>
          <a:xfrm>
            <a:off x="1484784" y="1835696"/>
            <a:ext cx="3816424" cy="5539978"/>
          </a:xfrm>
          <a:prstGeom prst="rect">
            <a:avLst/>
          </a:prstGeom>
        </p:spPr>
        <p:txBody>
          <a:bodyPr wrap="square">
            <a:spAutoFit/>
          </a:bodyPr>
          <a:lstStyle/>
          <a:p>
            <a:pPr algn="ctr"/>
            <a:r>
              <a:rPr lang="es-ES" sz="2800" dirty="0" smtClean="0">
                <a:solidFill>
                  <a:schemeClr val="bg1"/>
                </a:solidFill>
                <a:latin typeface="Old English Text MT" pitchFamily="66" charset="0"/>
              </a:rPr>
              <a:t>La explotación de cobre en las minas de </a:t>
            </a:r>
            <a:r>
              <a:rPr lang="es-ES" sz="2800" dirty="0" err="1" smtClean="0">
                <a:solidFill>
                  <a:schemeClr val="bg1"/>
                </a:solidFill>
                <a:latin typeface="Old English Text MT" pitchFamily="66" charset="0"/>
              </a:rPr>
              <a:t>Rosia</a:t>
            </a:r>
            <a:r>
              <a:rPr lang="es-ES" sz="2800" dirty="0" smtClean="0">
                <a:solidFill>
                  <a:schemeClr val="bg1"/>
                </a:solidFill>
                <a:latin typeface="Old English Text MT" pitchFamily="66" charset="0"/>
              </a:rPr>
              <a:t> </a:t>
            </a:r>
            <a:r>
              <a:rPr lang="es-ES" sz="2800" dirty="0" err="1" smtClean="0">
                <a:solidFill>
                  <a:schemeClr val="bg1"/>
                </a:solidFill>
                <a:latin typeface="Old English Text MT" pitchFamily="66" charset="0"/>
              </a:rPr>
              <a:t>Poieni</a:t>
            </a:r>
            <a:r>
              <a:rPr lang="es-ES" sz="2800" dirty="0" smtClean="0">
                <a:solidFill>
                  <a:schemeClr val="bg1"/>
                </a:solidFill>
                <a:latin typeface="Old English Text MT" pitchFamily="66" charset="0"/>
              </a:rPr>
              <a:t> en los Montes Occidentales, en el condado de Alba, en Rumanía, fue como una maldición para los residentes de los pueblos gemelos situados en las estribaciones, donde se llevaron a cabo excavaciones. </a:t>
            </a:r>
            <a:r>
              <a:rPr lang="es-ES" dirty="0" smtClean="0"/>
              <a:t/>
            </a:r>
            <a:br>
              <a:rPr lang="es-ES" dirty="0" smtClean="0"/>
            </a:br>
            <a:endParaRPr lang="es-ES" dirty="0"/>
          </a:p>
        </p:txBody>
      </p:sp>
    </p:spTree>
  </p:cSld>
  <p:clrMapOvr>
    <a:masterClrMapping/>
  </p:clrMapOvr>
  <p:transition spd="slow" advTm="24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descr="contaminacion"/>
          <p:cNvPicPr>
            <a:picLocks noChangeAspect="1" noChangeArrowheads="1"/>
          </p:cNvPicPr>
          <p:nvPr/>
        </p:nvPicPr>
        <p:blipFill>
          <a:blip r:embed="rId2" cstate="print"/>
          <a:srcRect/>
          <a:stretch>
            <a:fillRect/>
          </a:stretch>
        </p:blipFill>
        <p:spPr bwMode="auto">
          <a:xfrm>
            <a:off x="0" y="0"/>
            <a:ext cx="6858000" cy="9144000"/>
          </a:xfrm>
          <a:prstGeom prst="rect">
            <a:avLst/>
          </a:prstGeom>
          <a:noFill/>
        </p:spPr>
      </p:pic>
      <p:pic>
        <p:nvPicPr>
          <p:cNvPr id="9220" name="Picture 4"/>
          <p:cNvPicPr>
            <a:picLocks noChangeAspect="1" noChangeArrowheads="1"/>
          </p:cNvPicPr>
          <p:nvPr/>
        </p:nvPicPr>
        <p:blipFill>
          <a:blip r:embed="rId3" cstate="print">
            <a:duotone>
              <a:prstClr val="black"/>
              <a:schemeClr val="accent4">
                <a:tint val="45000"/>
                <a:satMod val="400000"/>
              </a:schemeClr>
            </a:duotone>
          </a:blip>
          <a:srcRect/>
          <a:stretch>
            <a:fillRect/>
          </a:stretch>
        </p:blipFill>
        <p:spPr bwMode="auto">
          <a:xfrm>
            <a:off x="3158728" y="285751"/>
            <a:ext cx="594122" cy="4324349"/>
          </a:xfrm>
          <a:prstGeom prst="rect">
            <a:avLst/>
          </a:prstGeom>
          <a:noFill/>
          <a:ln w="9525">
            <a:noFill/>
            <a:miter lim="800000"/>
            <a:headEnd/>
            <a:tailEnd/>
          </a:ln>
        </p:spPr>
      </p:pic>
      <p:pic>
        <p:nvPicPr>
          <p:cNvPr id="9221" name="Picture 5"/>
          <p:cNvPicPr>
            <a:picLocks noChangeAspect="1" noChangeArrowheads="1"/>
          </p:cNvPicPr>
          <p:nvPr/>
        </p:nvPicPr>
        <p:blipFill>
          <a:blip r:embed="rId4" cstate="print">
            <a:duotone>
              <a:prstClr val="black"/>
              <a:schemeClr val="accent4">
                <a:tint val="45000"/>
                <a:satMod val="400000"/>
              </a:schemeClr>
            </a:duotone>
          </a:blip>
          <a:srcRect/>
          <a:stretch>
            <a:fillRect/>
          </a:stretch>
        </p:blipFill>
        <p:spPr bwMode="auto">
          <a:xfrm>
            <a:off x="3114676" y="4597401"/>
            <a:ext cx="594122" cy="4324351"/>
          </a:xfrm>
          <a:prstGeom prst="rect">
            <a:avLst/>
          </a:prstGeom>
          <a:noFill/>
          <a:ln w="9525">
            <a:noFill/>
            <a:miter lim="800000"/>
            <a:headEnd/>
            <a:tailEnd/>
          </a:ln>
        </p:spPr>
      </p:pic>
      <p:pic>
        <p:nvPicPr>
          <p:cNvPr id="6" name="Picture 4"/>
          <p:cNvPicPr>
            <a:picLocks noChangeAspect="1" noChangeArrowheads="1"/>
          </p:cNvPicPr>
          <p:nvPr/>
        </p:nvPicPr>
        <p:blipFill>
          <a:blip r:embed="rId5" cstate="print">
            <a:duotone>
              <a:prstClr val="black"/>
              <a:schemeClr val="accent4">
                <a:tint val="45000"/>
                <a:satMod val="400000"/>
              </a:schemeClr>
            </a:duotone>
          </a:blip>
          <a:srcRect/>
          <a:stretch>
            <a:fillRect/>
          </a:stretch>
        </p:blipFill>
        <p:spPr bwMode="auto">
          <a:xfrm>
            <a:off x="3456385" y="3898901"/>
            <a:ext cx="2432447" cy="1056217"/>
          </a:xfrm>
          <a:prstGeom prst="rect">
            <a:avLst/>
          </a:prstGeom>
          <a:noFill/>
          <a:ln w="9525">
            <a:noFill/>
            <a:miter lim="800000"/>
            <a:headEnd/>
            <a:tailEnd/>
          </a:ln>
        </p:spPr>
      </p:pic>
      <p:pic>
        <p:nvPicPr>
          <p:cNvPr id="7" name="Picture 4"/>
          <p:cNvPicPr>
            <a:picLocks noChangeAspect="1" noChangeArrowheads="1"/>
          </p:cNvPicPr>
          <p:nvPr/>
        </p:nvPicPr>
        <p:blipFill>
          <a:blip r:embed="rId6" cstate="print">
            <a:duotone>
              <a:prstClr val="black"/>
              <a:schemeClr val="accent4">
                <a:tint val="45000"/>
                <a:satMod val="400000"/>
              </a:schemeClr>
            </a:duotone>
          </a:blip>
          <a:srcRect/>
          <a:stretch>
            <a:fillRect/>
          </a:stretch>
        </p:blipFill>
        <p:spPr bwMode="auto">
          <a:xfrm>
            <a:off x="1023938" y="4070351"/>
            <a:ext cx="2432447" cy="1056216"/>
          </a:xfrm>
          <a:prstGeom prst="rect">
            <a:avLst/>
          </a:prstGeom>
          <a:noFill/>
          <a:ln w="9525">
            <a:noFill/>
            <a:miter lim="800000"/>
            <a:headEnd/>
            <a:tailEnd/>
          </a:ln>
        </p:spPr>
      </p:pic>
      <p:pic>
        <p:nvPicPr>
          <p:cNvPr id="8" name="Picture 4"/>
          <p:cNvPicPr>
            <a:picLocks noChangeAspect="1" noChangeArrowheads="1"/>
          </p:cNvPicPr>
          <p:nvPr/>
        </p:nvPicPr>
        <p:blipFill>
          <a:blip r:embed="rId7" cstate="print">
            <a:duotone>
              <a:prstClr val="black"/>
              <a:schemeClr val="accent4">
                <a:tint val="45000"/>
                <a:satMod val="400000"/>
              </a:schemeClr>
            </a:duotone>
          </a:blip>
          <a:srcRect/>
          <a:stretch>
            <a:fillRect/>
          </a:stretch>
        </p:blipFill>
        <p:spPr bwMode="auto">
          <a:xfrm rot="2483461">
            <a:off x="1347788" y="2372784"/>
            <a:ext cx="2432447" cy="1056216"/>
          </a:xfrm>
          <a:prstGeom prst="rect">
            <a:avLst/>
          </a:prstGeom>
          <a:noFill/>
          <a:ln w="9525">
            <a:noFill/>
            <a:miter lim="800000"/>
            <a:headEnd/>
            <a:tailEnd/>
          </a:ln>
        </p:spPr>
      </p:pic>
      <p:pic>
        <p:nvPicPr>
          <p:cNvPr id="9" name="Picture 4"/>
          <p:cNvPicPr>
            <a:picLocks noChangeAspect="1" noChangeArrowheads="1"/>
          </p:cNvPicPr>
          <p:nvPr/>
        </p:nvPicPr>
        <p:blipFill>
          <a:blip r:embed="rId8" cstate="print">
            <a:duotone>
              <a:prstClr val="black"/>
              <a:schemeClr val="accent4">
                <a:tint val="45000"/>
                <a:satMod val="400000"/>
              </a:schemeClr>
            </a:duotone>
          </a:blip>
          <a:srcRect/>
          <a:stretch>
            <a:fillRect/>
          </a:stretch>
        </p:blipFill>
        <p:spPr bwMode="auto">
          <a:xfrm rot="-2241540">
            <a:off x="3367088" y="2336801"/>
            <a:ext cx="2432447" cy="1056217"/>
          </a:xfrm>
          <a:prstGeom prst="rect">
            <a:avLst/>
          </a:prstGeom>
          <a:noFill/>
          <a:ln w="9525">
            <a:noFill/>
            <a:miter lim="800000"/>
            <a:headEnd/>
            <a:tailEnd/>
          </a:ln>
        </p:spPr>
      </p:pic>
      <p:pic>
        <p:nvPicPr>
          <p:cNvPr id="10" name="Picture 4"/>
          <p:cNvPicPr>
            <a:picLocks noChangeAspect="1" noChangeArrowheads="1"/>
          </p:cNvPicPr>
          <p:nvPr/>
        </p:nvPicPr>
        <p:blipFill>
          <a:blip r:embed="rId8" cstate="print">
            <a:duotone>
              <a:prstClr val="black"/>
              <a:schemeClr val="accent4">
                <a:tint val="45000"/>
                <a:satMod val="400000"/>
              </a:schemeClr>
            </a:duotone>
          </a:blip>
          <a:srcRect/>
          <a:stretch>
            <a:fillRect/>
          </a:stretch>
        </p:blipFill>
        <p:spPr bwMode="auto">
          <a:xfrm rot="2505090">
            <a:off x="3300412" y="5719234"/>
            <a:ext cx="2433638" cy="1056217"/>
          </a:xfrm>
          <a:prstGeom prst="rect">
            <a:avLst/>
          </a:prstGeom>
          <a:noFill/>
          <a:ln w="9525">
            <a:noFill/>
            <a:miter lim="800000"/>
            <a:headEnd/>
            <a:tailEnd/>
          </a:ln>
        </p:spPr>
      </p:pic>
      <p:pic>
        <p:nvPicPr>
          <p:cNvPr id="11" name="Picture 4"/>
          <p:cNvPicPr>
            <a:picLocks noChangeAspect="1" noChangeArrowheads="1"/>
          </p:cNvPicPr>
          <p:nvPr/>
        </p:nvPicPr>
        <p:blipFill>
          <a:blip r:embed="rId7" cstate="print">
            <a:duotone>
              <a:prstClr val="black"/>
              <a:schemeClr val="accent4">
                <a:tint val="45000"/>
                <a:satMod val="400000"/>
              </a:schemeClr>
            </a:duotone>
          </a:blip>
          <a:srcRect/>
          <a:stretch>
            <a:fillRect/>
          </a:stretch>
        </p:blipFill>
        <p:spPr bwMode="auto">
          <a:xfrm rot="-2258731">
            <a:off x="1283494" y="5719234"/>
            <a:ext cx="2432447" cy="1056217"/>
          </a:xfrm>
          <a:prstGeom prst="rect">
            <a:avLst/>
          </a:prstGeom>
          <a:noFill/>
          <a:ln w="9525">
            <a:noFill/>
            <a:miter lim="800000"/>
            <a:headEnd/>
            <a:tailEnd/>
          </a:ln>
        </p:spPr>
      </p:pic>
    </p:spTree>
  </p:cSld>
  <p:clrMapOvr>
    <a:masterClrMapping/>
  </p:clrMapOvr>
  <p:transition spd="slow" advTm="10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withEffect">
                                  <p:stCondLst>
                                    <p:cond delay="0"/>
                                  </p:stCondLst>
                                  <p:childTnLst>
                                    <p:set>
                                      <p:cBhvr>
                                        <p:cTn id="6" dur="1" fill="hold">
                                          <p:stCondLst>
                                            <p:cond delay="0"/>
                                          </p:stCondLst>
                                        </p:cTn>
                                        <p:tgtEl>
                                          <p:spTgt spid="9220"/>
                                        </p:tgtEl>
                                        <p:attrNameLst>
                                          <p:attrName>style.visibility</p:attrName>
                                        </p:attrNameLst>
                                      </p:cBhvr>
                                      <p:to>
                                        <p:strVal val="visible"/>
                                      </p:to>
                                    </p:set>
                                    <p:anim calcmode="lin" valueType="num">
                                      <p:cBhvr>
                                        <p:cTn id="7" dur="3000" fill="hold"/>
                                        <p:tgtEl>
                                          <p:spTgt spid="9220"/>
                                        </p:tgtEl>
                                        <p:attrNameLst>
                                          <p:attrName>ppt_w</p:attrName>
                                        </p:attrNameLst>
                                      </p:cBhvr>
                                      <p:tavLst>
                                        <p:tav tm="0">
                                          <p:val>
                                            <p:fltVal val="0"/>
                                          </p:val>
                                        </p:tav>
                                        <p:tav tm="100000">
                                          <p:val>
                                            <p:strVal val="#ppt_w"/>
                                          </p:val>
                                        </p:tav>
                                      </p:tavLst>
                                    </p:anim>
                                    <p:anim calcmode="lin" valueType="num">
                                      <p:cBhvr>
                                        <p:cTn id="8" dur="3000" fill="hold"/>
                                        <p:tgtEl>
                                          <p:spTgt spid="9220"/>
                                        </p:tgtEl>
                                        <p:attrNameLst>
                                          <p:attrName>ppt_h</p:attrName>
                                        </p:attrNameLst>
                                      </p:cBhvr>
                                      <p:tavLst>
                                        <p:tav tm="0">
                                          <p:val>
                                            <p:fltVal val="0"/>
                                          </p:val>
                                        </p:tav>
                                        <p:tav tm="100000">
                                          <p:val>
                                            <p:strVal val="#ppt_h"/>
                                          </p:val>
                                        </p:tav>
                                      </p:tavLst>
                                    </p:anim>
                                    <p:anim calcmode="lin" valueType="num">
                                      <p:cBhvr>
                                        <p:cTn id="9" dur="3000" fill="hold"/>
                                        <p:tgtEl>
                                          <p:spTgt spid="9220"/>
                                        </p:tgtEl>
                                        <p:attrNameLst>
                                          <p:attrName>ppt_x</p:attrName>
                                        </p:attrNameLst>
                                      </p:cBhvr>
                                      <p:tavLst>
                                        <p:tav tm="0">
                                          <p:val>
                                            <p:fltVal val="0.5"/>
                                          </p:val>
                                        </p:tav>
                                        <p:tav tm="100000">
                                          <p:val>
                                            <p:strVal val="#ppt_x"/>
                                          </p:val>
                                        </p:tav>
                                      </p:tavLst>
                                    </p:anim>
                                    <p:anim calcmode="lin" valueType="num">
                                      <p:cBhvr>
                                        <p:cTn id="10" dur="3000" fill="hold"/>
                                        <p:tgtEl>
                                          <p:spTgt spid="9220"/>
                                        </p:tgtEl>
                                        <p:attrNameLst>
                                          <p:attrName>ppt_y</p:attrName>
                                        </p:attrNameLst>
                                      </p:cBhvr>
                                      <p:tavLst>
                                        <p:tav tm="0">
                                          <p:val>
                                            <p:fltVal val="0.5"/>
                                          </p:val>
                                        </p:tav>
                                        <p:tav tm="100000">
                                          <p:val>
                                            <p:strVal val="#ppt_y"/>
                                          </p:val>
                                        </p:tav>
                                      </p:tavLst>
                                    </p:anim>
                                  </p:childTnLst>
                                </p:cTn>
                              </p:par>
                              <p:par>
                                <p:cTn id="11" presetID="8" presetClass="emph" presetSubtype="0" fill="hold" nodeType="withEffect">
                                  <p:stCondLst>
                                    <p:cond delay="0"/>
                                  </p:stCondLst>
                                  <p:childTnLst>
                                    <p:animRot by="21600000">
                                      <p:cBhvr>
                                        <p:cTn id="12" dur="3000" fill="hold"/>
                                        <p:tgtEl>
                                          <p:spTgt spid="9220"/>
                                        </p:tgtEl>
                                        <p:attrNameLst>
                                          <p:attrName>r</p:attrName>
                                        </p:attrNameLst>
                                      </p:cBhvr>
                                    </p:animRot>
                                  </p:childTnLst>
                                </p:cTn>
                              </p:par>
                              <p:par>
                                <p:cTn id="13" presetID="23" presetClass="entr" presetSubtype="528" fill="hold" nodeType="withEffect">
                                  <p:stCondLst>
                                    <p:cond delay="0"/>
                                  </p:stCondLst>
                                  <p:childTnLst>
                                    <p:set>
                                      <p:cBhvr>
                                        <p:cTn id="14" dur="1" fill="hold">
                                          <p:stCondLst>
                                            <p:cond delay="0"/>
                                          </p:stCondLst>
                                        </p:cTn>
                                        <p:tgtEl>
                                          <p:spTgt spid="9221"/>
                                        </p:tgtEl>
                                        <p:attrNameLst>
                                          <p:attrName>style.visibility</p:attrName>
                                        </p:attrNameLst>
                                      </p:cBhvr>
                                      <p:to>
                                        <p:strVal val="visible"/>
                                      </p:to>
                                    </p:set>
                                    <p:anim calcmode="lin" valueType="num">
                                      <p:cBhvr>
                                        <p:cTn id="15" dur="3000" fill="hold"/>
                                        <p:tgtEl>
                                          <p:spTgt spid="9221"/>
                                        </p:tgtEl>
                                        <p:attrNameLst>
                                          <p:attrName>ppt_w</p:attrName>
                                        </p:attrNameLst>
                                      </p:cBhvr>
                                      <p:tavLst>
                                        <p:tav tm="0">
                                          <p:val>
                                            <p:fltVal val="0"/>
                                          </p:val>
                                        </p:tav>
                                        <p:tav tm="100000">
                                          <p:val>
                                            <p:strVal val="#ppt_w"/>
                                          </p:val>
                                        </p:tav>
                                      </p:tavLst>
                                    </p:anim>
                                    <p:anim calcmode="lin" valueType="num">
                                      <p:cBhvr>
                                        <p:cTn id="16" dur="3000" fill="hold"/>
                                        <p:tgtEl>
                                          <p:spTgt spid="9221"/>
                                        </p:tgtEl>
                                        <p:attrNameLst>
                                          <p:attrName>ppt_h</p:attrName>
                                        </p:attrNameLst>
                                      </p:cBhvr>
                                      <p:tavLst>
                                        <p:tav tm="0">
                                          <p:val>
                                            <p:fltVal val="0"/>
                                          </p:val>
                                        </p:tav>
                                        <p:tav tm="100000">
                                          <p:val>
                                            <p:strVal val="#ppt_h"/>
                                          </p:val>
                                        </p:tav>
                                      </p:tavLst>
                                    </p:anim>
                                    <p:anim calcmode="lin" valueType="num">
                                      <p:cBhvr>
                                        <p:cTn id="17" dur="3000" fill="hold"/>
                                        <p:tgtEl>
                                          <p:spTgt spid="9221"/>
                                        </p:tgtEl>
                                        <p:attrNameLst>
                                          <p:attrName>ppt_x</p:attrName>
                                        </p:attrNameLst>
                                      </p:cBhvr>
                                      <p:tavLst>
                                        <p:tav tm="0">
                                          <p:val>
                                            <p:fltVal val="0.5"/>
                                          </p:val>
                                        </p:tav>
                                        <p:tav tm="100000">
                                          <p:val>
                                            <p:strVal val="#ppt_x"/>
                                          </p:val>
                                        </p:tav>
                                      </p:tavLst>
                                    </p:anim>
                                    <p:anim calcmode="lin" valueType="num">
                                      <p:cBhvr>
                                        <p:cTn id="18" dur="3000" fill="hold"/>
                                        <p:tgtEl>
                                          <p:spTgt spid="9221"/>
                                        </p:tgtEl>
                                        <p:attrNameLst>
                                          <p:attrName>ppt_y</p:attrName>
                                        </p:attrNameLst>
                                      </p:cBhvr>
                                      <p:tavLst>
                                        <p:tav tm="0">
                                          <p:val>
                                            <p:fltVal val="0.5"/>
                                          </p:val>
                                        </p:tav>
                                        <p:tav tm="100000">
                                          <p:val>
                                            <p:strVal val="#ppt_y"/>
                                          </p:val>
                                        </p:tav>
                                      </p:tavLst>
                                    </p:anim>
                                  </p:childTnLst>
                                </p:cTn>
                              </p:par>
                              <p:par>
                                <p:cTn id="19" presetID="8" presetClass="emph" presetSubtype="0" fill="hold" nodeType="withEffect">
                                  <p:stCondLst>
                                    <p:cond delay="0"/>
                                  </p:stCondLst>
                                  <p:childTnLst>
                                    <p:animRot by="21600000">
                                      <p:cBhvr>
                                        <p:cTn id="20" dur="3000" fill="hold"/>
                                        <p:tgtEl>
                                          <p:spTgt spid="9221"/>
                                        </p:tgtEl>
                                        <p:attrNameLst>
                                          <p:attrName>r</p:attrName>
                                        </p:attrNameLst>
                                      </p:cBhvr>
                                    </p:animRot>
                                  </p:childTnLst>
                                </p:cTn>
                              </p:par>
                              <p:par>
                                <p:cTn id="21" presetID="23" presetClass="entr" presetSubtype="528" fill="hold"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p:cTn id="23" dur="3000" fill="hold"/>
                                        <p:tgtEl>
                                          <p:spTgt spid="6"/>
                                        </p:tgtEl>
                                        <p:attrNameLst>
                                          <p:attrName>ppt_w</p:attrName>
                                        </p:attrNameLst>
                                      </p:cBhvr>
                                      <p:tavLst>
                                        <p:tav tm="0">
                                          <p:val>
                                            <p:fltVal val="0"/>
                                          </p:val>
                                        </p:tav>
                                        <p:tav tm="100000">
                                          <p:val>
                                            <p:strVal val="#ppt_w"/>
                                          </p:val>
                                        </p:tav>
                                      </p:tavLst>
                                    </p:anim>
                                    <p:anim calcmode="lin" valueType="num">
                                      <p:cBhvr>
                                        <p:cTn id="24" dur="3000" fill="hold"/>
                                        <p:tgtEl>
                                          <p:spTgt spid="6"/>
                                        </p:tgtEl>
                                        <p:attrNameLst>
                                          <p:attrName>ppt_h</p:attrName>
                                        </p:attrNameLst>
                                      </p:cBhvr>
                                      <p:tavLst>
                                        <p:tav tm="0">
                                          <p:val>
                                            <p:fltVal val="0"/>
                                          </p:val>
                                        </p:tav>
                                        <p:tav tm="100000">
                                          <p:val>
                                            <p:strVal val="#ppt_h"/>
                                          </p:val>
                                        </p:tav>
                                      </p:tavLst>
                                    </p:anim>
                                    <p:anim calcmode="lin" valueType="num">
                                      <p:cBhvr>
                                        <p:cTn id="25" dur="3000" fill="hold"/>
                                        <p:tgtEl>
                                          <p:spTgt spid="6"/>
                                        </p:tgtEl>
                                        <p:attrNameLst>
                                          <p:attrName>ppt_x</p:attrName>
                                        </p:attrNameLst>
                                      </p:cBhvr>
                                      <p:tavLst>
                                        <p:tav tm="0">
                                          <p:val>
                                            <p:fltVal val="0.5"/>
                                          </p:val>
                                        </p:tav>
                                        <p:tav tm="100000">
                                          <p:val>
                                            <p:strVal val="#ppt_x"/>
                                          </p:val>
                                        </p:tav>
                                      </p:tavLst>
                                    </p:anim>
                                    <p:anim calcmode="lin" valueType="num">
                                      <p:cBhvr>
                                        <p:cTn id="26" dur="3000" fill="hold"/>
                                        <p:tgtEl>
                                          <p:spTgt spid="6"/>
                                        </p:tgtEl>
                                        <p:attrNameLst>
                                          <p:attrName>ppt_y</p:attrName>
                                        </p:attrNameLst>
                                      </p:cBhvr>
                                      <p:tavLst>
                                        <p:tav tm="0">
                                          <p:val>
                                            <p:fltVal val="0.5"/>
                                          </p:val>
                                        </p:tav>
                                        <p:tav tm="100000">
                                          <p:val>
                                            <p:strVal val="#ppt_y"/>
                                          </p:val>
                                        </p:tav>
                                      </p:tavLst>
                                    </p:anim>
                                  </p:childTnLst>
                                </p:cTn>
                              </p:par>
                              <p:par>
                                <p:cTn id="27" presetID="8" presetClass="emph" presetSubtype="0" fill="hold" nodeType="withEffect">
                                  <p:stCondLst>
                                    <p:cond delay="0"/>
                                  </p:stCondLst>
                                  <p:childTnLst>
                                    <p:animRot by="21600000">
                                      <p:cBhvr>
                                        <p:cTn id="28" dur="3000" fill="hold"/>
                                        <p:tgtEl>
                                          <p:spTgt spid="6"/>
                                        </p:tgtEl>
                                        <p:attrNameLst>
                                          <p:attrName>r</p:attrName>
                                        </p:attrNameLst>
                                      </p:cBhvr>
                                    </p:animRot>
                                  </p:childTnLst>
                                </p:cTn>
                              </p:par>
                              <p:par>
                                <p:cTn id="29" presetID="23" presetClass="entr" presetSubtype="528" fill="hold"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p:cTn id="31" dur="3000" fill="hold"/>
                                        <p:tgtEl>
                                          <p:spTgt spid="7"/>
                                        </p:tgtEl>
                                        <p:attrNameLst>
                                          <p:attrName>ppt_w</p:attrName>
                                        </p:attrNameLst>
                                      </p:cBhvr>
                                      <p:tavLst>
                                        <p:tav tm="0">
                                          <p:val>
                                            <p:fltVal val="0"/>
                                          </p:val>
                                        </p:tav>
                                        <p:tav tm="100000">
                                          <p:val>
                                            <p:strVal val="#ppt_w"/>
                                          </p:val>
                                        </p:tav>
                                      </p:tavLst>
                                    </p:anim>
                                    <p:anim calcmode="lin" valueType="num">
                                      <p:cBhvr>
                                        <p:cTn id="32" dur="3000" fill="hold"/>
                                        <p:tgtEl>
                                          <p:spTgt spid="7"/>
                                        </p:tgtEl>
                                        <p:attrNameLst>
                                          <p:attrName>ppt_h</p:attrName>
                                        </p:attrNameLst>
                                      </p:cBhvr>
                                      <p:tavLst>
                                        <p:tav tm="0">
                                          <p:val>
                                            <p:fltVal val="0"/>
                                          </p:val>
                                        </p:tav>
                                        <p:tav tm="100000">
                                          <p:val>
                                            <p:strVal val="#ppt_h"/>
                                          </p:val>
                                        </p:tav>
                                      </p:tavLst>
                                    </p:anim>
                                    <p:anim calcmode="lin" valueType="num">
                                      <p:cBhvr>
                                        <p:cTn id="33" dur="3000" fill="hold"/>
                                        <p:tgtEl>
                                          <p:spTgt spid="7"/>
                                        </p:tgtEl>
                                        <p:attrNameLst>
                                          <p:attrName>ppt_x</p:attrName>
                                        </p:attrNameLst>
                                      </p:cBhvr>
                                      <p:tavLst>
                                        <p:tav tm="0">
                                          <p:val>
                                            <p:fltVal val="0.5"/>
                                          </p:val>
                                        </p:tav>
                                        <p:tav tm="100000">
                                          <p:val>
                                            <p:strVal val="#ppt_x"/>
                                          </p:val>
                                        </p:tav>
                                      </p:tavLst>
                                    </p:anim>
                                    <p:anim calcmode="lin" valueType="num">
                                      <p:cBhvr>
                                        <p:cTn id="34" dur="3000" fill="hold"/>
                                        <p:tgtEl>
                                          <p:spTgt spid="7"/>
                                        </p:tgtEl>
                                        <p:attrNameLst>
                                          <p:attrName>ppt_y</p:attrName>
                                        </p:attrNameLst>
                                      </p:cBhvr>
                                      <p:tavLst>
                                        <p:tav tm="0">
                                          <p:val>
                                            <p:fltVal val="0.5"/>
                                          </p:val>
                                        </p:tav>
                                        <p:tav tm="100000">
                                          <p:val>
                                            <p:strVal val="#ppt_y"/>
                                          </p:val>
                                        </p:tav>
                                      </p:tavLst>
                                    </p:anim>
                                  </p:childTnLst>
                                </p:cTn>
                              </p:par>
                              <p:par>
                                <p:cTn id="35" presetID="8" presetClass="emph" presetSubtype="0" fill="hold" nodeType="withEffect">
                                  <p:stCondLst>
                                    <p:cond delay="0"/>
                                  </p:stCondLst>
                                  <p:childTnLst>
                                    <p:animRot by="21600000">
                                      <p:cBhvr>
                                        <p:cTn id="36" dur="3000" fill="hold"/>
                                        <p:tgtEl>
                                          <p:spTgt spid="7"/>
                                        </p:tgtEl>
                                        <p:attrNameLst>
                                          <p:attrName>r</p:attrName>
                                        </p:attrNameLst>
                                      </p:cBhvr>
                                    </p:animRot>
                                  </p:childTnLst>
                                </p:cTn>
                              </p:par>
                              <p:par>
                                <p:cTn id="37" presetID="23" presetClass="entr" presetSubtype="528" fill="hold"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3000" fill="hold"/>
                                        <p:tgtEl>
                                          <p:spTgt spid="8"/>
                                        </p:tgtEl>
                                        <p:attrNameLst>
                                          <p:attrName>ppt_w</p:attrName>
                                        </p:attrNameLst>
                                      </p:cBhvr>
                                      <p:tavLst>
                                        <p:tav tm="0">
                                          <p:val>
                                            <p:fltVal val="0"/>
                                          </p:val>
                                        </p:tav>
                                        <p:tav tm="100000">
                                          <p:val>
                                            <p:strVal val="#ppt_w"/>
                                          </p:val>
                                        </p:tav>
                                      </p:tavLst>
                                    </p:anim>
                                    <p:anim calcmode="lin" valueType="num">
                                      <p:cBhvr>
                                        <p:cTn id="40" dur="3000" fill="hold"/>
                                        <p:tgtEl>
                                          <p:spTgt spid="8"/>
                                        </p:tgtEl>
                                        <p:attrNameLst>
                                          <p:attrName>ppt_h</p:attrName>
                                        </p:attrNameLst>
                                      </p:cBhvr>
                                      <p:tavLst>
                                        <p:tav tm="0">
                                          <p:val>
                                            <p:fltVal val="0"/>
                                          </p:val>
                                        </p:tav>
                                        <p:tav tm="100000">
                                          <p:val>
                                            <p:strVal val="#ppt_h"/>
                                          </p:val>
                                        </p:tav>
                                      </p:tavLst>
                                    </p:anim>
                                    <p:anim calcmode="lin" valueType="num">
                                      <p:cBhvr>
                                        <p:cTn id="41" dur="3000" fill="hold"/>
                                        <p:tgtEl>
                                          <p:spTgt spid="8"/>
                                        </p:tgtEl>
                                        <p:attrNameLst>
                                          <p:attrName>ppt_x</p:attrName>
                                        </p:attrNameLst>
                                      </p:cBhvr>
                                      <p:tavLst>
                                        <p:tav tm="0">
                                          <p:val>
                                            <p:fltVal val="0.5"/>
                                          </p:val>
                                        </p:tav>
                                        <p:tav tm="100000">
                                          <p:val>
                                            <p:strVal val="#ppt_x"/>
                                          </p:val>
                                        </p:tav>
                                      </p:tavLst>
                                    </p:anim>
                                    <p:anim calcmode="lin" valueType="num">
                                      <p:cBhvr>
                                        <p:cTn id="42" dur="3000" fill="hold"/>
                                        <p:tgtEl>
                                          <p:spTgt spid="8"/>
                                        </p:tgtEl>
                                        <p:attrNameLst>
                                          <p:attrName>ppt_y</p:attrName>
                                        </p:attrNameLst>
                                      </p:cBhvr>
                                      <p:tavLst>
                                        <p:tav tm="0">
                                          <p:val>
                                            <p:fltVal val="0.5"/>
                                          </p:val>
                                        </p:tav>
                                        <p:tav tm="100000">
                                          <p:val>
                                            <p:strVal val="#ppt_y"/>
                                          </p:val>
                                        </p:tav>
                                      </p:tavLst>
                                    </p:anim>
                                  </p:childTnLst>
                                </p:cTn>
                              </p:par>
                              <p:par>
                                <p:cTn id="43" presetID="8" presetClass="emph" presetSubtype="0" fill="hold" nodeType="withEffect">
                                  <p:stCondLst>
                                    <p:cond delay="0"/>
                                  </p:stCondLst>
                                  <p:childTnLst>
                                    <p:animRot by="21600000">
                                      <p:cBhvr>
                                        <p:cTn id="44" dur="3000" fill="hold"/>
                                        <p:tgtEl>
                                          <p:spTgt spid="8"/>
                                        </p:tgtEl>
                                        <p:attrNameLst>
                                          <p:attrName>r</p:attrName>
                                        </p:attrNameLst>
                                      </p:cBhvr>
                                    </p:animRot>
                                  </p:childTnLst>
                                </p:cTn>
                              </p:par>
                              <p:par>
                                <p:cTn id="45" presetID="23" presetClass="entr" presetSubtype="528" fill="hold" nodeType="withEffect">
                                  <p:stCondLst>
                                    <p:cond delay="0"/>
                                  </p:stCondLst>
                                  <p:childTnLst>
                                    <p:set>
                                      <p:cBhvr>
                                        <p:cTn id="46" dur="1" fill="hold">
                                          <p:stCondLst>
                                            <p:cond delay="0"/>
                                          </p:stCondLst>
                                        </p:cTn>
                                        <p:tgtEl>
                                          <p:spTgt spid="9"/>
                                        </p:tgtEl>
                                        <p:attrNameLst>
                                          <p:attrName>style.visibility</p:attrName>
                                        </p:attrNameLst>
                                      </p:cBhvr>
                                      <p:to>
                                        <p:strVal val="visible"/>
                                      </p:to>
                                    </p:set>
                                    <p:anim calcmode="lin" valueType="num">
                                      <p:cBhvr>
                                        <p:cTn id="47" dur="3000" fill="hold"/>
                                        <p:tgtEl>
                                          <p:spTgt spid="9"/>
                                        </p:tgtEl>
                                        <p:attrNameLst>
                                          <p:attrName>ppt_w</p:attrName>
                                        </p:attrNameLst>
                                      </p:cBhvr>
                                      <p:tavLst>
                                        <p:tav tm="0">
                                          <p:val>
                                            <p:fltVal val="0"/>
                                          </p:val>
                                        </p:tav>
                                        <p:tav tm="100000">
                                          <p:val>
                                            <p:strVal val="#ppt_w"/>
                                          </p:val>
                                        </p:tav>
                                      </p:tavLst>
                                    </p:anim>
                                    <p:anim calcmode="lin" valueType="num">
                                      <p:cBhvr>
                                        <p:cTn id="48" dur="3000" fill="hold"/>
                                        <p:tgtEl>
                                          <p:spTgt spid="9"/>
                                        </p:tgtEl>
                                        <p:attrNameLst>
                                          <p:attrName>ppt_h</p:attrName>
                                        </p:attrNameLst>
                                      </p:cBhvr>
                                      <p:tavLst>
                                        <p:tav tm="0">
                                          <p:val>
                                            <p:fltVal val="0"/>
                                          </p:val>
                                        </p:tav>
                                        <p:tav tm="100000">
                                          <p:val>
                                            <p:strVal val="#ppt_h"/>
                                          </p:val>
                                        </p:tav>
                                      </p:tavLst>
                                    </p:anim>
                                    <p:anim calcmode="lin" valueType="num">
                                      <p:cBhvr>
                                        <p:cTn id="49" dur="3000" fill="hold"/>
                                        <p:tgtEl>
                                          <p:spTgt spid="9"/>
                                        </p:tgtEl>
                                        <p:attrNameLst>
                                          <p:attrName>ppt_x</p:attrName>
                                        </p:attrNameLst>
                                      </p:cBhvr>
                                      <p:tavLst>
                                        <p:tav tm="0">
                                          <p:val>
                                            <p:fltVal val="0.5"/>
                                          </p:val>
                                        </p:tav>
                                        <p:tav tm="100000">
                                          <p:val>
                                            <p:strVal val="#ppt_x"/>
                                          </p:val>
                                        </p:tav>
                                      </p:tavLst>
                                    </p:anim>
                                    <p:anim calcmode="lin" valueType="num">
                                      <p:cBhvr>
                                        <p:cTn id="50" dur="3000" fill="hold"/>
                                        <p:tgtEl>
                                          <p:spTgt spid="9"/>
                                        </p:tgtEl>
                                        <p:attrNameLst>
                                          <p:attrName>ppt_y</p:attrName>
                                        </p:attrNameLst>
                                      </p:cBhvr>
                                      <p:tavLst>
                                        <p:tav tm="0">
                                          <p:val>
                                            <p:fltVal val="0.5"/>
                                          </p:val>
                                        </p:tav>
                                        <p:tav tm="100000">
                                          <p:val>
                                            <p:strVal val="#ppt_y"/>
                                          </p:val>
                                        </p:tav>
                                      </p:tavLst>
                                    </p:anim>
                                  </p:childTnLst>
                                </p:cTn>
                              </p:par>
                              <p:par>
                                <p:cTn id="51" presetID="8" presetClass="emph" presetSubtype="0" fill="hold" nodeType="withEffect">
                                  <p:stCondLst>
                                    <p:cond delay="0"/>
                                  </p:stCondLst>
                                  <p:childTnLst>
                                    <p:animRot by="21600000">
                                      <p:cBhvr>
                                        <p:cTn id="52" dur="3000" fill="hold"/>
                                        <p:tgtEl>
                                          <p:spTgt spid="9"/>
                                        </p:tgtEl>
                                        <p:attrNameLst>
                                          <p:attrName>r</p:attrName>
                                        </p:attrNameLst>
                                      </p:cBhvr>
                                    </p:animRot>
                                  </p:childTnLst>
                                </p:cTn>
                              </p:par>
                              <p:par>
                                <p:cTn id="53" presetID="23" presetClass="entr" presetSubtype="528" fill="hold" nodeType="withEffect">
                                  <p:stCondLst>
                                    <p:cond delay="0"/>
                                  </p:stCondLst>
                                  <p:childTnLst>
                                    <p:set>
                                      <p:cBhvr>
                                        <p:cTn id="54" dur="1" fill="hold">
                                          <p:stCondLst>
                                            <p:cond delay="0"/>
                                          </p:stCondLst>
                                        </p:cTn>
                                        <p:tgtEl>
                                          <p:spTgt spid="10"/>
                                        </p:tgtEl>
                                        <p:attrNameLst>
                                          <p:attrName>style.visibility</p:attrName>
                                        </p:attrNameLst>
                                      </p:cBhvr>
                                      <p:to>
                                        <p:strVal val="visible"/>
                                      </p:to>
                                    </p:set>
                                    <p:anim calcmode="lin" valueType="num">
                                      <p:cBhvr>
                                        <p:cTn id="55" dur="3000" fill="hold"/>
                                        <p:tgtEl>
                                          <p:spTgt spid="10"/>
                                        </p:tgtEl>
                                        <p:attrNameLst>
                                          <p:attrName>ppt_w</p:attrName>
                                        </p:attrNameLst>
                                      </p:cBhvr>
                                      <p:tavLst>
                                        <p:tav tm="0">
                                          <p:val>
                                            <p:fltVal val="0"/>
                                          </p:val>
                                        </p:tav>
                                        <p:tav tm="100000">
                                          <p:val>
                                            <p:strVal val="#ppt_w"/>
                                          </p:val>
                                        </p:tav>
                                      </p:tavLst>
                                    </p:anim>
                                    <p:anim calcmode="lin" valueType="num">
                                      <p:cBhvr>
                                        <p:cTn id="56" dur="3000" fill="hold"/>
                                        <p:tgtEl>
                                          <p:spTgt spid="10"/>
                                        </p:tgtEl>
                                        <p:attrNameLst>
                                          <p:attrName>ppt_h</p:attrName>
                                        </p:attrNameLst>
                                      </p:cBhvr>
                                      <p:tavLst>
                                        <p:tav tm="0">
                                          <p:val>
                                            <p:fltVal val="0"/>
                                          </p:val>
                                        </p:tav>
                                        <p:tav tm="100000">
                                          <p:val>
                                            <p:strVal val="#ppt_h"/>
                                          </p:val>
                                        </p:tav>
                                      </p:tavLst>
                                    </p:anim>
                                    <p:anim calcmode="lin" valueType="num">
                                      <p:cBhvr>
                                        <p:cTn id="57" dur="3000" fill="hold"/>
                                        <p:tgtEl>
                                          <p:spTgt spid="10"/>
                                        </p:tgtEl>
                                        <p:attrNameLst>
                                          <p:attrName>ppt_x</p:attrName>
                                        </p:attrNameLst>
                                      </p:cBhvr>
                                      <p:tavLst>
                                        <p:tav tm="0">
                                          <p:val>
                                            <p:fltVal val="0.5"/>
                                          </p:val>
                                        </p:tav>
                                        <p:tav tm="100000">
                                          <p:val>
                                            <p:strVal val="#ppt_x"/>
                                          </p:val>
                                        </p:tav>
                                      </p:tavLst>
                                    </p:anim>
                                    <p:anim calcmode="lin" valueType="num">
                                      <p:cBhvr>
                                        <p:cTn id="58" dur="3000" fill="hold"/>
                                        <p:tgtEl>
                                          <p:spTgt spid="10"/>
                                        </p:tgtEl>
                                        <p:attrNameLst>
                                          <p:attrName>ppt_y</p:attrName>
                                        </p:attrNameLst>
                                      </p:cBhvr>
                                      <p:tavLst>
                                        <p:tav tm="0">
                                          <p:val>
                                            <p:fltVal val="0.5"/>
                                          </p:val>
                                        </p:tav>
                                        <p:tav tm="100000">
                                          <p:val>
                                            <p:strVal val="#ppt_y"/>
                                          </p:val>
                                        </p:tav>
                                      </p:tavLst>
                                    </p:anim>
                                  </p:childTnLst>
                                </p:cTn>
                              </p:par>
                              <p:par>
                                <p:cTn id="59" presetID="8" presetClass="emph" presetSubtype="0" fill="hold" nodeType="withEffect">
                                  <p:stCondLst>
                                    <p:cond delay="0"/>
                                  </p:stCondLst>
                                  <p:childTnLst>
                                    <p:animRot by="21600000">
                                      <p:cBhvr>
                                        <p:cTn id="60" dur="3000" fill="hold"/>
                                        <p:tgtEl>
                                          <p:spTgt spid="10"/>
                                        </p:tgtEl>
                                        <p:attrNameLst>
                                          <p:attrName>r</p:attrName>
                                        </p:attrNameLst>
                                      </p:cBhvr>
                                    </p:animRot>
                                  </p:childTnLst>
                                </p:cTn>
                              </p:par>
                              <p:par>
                                <p:cTn id="61" presetID="23" presetClass="entr" presetSubtype="528" fill="hold" nodeType="withEffect">
                                  <p:stCondLst>
                                    <p:cond delay="0"/>
                                  </p:stCondLst>
                                  <p:childTnLst>
                                    <p:set>
                                      <p:cBhvr>
                                        <p:cTn id="62" dur="1" fill="hold">
                                          <p:stCondLst>
                                            <p:cond delay="0"/>
                                          </p:stCondLst>
                                        </p:cTn>
                                        <p:tgtEl>
                                          <p:spTgt spid="11"/>
                                        </p:tgtEl>
                                        <p:attrNameLst>
                                          <p:attrName>style.visibility</p:attrName>
                                        </p:attrNameLst>
                                      </p:cBhvr>
                                      <p:to>
                                        <p:strVal val="visible"/>
                                      </p:to>
                                    </p:set>
                                    <p:anim calcmode="lin" valueType="num">
                                      <p:cBhvr>
                                        <p:cTn id="63" dur="3000" fill="hold"/>
                                        <p:tgtEl>
                                          <p:spTgt spid="11"/>
                                        </p:tgtEl>
                                        <p:attrNameLst>
                                          <p:attrName>ppt_w</p:attrName>
                                        </p:attrNameLst>
                                      </p:cBhvr>
                                      <p:tavLst>
                                        <p:tav tm="0">
                                          <p:val>
                                            <p:fltVal val="0"/>
                                          </p:val>
                                        </p:tav>
                                        <p:tav tm="100000">
                                          <p:val>
                                            <p:strVal val="#ppt_w"/>
                                          </p:val>
                                        </p:tav>
                                      </p:tavLst>
                                    </p:anim>
                                    <p:anim calcmode="lin" valueType="num">
                                      <p:cBhvr>
                                        <p:cTn id="64" dur="3000" fill="hold"/>
                                        <p:tgtEl>
                                          <p:spTgt spid="11"/>
                                        </p:tgtEl>
                                        <p:attrNameLst>
                                          <p:attrName>ppt_h</p:attrName>
                                        </p:attrNameLst>
                                      </p:cBhvr>
                                      <p:tavLst>
                                        <p:tav tm="0">
                                          <p:val>
                                            <p:fltVal val="0"/>
                                          </p:val>
                                        </p:tav>
                                        <p:tav tm="100000">
                                          <p:val>
                                            <p:strVal val="#ppt_h"/>
                                          </p:val>
                                        </p:tav>
                                      </p:tavLst>
                                    </p:anim>
                                    <p:anim calcmode="lin" valueType="num">
                                      <p:cBhvr>
                                        <p:cTn id="65" dur="3000" fill="hold"/>
                                        <p:tgtEl>
                                          <p:spTgt spid="11"/>
                                        </p:tgtEl>
                                        <p:attrNameLst>
                                          <p:attrName>ppt_x</p:attrName>
                                        </p:attrNameLst>
                                      </p:cBhvr>
                                      <p:tavLst>
                                        <p:tav tm="0">
                                          <p:val>
                                            <p:fltVal val="0.5"/>
                                          </p:val>
                                        </p:tav>
                                        <p:tav tm="100000">
                                          <p:val>
                                            <p:strVal val="#ppt_x"/>
                                          </p:val>
                                        </p:tav>
                                      </p:tavLst>
                                    </p:anim>
                                    <p:anim calcmode="lin" valueType="num">
                                      <p:cBhvr>
                                        <p:cTn id="66" dur="3000" fill="hold"/>
                                        <p:tgtEl>
                                          <p:spTgt spid="11"/>
                                        </p:tgtEl>
                                        <p:attrNameLst>
                                          <p:attrName>ppt_y</p:attrName>
                                        </p:attrNameLst>
                                      </p:cBhvr>
                                      <p:tavLst>
                                        <p:tav tm="0">
                                          <p:val>
                                            <p:fltVal val="0.5"/>
                                          </p:val>
                                        </p:tav>
                                        <p:tav tm="100000">
                                          <p:val>
                                            <p:strVal val="#ppt_y"/>
                                          </p:val>
                                        </p:tav>
                                      </p:tavLst>
                                    </p:anim>
                                  </p:childTnLst>
                                </p:cTn>
                              </p:par>
                              <p:par>
                                <p:cTn id="67" presetID="8" presetClass="emph" presetSubtype="0" fill="hold" nodeType="withEffect">
                                  <p:stCondLst>
                                    <p:cond delay="0"/>
                                  </p:stCondLst>
                                  <p:childTnLst>
                                    <p:animRot by="21600000">
                                      <p:cBhvr>
                                        <p:cTn id="68" dur="3000" fill="hold"/>
                                        <p:tgtEl>
                                          <p:spTgt spid="11"/>
                                        </p:tgtEl>
                                        <p:attrNameLst>
                                          <p:attrName>r</p:attrName>
                                        </p:attrNameLst>
                                      </p:cBhvr>
                                    </p:animRot>
                                  </p:childTnLst>
                                </p:cTn>
                              </p:par>
                            </p:childTnLst>
                          </p:cTn>
                        </p:par>
                        <p:par>
                          <p:cTn id="69" fill="hold">
                            <p:stCondLst>
                              <p:cond delay="3000"/>
                            </p:stCondLst>
                            <p:childTnLst>
                              <p:par>
                                <p:cTn id="70" presetID="23" presetClass="exit" presetSubtype="544" fill="hold" nodeType="afterEffect">
                                  <p:stCondLst>
                                    <p:cond delay="0"/>
                                  </p:stCondLst>
                                  <p:childTnLst>
                                    <p:anim calcmode="lin" valueType="num">
                                      <p:cBhvr>
                                        <p:cTn id="71" dur="3000"/>
                                        <p:tgtEl>
                                          <p:spTgt spid="9220"/>
                                        </p:tgtEl>
                                        <p:attrNameLst>
                                          <p:attrName>ppt_w</p:attrName>
                                        </p:attrNameLst>
                                      </p:cBhvr>
                                      <p:tavLst>
                                        <p:tav tm="0">
                                          <p:val>
                                            <p:strVal val="ppt_w"/>
                                          </p:val>
                                        </p:tav>
                                        <p:tav tm="100000">
                                          <p:val>
                                            <p:fltVal val="0"/>
                                          </p:val>
                                        </p:tav>
                                      </p:tavLst>
                                    </p:anim>
                                    <p:anim calcmode="lin" valueType="num">
                                      <p:cBhvr>
                                        <p:cTn id="72" dur="3000"/>
                                        <p:tgtEl>
                                          <p:spTgt spid="9220"/>
                                        </p:tgtEl>
                                        <p:attrNameLst>
                                          <p:attrName>ppt_h</p:attrName>
                                        </p:attrNameLst>
                                      </p:cBhvr>
                                      <p:tavLst>
                                        <p:tav tm="0">
                                          <p:val>
                                            <p:strVal val="ppt_h"/>
                                          </p:val>
                                        </p:tav>
                                        <p:tav tm="100000">
                                          <p:val>
                                            <p:fltVal val="0"/>
                                          </p:val>
                                        </p:tav>
                                      </p:tavLst>
                                    </p:anim>
                                    <p:anim calcmode="lin" valueType="num">
                                      <p:cBhvr>
                                        <p:cTn id="73" dur="3000"/>
                                        <p:tgtEl>
                                          <p:spTgt spid="9220"/>
                                        </p:tgtEl>
                                        <p:attrNameLst>
                                          <p:attrName>ppt_x</p:attrName>
                                        </p:attrNameLst>
                                      </p:cBhvr>
                                      <p:tavLst>
                                        <p:tav tm="0">
                                          <p:val>
                                            <p:strVal val="ppt_x"/>
                                          </p:val>
                                        </p:tav>
                                        <p:tav tm="100000">
                                          <p:val>
                                            <p:fltVal val="0.5"/>
                                          </p:val>
                                        </p:tav>
                                      </p:tavLst>
                                    </p:anim>
                                    <p:anim calcmode="lin" valueType="num">
                                      <p:cBhvr>
                                        <p:cTn id="74" dur="3000"/>
                                        <p:tgtEl>
                                          <p:spTgt spid="9220"/>
                                        </p:tgtEl>
                                        <p:attrNameLst>
                                          <p:attrName>ppt_y</p:attrName>
                                        </p:attrNameLst>
                                      </p:cBhvr>
                                      <p:tavLst>
                                        <p:tav tm="0">
                                          <p:val>
                                            <p:strVal val="ppt_y"/>
                                          </p:val>
                                        </p:tav>
                                        <p:tav tm="100000">
                                          <p:val>
                                            <p:fltVal val="0.5"/>
                                          </p:val>
                                        </p:tav>
                                      </p:tavLst>
                                    </p:anim>
                                    <p:set>
                                      <p:cBhvr>
                                        <p:cTn id="75" dur="1" fill="hold">
                                          <p:stCondLst>
                                            <p:cond delay="2999"/>
                                          </p:stCondLst>
                                        </p:cTn>
                                        <p:tgtEl>
                                          <p:spTgt spid="9220"/>
                                        </p:tgtEl>
                                        <p:attrNameLst>
                                          <p:attrName>style.visibility</p:attrName>
                                        </p:attrNameLst>
                                      </p:cBhvr>
                                      <p:to>
                                        <p:strVal val="hidden"/>
                                      </p:to>
                                    </p:set>
                                  </p:childTnLst>
                                </p:cTn>
                              </p:par>
                              <p:par>
                                <p:cTn id="76" presetID="8" presetClass="emph" presetSubtype="0" fill="hold" nodeType="withEffect">
                                  <p:stCondLst>
                                    <p:cond delay="0"/>
                                  </p:stCondLst>
                                  <p:childTnLst>
                                    <p:animRot by="21600000">
                                      <p:cBhvr>
                                        <p:cTn id="77" dur="3000" fill="hold"/>
                                        <p:tgtEl>
                                          <p:spTgt spid="9220"/>
                                        </p:tgtEl>
                                        <p:attrNameLst>
                                          <p:attrName>r</p:attrName>
                                        </p:attrNameLst>
                                      </p:cBhvr>
                                    </p:animRot>
                                  </p:childTnLst>
                                </p:cTn>
                              </p:par>
                              <p:par>
                                <p:cTn id="78" presetID="23" presetClass="exit" presetSubtype="544" fill="hold" nodeType="withEffect">
                                  <p:stCondLst>
                                    <p:cond delay="0"/>
                                  </p:stCondLst>
                                  <p:childTnLst>
                                    <p:anim calcmode="lin" valueType="num">
                                      <p:cBhvr>
                                        <p:cTn id="79" dur="3000"/>
                                        <p:tgtEl>
                                          <p:spTgt spid="9221"/>
                                        </p:tgtEl>
                                        <p:attrNameLst>
                                          <p:attrName>ppt_w</p:attrName>
                                        </p:attrNameLst>
                                      </p:cBhvr>
                                      <p:tavLst>
                                        <p:tav tm="0">
                                          <p:val>
                                            <p:strVal val="ppt_w"/>
                                          </p:val>
                                        </p:tav>
                                        <p:tav tm="100000">
                                          <p:val>
                                            <p:fltVal val="0"/>
                                          </p:val>
                                        </p:tav>
                                      </p:tavLst>
                                    </p:anim>
                                    <p:anim calcmode="lin" valueType="num">
                                      <p:cBhvr>
                                        <p:cTn id="80" dur="3000"/>
                                        <p:tgtEl>
                                          <p:spTgt spid="9221"/>
                                        </p:tgtEl>
                                        <p:attrNameLst>
                                          <p:attrName>ppt_h</p:attrName>
                                        </p:attrNameLst>
                                      </p:cBhvr>
                                      <p:tavLst>
                                        <p:tav tm="0">
                                          <p:val>
                                            <p:strVal val="ppt_h"/>
                                          </p:val>
                                        </p:tav>
                                        <p:tav tm="100000">
                                          <p:val>
                                            <p:fltVal val="0"/>
                                          </p:val>
                                        </p:tav>
                                      </p:tavLst>
                                    </p:anim>
                                    <p:anim calcmode="lin" valueType="num">
                                      <p:cBhvr>
                                        <p:cTn id="81" dur="3000"/>
                                        <p:tgtEl>
                                          <p:spTgt spid="9221"/>
                                        </p:tgtEl>
                                        <p:attrNameLst>
                                          <p:attrName>ppt_x</p:attrName>
                                        </p:attrNameLst>
                                      </p:cBhvr>
                                      <p:tavLst>
                                        <p:tav tm="0">
                                          <p:val>
                                            <p:strVal val="ppt_x"/>
                                          </p:val>
                                        </p:tav>
                                        <p:tav tm="100000">
                                          <p:val>
                                            <p:fltVal val="0.5"/>
                                          </p:val>
                                        </p:tav>
                                      </p:tavLst>
                                    </p:anim>
                                    <p:anim calcmode="lin" valueType="num">
                                      <p:cBhvr>
                                        <p:cTn id="82" dur="3000"/>
                                        <p:tgtEl>
                                          <p:spTgt spid="9221"/>
                                        </p:tgtEl>
                                        <p:attrNameLst>
                                          <p:attrName>ppt_y</p:attrName>
                                        </p:attrNameLst>
                                      </p:cBhvr>
                                      <p:tavLst>
                                        <p:tav tm="0">
                                          <p:val>
                                            <p:strVal val="ppt_y"/>
                                          </p:val>
                                        </p:tav>
                                        <p:tav tm="100000">
                                          <p:val>
                                            <p:fltVal val="0.5"/>
                                          </p:val>
                                        </p:tav>
                                      </p:tavLst>
                                    </p:anim>
                                    <p:set>
                                      <p:cBhvr>
                                        <p:cTn id="83" dur="1" fill="hold">
                                          <p:stCondLst>
                                            <p:cond delay="2999"/>
                                          </p:stCondLst>
                                        </p:cTn>
                                        <p:tgtEl>
                                          <p:spTgt spid="9221"/>
                                        </p:tgtEl>
                                        <p:attrNameLst>
                                          <p:attrName>style.visibility</p:attrName>
                                        </p:attrNameLst>
                                      </p:cBhvr>
                                      <p:to>
                                        <p:strVal val="hidden"/>
                                      </p:to>
                                    </p:set>
                                  </p:childTnLst>
                                </p:cTn>
                              </p:par>
                              <p:par>
                                <p:cTn id="84" presetID="8" presetClass="emph" presetSubtype="0" fill="hold" nodeType="withEffect">
                                  <p:stCondLst>
                                    <p:cond delay="0"/>
                                  </p:stCondLst>
                                  <p:childTnLst>
                                    <p:animRot by="21600000">
                                      <p:cBhvr>
                                        <p:cTn id="85" dur="3000" fill="hold"/>
                                        <p:tgtEl>
                                          <p:spTgt spid="9221"/>
                                        </p:tgtEl>
                                        <p:attrNameLst>
                                          <p:attrName>r</p:attrName>
                                        </p:attrNameLst>
                                      </p:cBhvr>
                                    </p:animRot>
                                  </p:childTnLst>
                                </p:cTn>
                              </p:par>
                              <p:par>
                                <p:cTn id="86" presetID="23" presetClass="exit" presetSubtype="544" fill="hold" nodeType="withEffect">
                                  <p:stCondLst>
                                    <p:cond delay="0"/>
                                  </p:stCondLst>
                                  <p:childTnLst>
                                    <p:anim calcmode="lin" valueType="num">
                                      <p:cBhvr>
                                        <p:cTn id="87" dur="3000"/>
                                        <p:tgtEl>
                                          <p:spTgt spid="6"/>
                                        </p:tgtEl>
                                        <p:attrNameLst>
                                          <p:attrName>ppt_w</p:attrName>
                                        </p:attrNameLst>
                                      </p:cBhvr>
                                      <p:tavLst>
                                        <p:tav tm="0">
                                          <p:val>
                                            <p:strVal val="ppt_w"/>
                                          </p:val>
                                        </p:tav>
                                        <p:tav tm="100000">
                                          <p:val>
                                            <p:fltVal val="0"/>
                                          </p:val>
                                        </p:tav>
                                      </p:tavLst>
                                    </p:anim>
                                    <p:anim calcmode="lin" valueType="num">
                                      <p:cBhvr>
                                        <p:cTn id="88" dur="3000"/>
                                        <p:tgtEl>
                                          <p:spTgt spid="6"/>
                                        </p:tgtEl>
                                        <p:attrNameLst>
                                          <p:attrName>ppt_h</p:attrName>
                                        </p:attrNameLst>
                                      </p:cBhvr>
                                      <p:tavLst>
                                        <p:tav tm="0">
                                          <p:val>
                                            <p:strVal val="ppt_h"/>
                                          </p:val>
                                        </p:tav>
                                        <p:tav tm="100000">
                                          <p:val>
                                            <p:fltVal val="0"/>
                                          </p:val>
                                        </p:tav>
                                      </p:tavLst>
                                    </p:anim>
                                    <p:anim calcmode="lin" valueType="num">
                                      <p:cBhvr>
                                        <p:cTn id="89" dur="3000"/>
                                        <p:tgtEl>
                                          <p:spTgt spid="6"/>
                                        </p:tgtEl>
                                        <p:attrNameLst>
                                          <p:attrName>ppt_x</p:attrName>
                                        </p:attrNameLst>
                                      </p:cBhvr>
                                      <p:tavLst>
                                        <p:tav tm="0">
                                          <p:val>
                                            <p:strVal val="ppt_x"/>
                                          </p:val>
                                        </p:tav>
                                        <p:tav tm="100000">
                                          <p:val>
                                            <p:fltVal val="0.5"/>
                                          </p:val>
                                        </p:tav>
                                      </p:tavLst>
                                    </p:anim>
                                    <p:anim calcmode="lin" valueType="num">
                                      <p:cBhvr>
                                        <p:cTn id="90" dur="3000"/>
                                        <p:tgtEl>
                                          <p:spTgt spid="6"/>
                                        </p:tgtEl>
                                        <p:attrNameLst>
                                          <p:attrName>ppt_y</p:attrName>
                                        </p:attrNameLst>
                                      </p:cBhvr>
                                      <p:tavLst>
                                        <p:tav tm="0">
                                          <p:val>
                                            <p:strVal val="ppt_y"/>
                                          </p:val>
                                        </p:tav>
                                        <p:tav tm="100000">
                                          <p:val>
                                            <p:fltVal val="0.5"/>
                                          </p:val>
                                        </p:tav>
                                      </p:tavLst>
                                    </p:anim>
                                    <p:set>
                                      <p:cBhvr>
                                        <p:cTn id="91" dur="1" fill="hold">
                                          <p:stCondLst>
                                            <p:cond delay="2999"/>
                                          </p:stCondLst>
                                        </p:cTn>
                                        <p:tgtEl>
                                          <p:spTgt spid="6"/>
                                        </p:tgtEl>
                                        <p:attrNameLst>
                                          <p:attrName>style.visibility</p:attrName>
                                        </p:attrNameLst>
                                      </p:cBhvr>
                                      <p:to>
                                        <p:strVal val="hidden"/>
                                      </p:to>
                                    </p:set>
                                  </p:childTnLst>
                                </p:cTn>
                              </p:par>
                              <p:par>
                                <p:cTn id="92" presetID="8" presetClass="emph" presetSubtype="0" fill="hold" nodeType="withEffect">
                                  <p:stCondLst>
                                    <p:cond delay="0"/>
                                  </p:stCondLst>
                                  <p:childTnLst>
                                    <p:animRot by="21600000">
                                      <p:cBhvr>
                                        <p:cTn id="93" dur="3000" fill="hold"/>
                                        <p:tgtEl>
                                          <p:spTgt spid="6"/>
                                        </p:tgtEl>
                                        <p:attrNameLst>
                                          <p:attrName>r</p:attrName>
                                        </p:attrNameLst>
                                      </p:cBhvr>
                                    </p:animRot>
                                  </p:childTnLst>
                                </p:cTn>
                              </p:par>
                              <p:par>
                                <p:cTn id="94" presetID="23" presetClass="exit" presetSubtype="544" fill="hold" nodeType="withEffect">
                                  <p:stCondLst>
                                    <p:cond delay="0"/>
                                  </p:stCondLst>
                                  <p:childTnLst>
                                    <p:anim calcmode="lin" valueType="num">
                                      <p:cBhvr>
                                        <p:cTn id="95" dur="3000"/>
                                        <p:tgtEl>
                                          <p:spTgt spid="7"/>
                                        </p:tgtEl>
                                        <p:attrNameLst>
                                          <p:attrName>ppt_w</p:attrName>
                                        </p:attrNameLst>
                                      </p:cBhvr>
                                      <p:tavLst>
                                        <p:tav tm="0">
                                          <p:val>
                                            <p:strVal val="ppt_w"/>
                                          </p:val>
                                        </p:tav>
                                        <p:tav tm="100000">
                                          <p:val>
                                            <p:fltVal val="0"/>
                                          </p:val>
                                        </p:tav>
                                      </p:tavLst>
                                    </p:anim>
                                    <p:anim calcmode="lin" valueType="num">
                                      <p:cBhvr>
                                        <p:cTn id="96" dur="3000"/>
                                        <p:tgtEl>
                                          <p:spTgt spid="7"/>
                                        </p:tgtEl>
                                        <p:attrNameLst>
                                          <p:attrName>ppt_h</p:attrName>
                                        </p:attrNameLst>
                                      </p:cBhvr>
                                      <p:tavLst>
                                        <p:tav tm="0">
                                          <p:val>
                                            <p:strVal val="ppt_h"/>
                                          </p:val>
                                        </p:tav>
                                        <p:tav tm="100000">
                                          <p:val>
                                            <p:fltVal val="0"/>
                                          </p:val>
                                        </p:tav>
                                      </p:tavLst>
                                    </p:anim>
                                    <p:anim calcmode="lin" valueType="num">
                                      <p:cBhvr>
                                        <p:cTn id="97" dur="3000"/>
                                        <p:tgtEl>
                                          <p:spTgt spid="7"/>
                                        </p:tgtEl>
                                        <p:attrNameLst>
                                          <p:attrName>ppt_x</p:attrName>
                                        </p:attrNameLst>
                                      </p:cBhvr>
                                      <p:tavLst>
                                        <p:tav tm="0">
                                          <p:val>
                                            <p:strVal val="ppt_x"/>
                                          </p:val>
                                        </p:tav>
                                        <p:tav tm="100000">
                                          <p:val>
                                            <p:fltVal val="0.5"/>
                                          </p:val>
                                        </p:tav>
                                      </p:tavLst>
                                    </p:anim>
                                    <p:anim calcmode="lin" valueType="num">
                                      <p:cBhvr>
                                        <p:cTn id="98" dur="3000"/>
                                        <p:tgtEl>
                                          <p:spTgt spid="7"/>
                                        </p:tgtEl>
                                        <p:attrNameLst>
                                          <p:attrName>ppt_y</p:attrName>
                                        </p:attrNameLst>
                                      </p:cBhvr>
                                      <p:tavLst>
                                        <p:tav tm="0">
                                          <p:val>
                                            <p:strVal val="ppt_y"/>
                                          </p:val>
                                        </p:tav>
                                        <p:tav tm="100000">
                                          <p:val>
                                            <p:fltVal val="0.5"/>
                                          </p:val>
                                        </p:tav>
                                      </p:tavLst>
                                    </p:anim>
                                    <p:set>
                                      <p:cBhvr>
                                        <p:cTn id="99" dur="1" fill="hold">
                                          <p:stCondLst>
                                            <p:cond delay="2999"/>
                                          </p:stCondLst>
                                        </p:cTn>
                                        <p:tgtEl>
                                          <p:spTgt spid="7"/>
                                        </p:tgtEl>
                                        <p:attrNameLst>
                                          <p:attrName>style.visibility</p:attrName>
                                        </p:attrNameLst>
                                      </p:cBhvr>
                                      <p:to>
                                        <p:strVal val="hidden"/>
                                      </p:to>
                                    </p:set>
                                  </p:childTnLst>
                                </p:cTn>
                              </p:par>
                              <p:par>
                                <p:cTn id="100" presetID="8" presetClass="emph" presetSubtype="0" fill="hold" nodeType="withEffect">
                                  <p:stCondLst>
                                    <p:cond delay="0"/>
                                  </p:stCondLst>
                                  <p:childTnLst>
                                    <p:animRot by="21600000">
                                      <p:cBhvr>
                                        <p:cTn id="101" dur="3000" fill="hold"/>
                                        <p:tgtEl>
                                          <p:spTgt spid="7"/>
                                        </p:tgtEl>
                                        <p:attrNameLst>
                                          <p:attrName>r</p:attrName>
                                        </p:attrNameLst>
                                      </p:cBhvr>
                                    </p:animRot>
                                  </p:childTnLst>
                                </p:cTn>
                              </p:par>
                              <p:par>
                                <p:cTn id="102" presetID="23" presetClass="exit" presetSubtype="544" fill="hold" nodeType="withEffect">
                                  <p:stCondLst>
                                    <p:cond delay="0"/>
                                  </p:stCondLst>
                                  <p:childTnLst>
                                    <p:anim calcmode="lin" valueType="num">
                                      <p:cBhvr>
                                        <p:cTn id="103" dur="3000"/>
                                        <p:tgtEl>
                                          <p:spTgt spid="8"/>
                                        </p:tgtEl>
                                        <p:attrNameLst>
                                          <p:attrName>ppt_w</p:attrName>
                                        </p:attrNameLst>
                                      </p:cBhvr>
                                      <p:tavLst>
                                        <p:tav tm="0">
                                          <p:val>
                                            <p:strVal val="ppt_w"/>
                                          </p:val>
                                        </p:tav>
                                        <p:tav tm="100000">
                                          <p:val>
                                            <p:fltVal val="0"/>
                                          </p:val>
                                        </p:tav>
                                      </p:tavLst>
                                    </p:anim>
                                    <p:anim calcmode="lin" valueType="num">
                                      <p:cBhvr>
                                        <p:cTn id="104" dur="3000"/>
                                        <p:tgtEl>
                                          <p:spTgt spid="8"/>
                                        </p:tgtEl>
                                        <p:attrNameLst>
                                          <p:attrName>ppt_h</p:attrName>
                                        </p:attrNameLst>
                                      </p:cBhvr>
                                      <p:tavLst>
                                        <p:tav tm="0">
                                          <p:val>
                                            <p:strVal val="ppt_h"/>
                                          </p:val>
                                        </p:tav>
                                        <p:tav tm="100000">
                                          <p:val>
                                            <p:fltVal val="0"/>
                                          </p:val>
                                        </p:tav>
                                      </p:tavLst>
                                    </p:anim>
                                    <p:anim calcmode="lin" valueType="num">
                                      <p:cBhvr>
                                        <p:cTn id="105" dur="3000"/>
                                        <p:tgtEl>
                                          <p:spTgt spid="8"/>
                                        </p:tgtEl>
                                        <p:attrNameLst>
                                          <p:attrName>ppt_x</p:attrName>
                                        </p:attrNameLst>
                                      </p:cBhvr>
                                      <p:tavLst>
                                        <p:tav tm="0">
                                          <p:val>
                                            <p:strVal val="ppt_x"/>
                                          </p:val>
                                        </p:tav>
                                        <p:tav tm="100000">
                                          <p:val>
                                            <p:fltVal val="0.5"/>
                                          </p:val>
                                        </p:tav>
                                      </p:tavLst>
                                    </p:anim>
                                    <p:anim calcmode="lin" valueType="num">
                                      <p:cBhvr>
                                        <p:cTn id="106" dur="3000"/>
                                        <p:tgtEl>
                                          <p:spTgt spid="8"/>
                                        </p:tgtEl>
                                        <p:attrNameLst>
                                          <p:attrName>ppt_y</p:attrName>
                                        </p:attrNameLst>
                                      </p:cBhvr>
                                      <p:tavLst>
                                        <p:tav tm="0">
                                          <p:val>
                                            <p:strVal val="ppt_y"/>
                                          </p:val>
                                        </p:tav>
                                        <p:tav tm="100000">
                                          <p:val>
                                            <p:fltVal val="0.5"/>
                                          </p:val>
                                        </p:tav>
                                      </p:tavLst>
                                    </p:anim>
                                    <p:set>
                                      <p:cBhvr>
                                        <p:cTn id="107" dur="1" fill="hold">
                                          <p:stCondLst>
                                            <p:cond delay="2999"/>
                                          </p:stCondLst>
                                        </p:cTn>
                                        <p:tgtEl>
                                          <p:spTgt spid="8"/>
                                        </p:tgtEl>
                                        <p:attrNameLst>
                                          <p:attrName>style.visibility</p:attrName>
                                        </p:attrNameLst>
                                      </p:cBhvr>
                                      <p:to>
                                        <p:strVal val="hidden"/>
                                      </p:to>
                                    </p:set>
                                  </p:childTnLst>
                                </p:cTn>
                              </p:par>
                              <p:par>
                                <p:cTn id="108" presetID="8" presetClass="emph" presetSubtype="0" fill="hold" nodeType="withEffect">
                                  <p:stCondLst>
                                    <p:cond delay="0"/>
                                  </p:stCondLst>
                                  <p:childTnLst>
                                    <p:animRot by="21600000">
                                      <p:cBhvr>
                                        <p:cTn id="109" dur="3000" fill="hold"/>
                                        <p:tgtEl>
                                          <p:spTgt spid="8"/>
                                        </p:tgtEl>
                                        <p:attrNameLst>
                                          <p:attrName>r</p:attrName>
                                        </p:attrNameLst>
                                      </p:cBhvr>
                                    </p:animRot>
                                  </p:childTnLst>
                                </p:cTn>
                              </p:par>
                              <p:par>
                                <p:cTn id="110" presetID="23" presetClass="exit" presetSubtype="544" fill="hold" nodeType="withEffect">
                                  <p:stCondLst>
                                    <p:cond delay="0"/>
                                  </p:stCondLst>
                                  <p:childTnLst>
                                    <p:anim calcmode="lin" valueType="num">
                                      <p:cBhvr>
                                        <p:cTn id="111" dur="3000"/>
                                        <p:tgtEl>
                                          <p:spTgt spid="9"/>
                                        </p:tgtEl>
                                        <p:attrNameLst>
                                          <p:attrName>ppt_w</p:attrName>
                                        </p:attrNameLst>
                                      </p:cBhvr>
                                      <p:tavLst>
                                        <p:tav tm="0">
                                          <p:val>
                                            <p:strVal val="ppt_w"/>
                                          </p:val>
                                        </p:tav>
                                        <p:tav tm="100000">
                                          <p:val>
                                            <p:fltVal val="0"/>
                                          </p:val>
                                        </p:tav>
                                      </p:tavLst>
                                    </p:anim>
                                    <p:anim calcmode="lin" valueType="num">
                                      <p:cBhvr>
                                        <p:cTn id="112" dur="3000"/>
                                        <p:tgtEl>
                                          <p:spTgt spid="9"/>
                                        </p:tgtEl>
                                        <p:attrNameLst>
                                          <p:attrName>ppt_h</p:attrName>
                                        </p:attrNameLst>
                                      </p:cBhvr>
                                      <p:tavLst>
                                        <p:tav tm="0">
                                          <p:val>
                                            <p:strVal val="ppt_h"/>
                                          </p:val>
                                        </p:tav>
                                        <p:tav tm="100000">
                                          <p:val>
                                            <p:fltVal val="0"/>
                                          </p:val>
                                        </p:tav>
                                      </p:tavLst>
                                    </p:anim>
                                    <p:anim calcmode="lin" valueType="num">
                                      <p:cBhvr>
                                        <p:cTn id="113" dur="3000"/>
                                        <p:tgtEl>
                                          <p:spTgt spid="9"/>
                                        </p:tgtEl>
                                        <p:attrNameLst>
                                          <p:attrName>ppt_x</p:attrName>
                                        </p:attrNameLst>
                                      </p:cBhvr>
                                      <p:tavLst>
                                        <p:tav tm="0">
                                          <p:val>
                                            <p:strVal val="ppt_x"/>
                                          </p:val>
                                        </p:tav>
                                        <p:tav tm="100000">
                                          <p:val>
                                            <p:fltVal val="0.5"/>
                                          </p:val>
                                        </p:tav>
                                      </p:tavLst>
                                    </p:anim>
                                    <p:anim calcmode="lin" valueType="num">
                                      <p:cBhvr>
                                        <p:cTn id="114" dur="3000"/>
                                        <p:tgtEl>
                                          <p:spTgt spid="9"/>
                                        </p:tgtEl>
                                        <p:attrNameLst>
                                          <p:attrName>ppt_y</p:attrName>
                                        </p:attrNameLst>
                                      </p:cBhvr>
                                      <p:tavLst>
                                        <p:tav tm="0">
                                          <p:val>
                                            <p:strVal val="ppt_y"/>
                                          </p:val>
                                        </p:tav>
                                        <p:tav tm="100000">
                                          <p:val>
                                            <p:fltVal val="0.5"/>
                                          </p:val>
                                        </p:tav>
                                      </p:tavLst>
                                    </p:anim>
                                    <p:set>
                                      <p:cBhvr>
                                        <p:cTn id="115" dur="1" fill="hold">
                                          <p:stCondLst>
                                            <p:cond delay="2999"/>
                                          </p:stCondLst>
                                        </p:cTn>
                                        <p:tgtEl>
                                          <p:spTgt spid="9"/>
                                        </p:tgtEl>
                                        <p:attrNameLst>
                                          <p:attrName>style.visibility</p:attrName>
                                        </p:attrNameLst>
                                      </p:cBhvr>
                                      <p:to>
                                        <p:strVal val="hidden"/>
                                      </p:to>
                                    </p:set>
                                  </p:childTnLst>
                                </p:cTn>
                              </p:par>
                              <p:par>
                                <p:cTn id="116" presetID="8" presetClass="emph" presetSubtype="0" fill="hold" nodeType="withEffect">
                                  <p:stCondLst>
                                    <p:cond delay="0"/>
                                  </p:stCondLst>
                                  <p:childTnLst>
                                    <p:animRot by="21600000">
                                      <p:cBhvr>
                                        <p:cTn id="117" dur="3000" fill="hold"/>
                                        <p:tgtEl>
                                          <p:spTgt spid="9"/>
                                        </p:tgtEl>
                                        <p:attrNameLst>
                                          <p:attrName>r</p:attrName>
                                        </p:attrNameLst>
                                      </p:cBhvr>
                                    </p:animRot>
                                  </p:childTnLst>
                                </p:cTn>
                              </p:par>
                              <p:par>
                                <p:cTn id="118" presetID="23" presetClass="exit" presetSubtype="544" fill="hold" nodeType="withEffect">
                                  <p:stCondLst>
                                    <p:cond delay="0"/>
                                  </p:stCondLst>
                                  <p:childTnLst>
                                    <p:anim calcmode="lin" valueType="num">
                                      <p:cBhvr>
                                        <p:cTn id="119" dur="3000"/>
                                        <p:tgtEl>
                                          <p:spTgt spid="10"/>
                                        </p:tgtEl>
                                        <p:attrNameLst>
                                          <p:attrName>ppt_w</p:attrName>
                                        </p:attrNameLst>
                                      </p:cBhvr>
                                      <p:tavLst>
                                        <p:tav tm="0">
                                          <p:val>
                                            <p:strVal val="ppt_w"/>
                                          </p:val>
                                        </p:tav>
                                        <p:tav tm="100000">
                                          <p:val>
                                            <p:fltVal val="0"/>
                                          </p:val>
                                        </p:tav>
                                      </p:tavLst>
                                    </p:anim>
                                    <p:anim calcmode="lin" valueType="num">
                                      <p:cBhvr>
                                        <p:cTn id="120" dur="3000"/>
                                        <p:tgtEl>
                                          <p:spTgt spid="10"/>
                                        </p:tgtEl>
                                        <p:attrNameLst>
                                          <p:attrName>ppt_h</p:attrName>
                                        </p:attrNameLst>
                                      </p:cBhvr>
                                      <p:tavLst>
                                        <p:tav tm="0">
                                          <p:val>
                                            <p:strVal val="ppt_h"/>
                                          </p:val>
                                        </p:tav>
                                        <p:tav tm="100000">
                                          <p:val>
                                            <p:fltVal val="0"/>
                                          </p:val>
                                        </p:tav>
                                      </p:tavLst>
                                    </p:anim>
                                    <p:anim calcmode="lin" valueType="num">
                                      <p:cBhvr>
                                        <p:cTn id="121" dur="3000"/>
                                        <p:tgtEl>
                                          <p:spTgt spid="10"/>
                                        </p:tgtEl>
                                        <p:attrNameLst>
                                          <p:attrName>ppt_x</p:attrName>
                                        </p:attrNameLst>
                                      </p:cBhvr>
                                      <p:tavLst>
                                        <p:tav tm="0">
                                          <p:val>
                                            <p:strVal val="ppt_x"/>
                                          </p:val>
                                        </p:tav>
                                        <p:tav tm="100000">
                                          <p:val>
                                            <p:fltVal val="0.5"/>
                                          </p:val>
                                        </p:tav>
                                      </p:tavLst>
                                    </p:anim>
                                    <p:anim calcmode="lin" valueType="num">
                                      <p:cBhvr>
                                        <p:cTn id="122" dur="3000"/>
                                        <p:tgtEl>
                                          <p:spTgt spid="10"/>
                                        </p:tgtEl>
                                        <p:attrNameLst>
                                          <p:attrName>ppt_y</p:attrName>
                                        </p:attrNameLst>
                                      </p:cBhvr>
                                      <p:tavLst>
                                        <p:tav tm="0">
                                          <p:val>
                                            <p:strVal val="ppt_y"/>
                                          </p:val>
                                        </p:tav>
                                        <p:tav tm="100000">
                                          <p:val>
                                            <p:fltVal val="0.5"/>
                                          </p:val>
                                        </p:tav>
                                      </p:tavLst>
                                    </p:anim>
                                    <p:set>
                                      <p:cBhvr>
                                        <p:cTn id="123" dur="1" fill="hold">
                                          <p:stCondLst>
                                            <p:cond delay="2999"/>
                                          </p:stCondLst>
                                        </p:cTn>
                                        <p:tgtEl>
                                          <p:spTgt spid="10"/>
                                        </p:tgtEl>
                                        <p:attrNameLst>
                                          <p:attrName>style.visibility</p:attrName>
                                        </p:attrNameLst>
                                      </p:cBhvr>
                                      <p:to>
                                        <p:strVal val="hidden"/>
                                      </p:to>
                                    </p:set>
                                  </p:childTnLst>
                                </p:cTn>
                              </p:par>
                              <p:par>
                                <p:cTn id="124" presetID="8" presetClass="emph" presetSubtype="0" fill="hold" nodeType="withEffect">
                                  <p:stCondLst>
                                    <p:cond delay="0"/>
                                  </p:stCondLst>
                                  <p:childTnLst>
                                    <p:animRot by="21600000">
                                      <p:cBhvr>
                                        <p:cTn id="125" dur="3000" fill="hold"/>
                                        <p:tgtEl>
                                          <p:spTgt spid="10"/>
                                        </p:tgtEl>
                                        <p:attrNameLst>
                                          <p:attrName>r</p:attrName>
                                        </p:attrNameLst>
                                      </p:cBhvr>
                                    </p:animRot>
                                  </p:childTnLst>
                                </p:cTn>
                              </p:par>
                              <p:par>
                                <p:cTn id="126" presetID="23" presetClass="exit" presetSubtype="544" fill="hold" nodeType="withEffect">
                                  <p:stCondLst>
                                    <p:cond delay="0"/>
                                  </p:stCondLst>
                                  <p:childTnLst>
                                    <p:anim calcmode="lin" valueType="num">
                                      <p:cBhvr>
                                        <p:cTn id="127" dur="3000"/>
                                        <p:tgtEl>
                                          <p:spTgt spid="11"/>
                                        </p:tgtEl>
                                        <p:attrNameLst>
                                          <p:attrName>ppt_w</p:attrName>
                                        </p:attrNameLst>
                                      </p:cBhvr>
                                      <p:tavLst>
                                        <p:tav tm="0">
                                          <p:val>
                                            <p:strVal val="ppt_w"/>
                                          </p:val>
                                        </p:tav>
                                        <p:tav tm="100000">
                                          <p:val>
                                            <p:fltVal val="0"/>
                                          </p:val>
                                        </p:tav>
                                      </p:tavLst>
                                    </p:anim>
                                    <p:anim calcmode="lin" valueType="num">
                                      <p:cBhvr>
                                        <p:cTn id="128" dur="3000"/>
                                        <p:tgtEl>
                                          <p:spTgt spid="11"/>
                                        </p:tgtEl>
                                        <p:attrNameLst>
                                          <p:attrName>ppt_h</p:attrName>
                                        </p:attrNameLst>
                                      </p:cBhvr>
                                      <p:tavLst>
                                        <p:tav tm="0">
                                          <p:val>
                                            <p:strVal val="ppt_h"/>
                                          </p:val>
                                        </p:tav>
                                        <p:tav tm="100000">
                                          <p:val>
                                            <p:fltVal val="0"/>
                                          </p:val>
                                        </p:tav>
                                      </p:tavLst>
                                    </p:anim>
                                    <p:anim calcmode="lin" valueType="num">
                                      <p:cBhvr>
                                        <p:cTn id="129" dur="3000"/>
                                        <p:tgtEl>
                                          <p:spTgt spid="11"/>
                                        </p:tgtEl>
                                        <p:attrNameLst>
                                          <p:attrName>ppt_x</p:attrName>
                                        </p:attrNameLst>
                                      </p:cBhvr>
                                      <p:tavLst>
                                        <p:tav tm="0">
                                          <p:val>
                                            <p:strVal val="ppt_x"/>
                                          </p:val>
                                        </p:tav>
                                        <p:tav tm="100000">
                                          <p:val>
                                            <p:fltVal val="0.5"/>
                                          </p:val>
                                        </p:tav>
                                      </p:tavLst>
                                    </p:anim>
                                    <p:anim calcmode="lin" valueType="num">
                                      <p:cBhvr>
                                        <p:cTn id="130" dur="3000"/>
                                        <p:tgtEl>
                                          <p:spTgt spid="11"/>
                                        </p:tgtEl>
                                        <p:attrNameLst>
                                          <p:attrName>ppt_y</p:attrName>
                                        </p:attrNameLst>
                                      </p:cBhvr>
                                      <p:tavLst>
                                        <p:tav tm="0">
                                          <p:val>
                                            <p:strVal val="ppt_y"/>
                                          </p:val>
                                        </p:tav>
                                        <p:tav tm="100000">
                                          <p:val>
                                            <p:fltVal val="0.5"/>
                                          </p:val>
                                        </p:tav>
                                      </p:tavLst>
                                    </p:anim>
                                    <p:set>
                                      <p:cBhvr>
                                        <p:cTn id="131" dur="1" fill="hold">
                                          <p:stCondLst>
                                            <p:cond delay="2999"/>
                                          </p:stCondLst>
                                        </p:cTn>
                                        <p:tgtEl>
                                          <p:spTgt spid="11"/>
                                        </p:tgtEl>
                                        <p:attrNameLst>
                                          <p:attrName>style.visibility</p:attrName>
                                        </p:attrNameLst>
                                      </p:cBhvr>
                                      <p:to>
                                        <p:strVal val="hidden"/>
                                      </p:to>
                                    </p:set>
                                  </p:childTnLst>
                                </p:cTn>
                              </p:par>
                              <p:par>
                                <p:cTn id="132" presetID="8" presetClass="emph" presetSubtype="0" fill="hold" nodeType="withEffect">
                                  <p:stCondLst>
                                    <p:cond delay="0"/>
                                  </p:stCondLst>
                                  <p:childTnLst>
                                    <p:animRot by="21600000">
                                      <p:cBhvr>
                                        <p:cTn id="133" dur="3000" fill="hold"/>
                                        <p:tgtEl>
                                          <p:spTgt spid="11"/>
                                        </p:tgtEl>
                                        <p:attrNameLst>
                                          <p:attrName>r</p:attrName>
                                        </p:attrNameLst>
                                      </p:cBhvr>
                                    </p:animRot>
                                  </p:childTnLst>
                                </p:cTn>
                              </p:par>
                              <p:par>
                                <p:cTn id="134" presetID="6" presetClass="entr" presetSubtype="32" fill="hold" nodeType="withEffect">
                                  <p:stCondLst>
                                    <p:cond delay="0"/>
                                  </p:stCondLst>
                                  <p:childTnLst>
                                    <p:set>
                                      <p:cBhvr>
                                        <p:cTn id="135" dur="1" fill="hold">
                                          <p:stCondLst>
                                            <p:cond delay="0"/>
                                          </p:stCondLst>
                                        </p:cTn>
                                        <p:tgtEl>
                                          <p:spTgt spid="12"/>
                                        </p:tgtEl>
                                        <p:attrNameLst>
                                          <p:attrName>style.visibility</p:attrName>
                                        </p:attrNameLst>
                                      </p:cBhvr>
                                      <p:to>
                                        <p:strVal val="visible"/>
                                      </p:to>
                                    </p:set>
                                    <p:animEffect transition="in" filter="circle(out)">
                                      <p:cBhvr>
                                        <p:cTn id="136" dur="3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3666" name="Picture 2" descr="Rumania"/>
          <p:cNvPicPr>
            <a:picLocks noChangeAspect="1" noChangeArrowheads="1"/>
          </p:cNvPicPr>
          <p:nvPr/>
        </p:nvPicPr>
        <p:blipFill>
          <a:blip r:embed="rId2" cstate="print"/>
          <a:srcRect/>
          <a:stretch>
            <a:fillRect/>
          </a:stretch>
        </p:blipFill>
        <p:spPr bwMode="auto">
          <a:xfrm>
            <a:off x="0" y="0"/>
            <a:ext cx="6858000" cy="9144000"/>
          </a:xfrm>
          <a:prstGeom prst="rect">
            <a:avLst/>
          </a:prstGeom>
          <a:noFill/>
        </p:spPr>
      </p:pic>
      <p:pic>
        <p:nvPicPr>
          <p:cNvPr id="3" name="Picture 3" descr="illusion-019"/>
          <p:cNvPicPr>
            <a:picLocks noChangeAspect="1" noChangeArrowheads="1" noCrop="1"/>
          </p:cNvPicPr>
          <p:nvPr/>
        </p:nvPicPr>
        <p:blipFill>
          <a:blip r:embed="rId3" cstate="print">
            <a:duotone>
              <a:schemeClr val="accent3">
                <a:shade val="45000"/>
                <a:satMod val="135000"/>
              </a:schemeClr>
              <a:prstClr val="white"/>
            </a:duotone>
            <a:lum bright="-9000"/>
          </a:blip>
          <a:srcRect/>
          <a:stretch>
            <a:fillRect/>
          </a:stretch>
        </p:blipFill>
        <p:spPr bwMode="auto">
          <a:xfrm>
            <a:off x="0" y="-468560"/>
            <a:ext cx="6858000" cy="9864080"/>
          </a:xfrm>
          <a:prstGeom prst="rect">
            <a:avLst/>
          </a:prstGeom>
          <a:noFill/>
          <a:ln w="9525">
            <a:noFill/>
            <a:miter lim="800000"/>
            <a:headEnd/>
            <a:tailEnd/>
          </a:ln>
        </p:spPr>
      </p:pic>
    </p:spTree>
  </p:cSld>
  <p:clrMapOvr>
    <a:masterClrMapping/>
  </p:clrMapOvr>
  <p:transition spd="slow" advTm="7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par>
                                <p:cTn id="8" presetID="6" presetClass="exit" presetSubtype="32" fill="hold" nodeType="withEffect">
                                  <p:stCondLst>
                                    <p:cond delay="0"/>
                                  </p:stCondLst>
                                  <p:childTnLst>
                                    <p:animEffect transition="out" filter="circle(out)">
                                      <p:cBhvr>
                                        <p:cTn id="9" dur="5000"/>
                                        <p:tgtEl>
                                          <p:spTgt spid="3"/>
                                        </p:tgtEl>
                                      </p:cBhvr>
                                    </p:animEffect>
                                    <p:set>
                                      <p:cBhvr>
                                        <p:cTn id="10"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4450" name="Picture 2" descr="imagenes"/>
          <p:cNvPicPr>
            <a:picLocks noChangeAspect="1" noChangeArrowheads="1"/>
          </p:cNvPicPr>
          <p:nvPr/>
        </p:nvPicPr>
        <p:blipFill>
          <a:blip r:embed="rId2" cstate="print"/>
          <a:srcRect/>
          <a:stretch>
            <a:fillRect/>
          </a:stretch>
        </p:blipFill>
        <p:spPr bwMode="auto">
          <a:xfrm>
            <a:off x="0" y="-85726"/>
            <a:ext cx="6858000" cy="9229726"/>
          </a:xfrm>
          <a:prstGeom prst="rect">
            <a:avLst/>
          </a:prstGeom>
          <a:noFill/>
        </p:spPr>
      </p:pic>
      <p:pic>
        <p:nvPicPr>
          <p:cNvPr id="3" name="Picture 3" descr="illusion-013"/>
          <p:cNvPicPr>
            <a:picLocks noChangeAspect="1" noChangeArrowheads="1"/>
          </p:cNvPicPr>
          <p:nvPr/>
        </p:nvPicPr>
        <p:blipFill>
          <a:blip r:embed="rId3" cstate="print">
            <a:duotone>
              <a:schemeClr val="accent3">
                <a:shade val="45000"/>
                <a:satMod val="135000"/>
              </a:schemeClr>
              <a:prstClr val="white"/>
            </a:duotone>
            <a:lum bright="28000"/>
          </a:blip>
          <a:srcRect/>
          <a:stretch>
            <a:fillRect/>
          </a:stretch>
        </p:blipFill>
        <p:spPr bwMode="auto">
          <a:xfrm>
            <a:off x="0" y="-25400"/>
            <a:ext cx="6858000" cy="9169400"/>
          </a:xfrm>
          <a:prstGeom prst="rect">
            <a:avLst/>
          </a:prstGeom>
          <a:noFill/>
          <a:ln w="9525">
            <a:noFill/>
            <a:miter lim="800000"/>
            <a:headEnd/>
            <a:tailEnd/>
          </a:ln>
        </p:spPr>
      </p:pic>
    </p:spTree>
  </p:cSld>
  <p:clrMapOvr>
    <a:masterClrMapping/>
  </p:clrMapOvr>
  <p:transition spd="slow" advTm="8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par>
                                <p:cTn id="8" presetID="6" presetClass="exit" presetSubtype="32" fill="hold" nodeType="withEffect">
                                  <p:stCondLst>
                                    <p:cond delay="0"/>
                                  </p:stCondLst>
                                  <p:childTnLst>
                                    <p:animEffect transition="out" filter="circle(out)">
                                      <p:cBhvr>
                                        <p:cTn id="9" dur="5000"/>
                                        <p:tgtEl>
                                          <p:spTgt spid="3"/>
                                        </p:tgtEl>
                                      </p:cBhvr>
                                    </p:animEffect>
                                    <p:set>
                                      <p:cBhvr>
                                        <p:cTn id="10"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2" descr="Geamana: Pueblo rumano inundado por un lago tóxico"/>
          <p:cNvPicPr>
            <a:picLocks noChangeAspect="1" noChangeArrowheads="1"/>
          </p:cNvPicPr>
          <p:nvPr/>
        </p:nvPicPr>
        <p:blipFill>
          <a:blip r:embed="rId2" cstate="print"/>
          <a:srcRect/>
          <a:stretch>
            <a:fillRect/>
          </a:stretch>
        </p:blipFill>
        <p:spPr bwMode="auto">
          <a:xfrm>
            <a:off x="0" y="0"/>
            <a:ext cx="6858000" cy="9144000"/>
          </a:xfrm>
          <a:prstGeom prst="rect">
            <a:avLst/>
          </a:prstGeom>
          <a:noFill/>
        </p:spPr>
      </p:pic>
      <p:sp>
        <p:nvSpPr>
          <p:cNvPr id="5" name="4 Rombo"/>
          <p:cNvSpPr/>
          <p:nvPr/>
        </p:nvSpPr>
        <p:spPr>
          <a:xfrm>
            <a:off x="2089547" y="1991784"/>
            <a:ext cx="2786063" cy="5247216"/>
          </a:xfrm>
          <a:prstGeom prst="diamond">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Triángulo isósceles"/>
          <p:cNvSpPr/>
          <p:nvPr/>
        </p:nvSpPr>
        <p:spPr>
          <a:xfrm rot="18679224">
            <a:off x="688976" y="1786600"/>
            <a:ext cx="3194049" cy="1369219"/>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Triángulo isósceles"/>
          <p:cNvSpPr/>
          <p:nvPr/>
        </p:nvSpPr>
        <p:spPr>
          <a:xfrm rot="2863384">
            <a:off x="3051043" y="1783424"/>
            <a:ext cx="3191933" cy="1369219"/>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Triángulo isósceles"/>
          <p:cNvSpPr/>
          <p:nvPr/>
        </p:nvSpPr>
        <p:spPr>
          <a:xfrm rot="13603833">
            <a:off x="600472" y="5926536"/>
            <a:ext cx="3206751" cy="1412081"/>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Triángulo isósceles"/>
          <p:cNvSpPr/>
          <p:nvPr/>
        </p:nvSpPr>
        <p:spPr>
          <a:xfrm rot="7995235">
            <a:off x="3000442" y="5979252"/>
            <a:ext cx="3191933" cy="1368029"/>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Triángulo isósceles"/>
          <p:cNvSpPr/>
          <p:nvPr/>
        </p:nvSpPr>
        <p:spPr>
          <a:xfrm rot="2648549">
            <a:off x="4138612" y="768351"/>
            <a:ext cx="1795463" cy="2434167"/>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Triángulo isósceles"/>
          <p:cNvSpPr/>
          <p:nvPr/>
        </p:nvSpPr>
        <p:spPr>
          <a:xfrm rot="2863384">
            <a:off x="3807685" y="895019"/>
            <a:ext cx="3191933" cy="1368029"/>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Triángulo isósceles"/>
          <p:cNvSpPr/>
          <p:nvPr/>
        </p:nvSpPr>
        <p:spPr>
          <a:xfrm rot="18679224">
            <a:off x="313928" y="1310349"/>
            <a:ext cx="3194051" cy="1369219"/>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Triángulo isósceles"/>
          <p:cNvSpPr/>
          <p:nvPr/>
        </p:nvSpPr>
        <p:spPr>
          <a:xfrm rot="18679224">
            <a:off x="-114697" y="834099"/>
            <a:ext cx="3194051" cy="1369219"/>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Triángulo isósceles"/>
          <p:cNvSpPr/>
          <p:nvPr/>
        </p:nvSpPr>
        <p:spPr>
          <a:xfrm rot="13603833">
            <a:off x="332583" y="6267318"/>
            <a:ext cx="3206749" cy="1412081"/>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Triángulo isósceles"/>
          <p:cNvSpPr/>
          <p:nvPr/>
        </p:nvSpPr>
        <p:spPr>
          <a:xfrm rot="13603833">
            <a:off x="-42465" y="6838818"/>
            <a:ext cx="3206749" cy="1412081"/>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 name="15 Triángulo isósceles"/>
          <p:cNvSpPr/>
          <p:nvPr/>
        </p:nvSpPr>
        <p:spPr>
          <a:xfrm rot="7995235">
            <a:off x="3320852" y="6448095"/>
            <a:ext cx="3194049" cy="1368029"/>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7" name="16 Triángulo isósceles"/>
          <p:cNvSpPr/>
          <p:nvPr/>
        </p:nvSpPr>
        <p:spPr>
          <a:xfrm rot="7995235">
            <a:off x="3749477" y="7019595"/>
            <a:ext cx="3194049" cy="1368029"/>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8" name="17 Rombo"/>
          <p:cNvSpPr/>
          <p:nvPr/>
        </p:nvSpPr>
        <p:spPr>
          <a:xfrm>
            <a:off x="2357438" y="2667001"/>
            <a:ext cx="2257425" cy="3909484"/>
          </a:xfrm>
          <a:prstGeom prst="diamond">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9" name="18 Rombo"/>
          <p:cNvSpPr/>
          <p:nvPr/>
        </p:nvSpPr>
        <p:spPr>
          <a:xfrm>
            <a:off x="2518172" y="3048000"/>
            <a:ext cx="1928813" cy="3143251"/>
          </a:xfrm>
          <a:prstGeom prst="diamond">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12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1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fmla="#ppt_w*sin(2.5*pi*$)">
                                          <p:val>
                                            <p:fltVal val="0"/>
                                          </p:val>
                                        </p:tav>
                                        <p:tav tm="100000">
                                          <p:val>
                                            <p:fltVal val="1"/>
                                          </p:val>
                                        </p:tav>
                                      </p:tavLst>
                                    </p:anim>
                                    <p:anim calcmode="lin" valueType="num">
                                      <p:cBhvr>
                                        <p:cTn id="8" dur="3000" fill="hold"/>
                                        <p:tgtEl>
                                          <p:spTgt spid="6"/>
                                        </p:tgtEl>
                                        <p:attrNameLst>
                                          <p:attrName>ppt_h</p:attrName>
                                        </p:attrNameLst>
                                      </p:cBhvr>
                                      <p:tavLst>
                                        <p:tav tm="0">
                                          <p:val>
                                            <p:strVal val="#ppt_h"/>
                                          </p:val>
                                        </p:tav>
                                        <p:tav tm="100000">
                                          <p:val>
                                            <p:strVal val="#ppt_h"/>
                                          </p:val>
                                        </p:tav>
                                      </p:tavLst>
                                    </p:anim>
                                  </p:childTnLst>
                                </p:cTn>
                              </p:par>
                              <p:par>
                                <p:cTn id="9" presetID="19" presetClass="entr" presetSubtype="10"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p:cTn id="11" dur="3000" fill="hold"/>
                                        <p:tgtEl>
                                          <p:spTgt spid="12"/>
                                        </p:tgtEl>
                                        <p:attrNameLst>
                                          <p:attrName>ppt_w</p:attrName>
                                        </p:attrNameLst>
                                      </p:cBhvr>
                                      <p:tavLst>
                                        <p:tav tm="0" fmla="#ppt_w*sin(2.5*pi*$)">
                                          <p:val>
                                            <p:fltVal val="0"/>
                                          </p:val>
                                        </p:tav>
                                        <p:tav tm="100000">
                                          <p:val>
                                            <p:fltVal val="1"/>
                                          </p:val>
                                        </p:tav>
                                      </p:tavLst>
                                    </p:anim>
                                    <p:anim calcmode="lin" valueType="num">
                                      <p:cBhvr>
                                        <p:cTn id="12" dur="3000" fill="hold"/>
                                        <p:tgtEl>
                                          <p:spTgt spid="12"/>
                                        </p:tgtEl>
                                        <p:attrNameLst>
                                          <p:attrName>ppt_h</p:attrName>
                                        </p:attrNameLst>
                                      </p:cBhvr>
                                      <p:tavLst>
                                        <p:tav tm="0">
                                          <p:val>
                                            <p:strVal val="#ppt_h"/>
                                          </p:val>
                                        </p:tav>
                                        <p:tav tm="100000">
                                          <p:val>
                                            <p:strVal val="#ppt_h"/>
                                          </p:val>
                                        </p:tav>
                                      </p:tavLst>
                                    </p:anim>
                                  </p:childTnLst>
                                </p:cTn>
                              </p:par>
                              <p:par>
                                <p:cTn id="13" presetID="19" presetClass="entr" presetSubtype="10" fill="hold" nodeType="with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p:cTn id="15" dur="3000" fill="hold"/>
                                        <p:tgtEl>
                                          <p:spTgt spid="13"/>
                                        </p:tgtEl>
                                        <p:attrNameLst>
                                          <p:attrName>ppt_w</p:attrName>
                                        </p:attrNameLst>
                                      </p:cBhvr>
                                      <p:tavLst>
                                        <p:tav tm="0" fmla="#ppt_w*sin(2.5*pi*$)">
                                          <p:val>
                                            <p:fltVal val="0"/>
                                          </p:val>
                                        </p:tav>
                                        <p:tav tm="100000">
                                          <p:val>
                                            <p:fltVal val="1"/>
                                          </p:val>
                                        </p:tav>
                                      </p:tavLst>
                                    </p:anim>
                                    <p:anim calcmode="lin" valueType="num">
                                      <p:cBhvr>
                                        <p:cTn id="16" dur="3000" fill="hold"/>
                                        <p:tgtEl>
                                          <p:spTgt spid="13"/>
                                        </p:tgtEl>
                                        <p:attrNameLst>
                                          <p:attrName>ppt_h</p:attrName>
                                        </p:attrNameLst>
                                      </p:cBhvr>
                                      <p:tavLst>
                                        <p:tav tm="0">
                                          <p:val>
                                            <p:strVal val="#ppt_h"/>
                                          </p:val>
                                        </p:tav>
                                        <p:tav tm="100000">
                                          <p:val>
                                            <p:strVal val="#ppt_h"/>
                                          </p:val>
                                        </p:tav>
                                      </p:tavLst>
                                    </p:anim>
                                  </p:childTnLst>
                                </p:cTn>
                              </p:par>
                              <p:par>
                                <p:cTn id="17" presetID="2" presetClass="entr" presetSubtype="6"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3000" fill="hold"/>
                                        <p:tgtEl>
                                          <p:spTgt spid="6"/>
                                        </p:tgtEl>
                                        <p:attrNameLst>
                                          <p:attrName>ppt_x</p:attrName>
                                        </p:attrNameLst>
                                      </p:cBhvr>
                                      <p:tavLst>
                                        <p:tav tm="0">
                                          <p:val>
                                            <p:strVal val="1+#ppt_w/2"/>
                                          </p:val>
                                        </p:tav>
                                        <p:tav tm="100000">
                                          <p:val>
                                            <p:strVal val="#ppt_x"/>
                                          </p:val>
                                        </p:tav>
                                      </p:tavLst>
                                    </p:anim>
                                    <p:anim calcmode="lin" valueType="num">
                                      <p:cBhvr additive="base">
                                        <p:cTn id="20" dur="3000" fill="hold"/>
                                        <p:tgtEl>
                                          <p:spTgt spid="6"/>
                                        </p:tgtEl>
                                        <p:attrNameLst>
                                          <p:attrName>ppt_y</p:attrName>
                                        </p:attrNameLst>
                                      </p:cBhvr>
                                      <p:tavLst>
                                        <p:tav tm="0">
                                          <p:val>
                                            <p:strVal val="1+#ppt_h/2"/>
                                          </p:val>
                                        </p:tav>
                                        <p:tav tm="100000">
                                          <p:val>
                                            <p:strVal val="#ppt_y"/>
                                          </p:val>
                                        </p:tav>
                                      </p:tavLst>
                                    </p:anim>
                                  </p:childTnLst>
                                </p:cTn>
                              </p:par>
                              <p:par>
                                <p:cTn id="21" presetID="2" presetClass="entr" presetSubtype="6"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3000" fill="hold"/>
                                        <p:tgtEl>
                                          <p:spTgt spid="12"/>
                                        </p:tgtEl>
                                        <p:attrNameLst>
                                          <p:attrName>ppt_x</p:attrName>
                                        </p:attrNameLst>
                                      </p:cBhvr>
                                      <p:tavLst>
                                        <p:tav tm="0">
                                          <p:val>
                                            <p:strVal val="1+#ppt_w/2"/>
                                          </p:val>
                                        </p:tav>
                                        <p:tav tm="100000">
                                          <p:val>
                                            <p:strVal val="#ppt_x"/>
                                          </p:val>
                                        </p:tav>
                                      </p:tavLst>
                                    </p:anim>
                                    <p:anim calcmode="lin" valueType="num">
                                      <p:cBhvr additive="base">
                                        <p:cTn id="24" dur="3000" fill="hold"/>
                                        <p:tgtEl>
                                          <p:spTgt spid="12"/>
                                        </p:tgtEl>
                                        <p:attrNameLst>
                                          <p:attrName>ppt_y</p:attrName>
                                        </p:attrNameLst>
                                      </p:cBhvr>
                                      <p:tavLst>
                                        <p:tav tm="0">
                                          <p:val>
                                            <p:strVal val="1+#ppt_h/2"/>
                                          </p:val>
                                        </p:tav>
                                        <p:tav tm="100000">
                                          <p:val>
                                            <p:strVal val="#ppt_y"/>
                                          </p:val>
                                        </p:tav>
                                      </p:tavLst>
                                    </p:anim>
                                  </p:childTnLst>
                                </p:cTn>
                              </p:par>
                              <p:par>
                                <p:cTn id="25" presetID="2" presetClass="entr" presetSubtype="6" fill="hold" nodeType="with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3000" fill="hold"/>
                                        <p:tgtEl>
                                          <p:spTgt spid="13"/>
                                        </p:tgtEl>
                                        <p:attrNameLst>
                                          <p:attrName>ppt_x</p:attrName>
                                        </p:attrNameLst>
                                      </p:cBhvr>
                                      <p:tavLst>
                                        <p:tav tm="0">
                                          <p:val>
                                            <p:strVal val="1+#ppt_w/2"/>
                                          </p:val>
                                        </p:tav>
                                        <p:tav tm="100000">
                                          <p:val>
                                            <p:strVal val="#ppt_x"/>
                                          </p:val>
                                        </p:tav>
                                      </p:tavLst>
                                    </p:anim>
                                    <p:anim calcmode="lin" valueType="num">
                                      <p:cBhvr additive="base">
                                        <p:cTn id="28" dur="3000" fill="hold"/>
                                        <p:tgtEl>
                                          <p:spTgt spid="13"/>
                                        </p:tgtEl>
                                        <p:attrNameLst>
                                          <p:attrName>ppt_y</p:attrName>
                                        </p:attrNameLst>
                                      </p:cBhvr>
                                      <p:tavLst>
                                        <p:tav tm="0">
                                          <p:val>
                                            <p:strVal val="1+#ppt_h/2"/>
                                          </p:val>
                                        </p:tav>
                                        <p:tav tm="100000">
                                          <p:val>
                                            <p:strVal val="#ppt_y"/>
                                          </p:val>
                                        </p:tav>
                                      </p:tavLst>
                                    </p:anim>
                                  </p:childTnLst>
                                </p:cTn>
                              </p:par>
                              <p:par>
                                <p:cTn id="29" presetID="19" presetClass="entr" presetSubtype="10" fill="hold"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p:cTn id="31" dur="3000" fill="hold"/>
                                        <p:tgtEl>
                                          <p:spTgt spid="7"/>
                                        </p:tgtEl>
                                        <p:attrNameLst>
                                          <p:attrName>ppt_w</p:attrName>
                                        </p:attrNameLst>
                                      </p:cBhvr>
                                      <p:tavLst>
                                        <p:tav tm="0" fmla="#ppt_w*sin(2.5*pi*$)">
                                          <p:val>
                                            <p:fltVal val="0"/>
                                          </p:val>
                                        </p:tav>
                                        <p:tav tm="100000">
                                          <p:val>
                                            <p:fltVal val="1"/>
                                          </p:val>
                                        </p:tav>
                                      </p:tavLst>
                                    </p:anim>
                                    <p:anim calcmode="lin" valueType="num">
                                      <p:cBhvr>
                                        <p:cTn id="32" dur="3000" fill="hold"/>
                                        <p:tgtEl>
                                          <p:spTgt spid="7"/>
                                        </p:tgtEl>
                                        <p:attrNameLst>
                                          <p:attrName>ppt_h</p:attrName>
                                        </p:attrNameLst>
                                      </p:cBhvr>
                                      <p:tavLst>
                                        <p:tav tm="0">
                                          <p:val>
                                            <p:strVal val="#ppt_h"/>
                                          </p:val>
                                        </p:tav>
                                        <p:tav tm="100000">
                                          <p:val>
                                            <p:strVal val="#ppt_h"/>
                                          </p:val>
                                        </p:tav>
                                      </p:tavLst>
                                    </p:anim>
                                  </p:childTnLst>
                                </p:cTn>
                              </p:par>
                              <p:par>
                                <p:cTn id="33" presetID="19" presetClass="entr" presetSubtype="10" fill="hold" nodeType="with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p:cTn id="35" dur="3000" fill="hold"/>
                                        <p:tgtEl>
                                          <p:spTgt spid="10"/>
                                        </p:tgtEl>
                                        <p:attrNameLst>
                                          <p:attrName>ppt_w</p:attrName>
                                        </p:attrNameLst>
                                      </p:cBhvr>
                                      <p:tavLst>
                                        <p:tav tm="0" fmla="#ppt_w*sin(2.5*pi*$)">
                                          <p:val>
                                            <p:fltVal val="0"/>
                                          </p:val>
                                        </p:tav>
                                        <p:tav tm="100000">
                                          <p:val>
                                            <p:fltVal val="1"/>
                                          </p:val>
                                        </p:tav>
                                      </p:tavLst>
                                    </p:anim>
                                    <p:anim calcmode="lin" valueType="num">
                                      <p:cBhvr>
                                        <p:cTn id="36" dur="3000" fill="hold"/>
                                        <p:tgtEl>
                                          <p:spTgt spid="10"/>
                                        </p:tgtEl>
                                        <p:attrNameLst>
                                          <p:attrName>ppt_h</p:attrName>
                                        </p:attrNameLst>
                                      </p:cBhvr>
                                      <p:tavLst>
                                        <p:tav tm="0">
                                          <p:val>
                                            <p:strVal val="#ppt_h"/>
                                          </p:val>
                                        </p:tav>
                                        <p:tav tm="100000">
                                          <p:val>
                                            <p:strVal val="#ppt_h"/>
                                          </p:val>
                                        </p:tav>
                                      </p:tavLst>
                                    </p:anim>
                                  </p:childTnLst>
                                </p:cTn>
                              </p:par>
                              <p:par>
                                <p:cTn id="37" presetID="19" presetClass="entr" presetSubtype="10" fill="hold" nodeType="withEffect">
                                  <p:stCondLst>
                                    <p:cond delay="0"/>
                                  </p:stCondLst>
                                  <p:childTnLst>
                                    <p:set>
                                      <p:cBhvr>
                                        <p:cTn id="38" dur="1" fill="hold">
                                          <p:stCondLst>
                                            <p:cond delay="0"/>
                                          </p:stCondLst>
                                        </p:cTn>
                                        <p:tgtEl>
                                          <p:spTgt spid="11"/>
                                        </p:tgtEl>
                                        <p:attrNameLst>
                                          <p:attrName>style.visibility</p:attrName>
                                        </p:attrNameLst>
                                      </p:cBhvr>
                                      <p:to>
                                        <p:strVal val="visible"/>
                                      </p:to>
                                    </p:set>
                                    <p:anim calcmode="lin" valueType="num">
                                      <p:cBhvr>
                                        <p:cTn id="39" dur="3000" fill="hold"/>
                                        <p:tgtEl>
                                          <p:spTgt spid="11"/>
                                        </p:tgtEl>
                                        <p:attrNameLst>
                                          <p:attrName>ppt_w</p:attrName>
                                        </p:attrNameLst>
                                      </p:cBhvr>
                                      <p:tavLst>
                                        <p:tav tm="0" fmla="#ppt_w*sin(2.5*pi*$)">
                                          <p:val>
                                            <p:fltVal val="0"/>
                                          </p:val>
                                        </p:tav>
                                        <p:tav tm="100000">
                                          <p:val>
                                            <p:fltVal val="1"/>
                                          </p:val>
                                        </p:tav>
                                      </p:tavLst>
                                    </p:anim>
                                    <p:anim calcmode="lin" valueType="num">
                                      <p:cBhvr>
                                        <p:cTn id="40" dur="3000" fill="hold"/>
                                        <p:tgtEl>
                                          <p:spTgt spid="11"/>
                                        </p:tgtEl>
                                        <p:attrNameLst>
                                          <p:attrName>ppt_h</p:attrName>
                                        </p:attrNameLst>
                                      </p:cBhvr>
                                      <p:tavLst>
                                        <p:tav tm="0">
                                          <p:val>
                                            <p:strVal val="#ppt_h"/>
                                          </p:val>
                                        </p:tav>
                                        <p:tav tm="100000">
                                          <p:val>
                                            <p:strVal val="#ppt_h"/>
                                          </p:val>
                                        </p:tav>
                                      </p:tavLst>
                                    </p:anim>
                                  </p:childTnLst>
                                </p:cTn>
                              </p:par>
                              <p:par>
                                <p:cTn id="41" presetID="2" presetClass="entr" presetSubtype="12" fill="hold" nodeType="withEffect">
                                  <p:stCondLst>
                                    <p:cond delay="0"/>
                                  </p:stCondLst>
                                  <p:childTnLst>
                                    <p:set>
                                      <p:cBhvr>
                                        <p:cTn id="42" dur="1" fill="hold">
                                          <p:stCondLst>
                                            <p:cond delay="0"/>
                                          </p:stCondLst>
                                        </p:cTn>
                                        <p:tgtEl>
                                          <p:spTgt spid="7"/>
                                        </p:tgtEl>
                                        <p:attrNameLst>
                                          <p:attrName>style.visibility</p:attrName>
                                        </p:attrNameLst>
                                      </p:cBhvr>
                                      <p:to>
                                        <p:strVal val="visible"/>
                                      </p:to>
                                    </p:set>
                                    <p:anim calcmode="lin" valueType="num">
                                      <p:cBhvr additive="base">
                                        <p:cTn id="43" dur="3000" fill="hold"/>
                                        <p:tgtEl>
                                          <p:spTgt spid="7"/>
                                        </p:tgtEl>
                                        <p:attrNameLst>
                                          <p:attrName>ppt_x</p:attrName>
                                        </p:attrNameLst>
                                      </p:cBhvr>
                                      <p:tavLst>
                                        <p:tav tm="0">
                                          <p:val>
                                            <p:strVal val="0-#ppt_w/2"/>
                                          </p:val>
                                        </p:tav>
                                        <p:tav tm="100000">
                                          <p:val>
                                            <p:strVal val="#ppt_x"/>
                                          </p:val>
                                        </p:tav>
                                      </p:tavLst>
                                    </p:anim>
                                    <p:anim calcmode="lin" valueType="num">
                                      <p:cBhvr additive="base">
                                        <p:cTn id="44" dur="3000" fill="hold"/>
                                        <p:tgtEl>
                                          <p:spTgt spid="7"/>
                                        </p:tgtEl>
                                        <p:attrNameLst>
                                          <p:attrName>ppt_y</p:attrName>
                                        </p:attrNameLst>
                                      </p:cBhvr>
                                      <p:tavLst>
                                        <p:tav tm="0">
                                          <p:val>
                                            <p:strVal val="1+#ppt_h/2"/>
                                          </p:val>
                                        </p:tav>
                                        <p:tav tm="100000">
                                          <p:val>
                                            <p:strVal val="#ppt_y"/>
                                          </p:val>
                                        </p:tav>
                                      </p:tavLst>
                                    </p:anim>
                                  </p:childTnLst>
                                </p:cTn>
                              </p:par>
                              <p:par>
                                <p:cTn id="45" presetID="2" presetClass="entr" presetSubtype="12" fill="hold" nodeType="withEffect">
                                  <p:stCondLst>
                                    <p:cond delay="0"/>
                                  </p:stCondLst>
                                  <p:childTnLst>
                                    <p:set>
                                      <p:cBhvr>
                                        <p:cTn id="46" dur="1" fill="hold">
                                          <p:stCondLst>
                                            <p:cond delay="0"/>
                                          </p:stCondLst>
                                        </p:cTn>
                                        <p:tgtEl>
                                          <p:spTgt spid="10"/>
                                        </p:tgtEl>
                                        <p:attrNameLst>
                                          <p:attrName>style.visibility</p:attrName>
                                        </p:attrNameLst>
                                      </p:cBhvr>
                                      <p:to>
                                        <p:strVal val="visible"/>
                                      </p:to>
                                    </p:set>
                                    <p:anim calcmode="lin" valueType="num">
                                      <p:cBhvr additive="base">
                                        <p:cTn id="47" dur="3000" fill="hold"/>
                                        <p:tgtEl>
                                          <p:spTgt spid="10"/>
                                        </p:tgtEl>
                                        <p:attrNameLst>
                                          <p:attrName>ppt_x</p:attrName>
                                        </p:attrNameLst>
                                      </p:cBhvr>
                                      <p:tavLst>
                                        <p:tav tm="0">
                                          <p:val>
                                            <p:strVal val="0-#ppt_w/2"/>
                                          </p:val>
                                        </p:tav>
                                        <p:tav tm="100000">
                                          <p:val>
                                            <p:strVal val="#ppt_x"/>
                                          </p:val>
                                        </p:tav>
                                      </p:tavLst>
                                    </p:anim>
                                    <p:anim calcmode="lin" valueType="num">
                                      <p:cBhvr additive="base">
                                        <p:cTn id="48" dur="3000" fill="hold"/>
                                        <p:tgtEl>
                                          <p:spTgt spid="10"/>
                                        </p:tgtEl>
                                        <p:attrNameLst>
                                          <p:attrName>ppt_y</p:attrName>
                                        </p:attrNameLst>
                                      </p:cBhvr>
                                      <p:tavLst>
                                        <p:tav tm="0">
                                          <p:val>
                                            <p:strVal val="1+#ppt_h/2"/>
                                          </p:val>
                                        </p:tav>
                                        <p:tav tm="100000">
                                          <p:val>
                                            <p:strVal val="#ppt_y"/>
                                          </p:val>
                                        </p:tav>
                                      </p:tavLst>
                                    </p:anim>
                                  </p:childTnLst>
                                </p:cTn>
                              </p:par>
                              <p:par>
                                <p:cTn id="49" presetID="2" presetClass="entr" presetSubtype="12"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additive="base">
                                        <p:cTn id="51" dur="3000" fill="hold"/>
                                        <p:tgtEl>
                                          <p:spTgt spid="11"/>
                                        </p:tgtEl>
                                        <p:attrNameLst>
                                          <p:attrName>ppt_x</p:attrName>
                                        </p:attrNameLst>
                                      </p:cBhvr>
                                      <p:tavLst>
                                        <p:tav tm="0">
                                          <p:val>
                                            <p:strVal val="0-#ppt_w/2"/>
                                          </p:val>
                                        </p:tav>
                                        <p:tav tm="100000">
                                          <p:val>
                                            <p:strVal val="#ppt_x"/>
                                          </p:val>
                                        </p:tav>
                                      </p:tavLst>
                                    </p:anim>
                                    <p:anim calcmode="lin" valueType="num">
                                      <p:cBhvr additive="base">
                                        <p:cTn id="52" dur="3000" fill="hold"/>
                                        <p:tgtEl>
                                          <p:spTgt spid="11"/>
                                        </p:tgtEl>
                                        <p:attrNameLst>
                                          <p:attrName>ppt_y</p:attrName>
                                        </p:attrNameLst>
                                      </p:cBhvr>
                                      <p:tavLst>
                                        <p:tav tm="0">
                                          <p:val>
                                            <p:strVal val="1+#ppt_h/2"/>
                                          </p:val>
                                        </p:tav>
                                        <p:tav tm="100000">
                                          <p:val>
                                            <p:strVal val="#ppt_y"/>
                                          </p:val>
                                        </p:tav>
                                      </p:tavLst>
                                    </p:anim>
                                  </p:childTnLst>
                                </p:cTn>
                              </p:par>
                              <p:par>
                                <p:cTn id="53" presetID="19" presetClass="entr" presetSubtype="10" fill="hold" nodeType="with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p:cTn id="55" dur="3000" fill="hold"/>
                                        <p:tgtEl>
                                          <p:spTgt spid="11"/>
                                        </p:tgtEl>
                                        <p:attrNameLst>
                                          <p:attrName>ppt_w</p:attrName>
                                        </p:attrNameLst>
                                      </p:cBhvr>
                                      <p:tavLst>
                                        <p:tav tm="0" fmla="#ppt_w*sin(2.5*pi*$)">
                                          <p:val>
                                            <p:fltVal val="0"/>
                                          </p:val>
                                        </p:tav>
                                        <p:tav tm="100000">
                                          <p:val>
                                            <p:fltVal val="1"/>
                                          </p:val>
                                        </p:tav>
                                      </p:tavLst>
                                    </p:anim>
                                    <p:anim calcmode="lin" valueType="num">
                                      <p:cBhvr>
                                        <p:cTn id="56" dur="3000" fill="hold"/>
                                        <p:tgtEl>
                                          <p:spTgt spid="11"/>
                                        </p:tgtEl>
                                        <p:attrNameLst>
                                          <p:attrName>ppt_h</p:attrName>
                                        </p:attrNameLst>
                                      </p:cBhvr>
                                      <p:tavLst>
                                        <p:tav tm="0">
                                          <p:val>
                                            <p:strVal val="#ppt_h"/>
                                          </p:val>
                                        </p:tav>
                                        <p:tav tm="100000">
                                          <p:val>
                                            <p:strVal val="#ppt_h"/>
                                          </p:val>
                                        </p:tav>
                                      </p:tavLst>
                                    </p:anim>
                                  </p:childTnLst>
                                </p:cTn>
                              </p:par>
                              <p:par>
                                <p:cTn id="57" presetID="2" presetClass="entr" presetSubtype="12" fill="hold" nodeType="withEffect">
                                  <p:stCondLst>
                                    <p:cond delay="0"/>
                                  </p:stCondLst>
                                  <p:childTnLst>
                                    <p:set>
                                      <p:cBhvr>
                                        <p:cTn id="58" dur="1" fill="hold">
                                          <p:stCondLst>
                                            <p:cond delay="0"/>
                                          </p:stCondLst>
                                        </p:cTn>
                                        <p:tgtEl>
                                          <p:spTgt spid="11"/>
                                        </p:tgtEl>
                                        <p:attrNameLst>
                                          <p:attrName>style.visibility</p:attrName>
                                        </p:attrNameLst>
                                      </p:cBhvr>
                                      <p:to>
                                        <p:strVal val="visible"/>
                                      </p:to>
                                    </p:set>
                                    <p:anim calcmode="lin" valueType="num">
                                      <p:cBhvr additive="base">
                                        <p:cTn id="59" dur="3000" fill="hold"/>
                                        <p:tgtEl>
                                          <p:spTgt spid="11"/>
                                        </p:tgtEl>
                                        <p:attrNameLst>
                                          <p:attrName>ppt_x</p:attrName>
                                        </p:attrNameLst>
                                      </p:cBhvr>
                                      <p:tavLst>
                                        <p:tav tm="0">
                                          <p:val>
                                            <p:strVal val="0-#ppt_w/2"/>
                                          </p:val>
                                        </p:tav>
                                        <p:tav tm="100000">
                                          <p:val>
                                            <p:strVal val="#ppt_x"/>
                                          </p:val>
                                        </p:tav>
                                      </p:tavLst>
                                    </p:anim>
                                    <p:anim calcmode="lin" valueType="num">
                                      <p:cBhvr additive="base">
                                        <p:cTn id="60" dur="3000" fill="hold"/>
                                        <p:tgtEl>
                                          <p:spTgt spid="11"/>
                                        </p:tgtEl>
                                        <p:attrNameLst>
                                          <p:attrName>ppt_y</p:attrName>
                                        </p:attrNameLst>
                                      </p:cBhvr>
                                      <p:tavLst>
                                        <p:tav tm="0">
                                          <p:val>
                                            <p:strVal val="1+#ppt_h/2"/>
                                          </p:val>
                                        </p:tav>
                                        <p:tav tm="100000">
                                          <p:val>
                                            <p:strVal val="#ppt_y"/>
                                          </p:val>
                                        </p:tav>
                                      </p:tavLst>
                                    </p:anim>
                                  </p:childTnLst>
                                </p:cTn>
                              </p:par>
                              <p:par>
                                <p:cTn id="61" presetID="19" presetClass="entr" presetSubtype="10" fill="hold" nodeType="withEffect">
                                  <p:stCondLst>
                                    <p:cond delay="0"/>
                                  </p:stCondLst>
                                  <p:childTnLst>
                                    <p:set>
                                      <p:cBhvr>
                                        <p:cTn id="62" dur="1" fill="hold">
                                          <p:stCondLst>
                                            <p:cond delay="0"/>
                                          </p:stCondLst>
                                        </p:cTn>
                                        <p:tgtEl>
                                          <p:spTgt spid="9"/>
                                        </p:tgtEl>
                                        <p:attrNameLst>
                                          <p:attrName>style.visibility</p:attrName>
                                        </p:attrNameLst>
                                      </p:cBhvr>
                                      <p:to>
                                        <p:strVal val="visible"/>
                                      </p:to>
                                    </p:set>
                                    <p:anim calcmode="lin" valueType="num">
                                      <p:cBhvr>
                                        <p:cTn id="63" dur="3000" fill="hold"/>
                                        <p:tgtEl>
                                          <p:spTgt spid="9"/>
                                        </p:tgtEl>
                                        <p:attrNameLst>
                                          <p:attrName>ppt_w</p:attrName>
                                        </p:attrNameLst>
                                      </p:cBhvr>
                                      <p:tavLst>
                                        <p:tav tm="0" fmla="#ppt_w*sin(2.5*pi*$)">
                                          <p:val>
                                            <p:fltVal val="0"/>
                                          </p:val>
                                        </p:tav>
                                        <p:tav tm="100000">
                                          <p:val>
                                            <p:fltVal val="1"/>
                                          </p:val>
                                        </p:tav>
                                      </p:tavLst>
                                    </p:anim>
                                    <p:anim calcmode="lin" valueType="num">
                                      <p:cBhvr>
                                        <p:cTn id="64" dur="3000" fill="hold"/>
                                        <p:tgtEl>
                                          <p:spTgt spid="9"/>
                                        </p:tgtEl>
                                        <p:attrNameLst>
                                          <p:attrName>ppt_h</p:attrName>
                                        </p:attrNameLst>
                                      </p:cBhvr>
                                      <p:tavLst>
                                        <p:tav tm="0">
                                          <p:val>
                                            <p:strVal val="#ppt_h"/>
                                          </p:val>
                                        </p:tav>
                                        <p:tav tm="100000">
                                          <p:val>
                                            <p:strVal val="#ppt_h"/>
                                          </p:val>
                                        </p:tav>
                                      </p:tavLst>
                                    </p:anim>
                                  </p:childTnLst>
                                </p:cTn>
                              </p:par>
                              <p:par>
                                <p:cTn id="65" presetID="19" presetClass="entr" presetSubtype="10" fill="hold" nodeType="withEffect">
                                  <p:stCondLst>
                                    <p:cond delay="0"/>
                                  </p:stCondLst>
                                  <p:childTnLst>
                                    <p:set>
                                      <p:cBhvr>
                                        <p:cTn id="66" dur="1" fill="hold">
                                          <p:stCondLst>
                                            <p:cond delay="0"/>
                                          </p:stCondLst>
                                        </p:cTn>
                                        <p:tgtEl>
                                          <p:spTgt spid="16"/>
                                        </p:tgtEl>
                                        <p:attrNameLst>
                                          <p:attrName>style.visibility</p:attrName>
                                        </p:attrNameLst>
                                      </p:cBhvr>
                                      <p:to>
                                        <p:strVal val="visible"/>
                                      </p:to>
                                    </p:set>
                                    <p:anim calcmode="lin" valueType="num">
                                      <p:cBhvr>
                                        <p:cTn id="67" dur="3000" fill="hold"/>
                                        <p:tgtEl>
                                          <p:spTgt spid="16"/>
                                        </p:tgtEl>
                                        <p:attrNameLst>
                                          <p:attrName>ppt_w</p:attrName>
                                        </p:attrNameLst>
                                      </p:cBhvr>
                                      <p:tavLst>
                                        <p:tav tm="0" fmla="#ppt_w*sin(2.5*pi*$)">
                                          <p:val>
                                            <p:fltVal val="0"/>
                                          </p:val>
                                        </p:tav>
                                        <p:tav tm="100000">
                                          <p:val>
                                            <p:fltVal val="1"/>
                                          </p:val>
                                        </p:tav>
                                      </p:tavLst>
                                    </p:anim>
                                    <p:anim calcmode="lin" valueType="num">
                                      <p:cBhvr>
                                        <p:cTn id="68" dur="3000" fill="hold"/>
                                        <p:tgtEl>
                                          <p:spTgt spid="16"/>
                                        </p:tgtEl>
                                        <p:attrNameLst>
                                          <p:attrName>ppt_h</p:attrName>
                                        </p:attrNameLst>
                                      </p:cBhvr>
                                      <p:tavLst>
                                        <p:tav tm="0">
                                          <p:val>
                                            <p:strVal val="#ppt_h"/>
                                          </p:val>
                                        </p:tav>
                                        <p:tav tm="100000">
                                          <p:val>
                                            <p:strVal val="#ppt_h"/>
                                          </p:val>
                                        </p:tav>
                                      </p:tavLst>
                                    </p:anim>
                                  </p:childTnLst>
                                </p:cTn>
                              </p:par>
                              <p:par>
                                <p:cTn id="69" presetID="19" presetClass="entr" presetSubtype="10" fill="hold" nodeType="withEffect">
                                  <p:stCondLst>
                                    <p:cond delay="0"/>
                                  </p:stCondLst>
                                  <p:childTnLst>
                                    <p:set>
                                      <p:cBhvr>
                                        <p:cTn id="70" dur="1" fill="hold">
                                          <p:stCondLst>
                                            <p:cond delay="0"/>
                                          </p:stCondLst>
                                        </p:cTn>
                                        <p:tgtEl>
                                          <p:spTgt spid="17"/>
                                        </p:tgtEl>
                                        <p:attrNameLst>
                                          <p:attrName>style.visibility</p:attrName>
                                        </p:attrNameLst>
                                      </p:cBhvr>
                                      <p:to>
                                        <p:strVal val="visible"/>
                                      </p:to>
                                    </p:set>
                                    <p:anim calcmode="lin" valueType="num">
                                      <p:cBhvr>
                                        <p:cTn id="71" dur="3000" fill="hold"/>
                                        <p:tgtEl>
                                          <p:spTgt spid="17"/>
                                        </p:tgtEl>
                                        <p:attrNameLst>
                                          <p:attrName>ppt_w</p:attrName>
                                        </p:attrNameLst>
                                      </p:cBhvr>
                                      <p:tavLst>
                                        <p:tav tm="0" fmla="#ppt_w*sin(2.5*pi*$)">
                                          <p:val>
                                            <p:fltVal val="0"/>
                                          </p:val>
                                        </p:tav>
                                        <p:tav tm="100000">
                                          <p:val>
                                            <p:fltVal val="1"/>
                                          </p:val>
                                        </p:tav>
                                      </p:tavLst>
                                    </p:anim>
                                    <p:anim calcmode="lin" valueType="num">
                                      <p:cBhvr>
                                        <p:cTn id="72" dur="3000" fill="hold"/>
                                        <p:tgtEl>
                                          <p:spTgt spid="17"/>
                                        </p:tgtEl>
                                        <p:attrNameLst>
                                          <p:attrName>ppt_h</p:attrName>
                                        </p:attrNameLst>
                                      </p:cBhvr>
                                      <p:tavLst>
                                        <p:tav tm="0">
                                          <p:val>
                                            <p:strVal val="#ppt_h"/>
                                          </p:val>
                                        </p:tav>
                                        <p:tav tm="100000">
                                          <p:val>
                                            <p:strVal val="#ppt_h"/>
                                          </p:val>
                                        </p:tav>
                                      </p:tavLst>
                                    </p:anim>
                                  </p:childTnLst>
                                </p:cTn>
                              </p:par>
                              <p:par>
                                <p:cTn id="73" presetID="2" presetClass="entr" presetSubtype="9" fill="hold" nodeType="withEffect">
                                  <p:stCondLst>
                                    <p:cond delay="0"/>
                                  </p:stCondLst>
                                  <p:childTnLst>
                                    <p:set>
                                      <p:cBhvr>
                                        <p:cTn id="74" dur="1" fill="hold">
                                          <p:stCondLst>
                                            <p:cond delay="0"/>
                                          </p:stCondLst>
                                        </p:cTn>
                                        <p:tgtEl>
                                          <p:spTgt spid="9"/>
                                        </p:tgtEl>
                                        <p:attrNameLst>
                                          <p:attrName>style.visibility</p:attrName>
                                        </p:attrNameLst>
                                      </p:cBhvr>
                                      <p:to>
                                        <p:strVal val="visible"/>
                                      </p:to>
                                    </p:set>
                                    <p:anim calcmode="lin" valueType="num">
                                      <p:cBhvr additive="base">
                                        <p:cTn id="75" dur="3000" fill="hold"/>
                                        <p:tgtEl>
                                          <p:spTgt spid="9"/>
                                        </p:tgtEl>
                                        <p:attrNameLst>
                                          <p:attrName>ppt_x</p:attrName>
                                        </p:attrNameLst>
                                      </p:cBhvr>
                                      <p:tavLst>
                                        <p:tav tm="0">
                                          <p:val>
                                            <p:strVal val="0-#ppt_w/2"/>
                                          </p:val>
                                        </p:tav>
                                        <p:tav tm="100000">
                                          <p:val>
                                            <p:strVal val="#ppt_x"/>
                                          </p:val>
                                        </p:tav>
                                      </p:tavLst>
                                    </p:anim>
                                    <p:anim calcmode="lin" valueType="num">
                                      <p:cBhvr additive="base">
                                        <p:cTn id="76" dur="3000" fill="hold"/>
                                        <p:tgtEl>
                                          <p:spTgt spid="9"/>
                                        </p:tgtEl>
                                        <p:attrNameLst>
                                          <p:attrName>ppt_y</p:attrName>
                                        </p:attrNameLst>
                                      </p:cBhvr>
                                      <p:tavLst>
                                        <p:tav tm="0">
                                          <p:val>
                                            <p:strVal val="0-#ppt_h/2"/>
                                          </p:val>
                                        </p:tav>
                                        <p:tav tm="100000">
                                          <p:val>
                                            <p:strVal val="#ppt_y"/>
                                          </p:val>
                                        </p:tav>
                                      </p:tavLst>
                                    </p:anim>
                                  </p:childTnLst>
                                </p:cTn>
                              </p:par>
                              <p:par>
                                <p:cTn id="77" presetID="2" presetClass="entr" presetSubtype="9" fill="hold" nodeType="withEffect">
                                  <p:stCondLst>
                                    <p:cond delay="0"/>
                                  </p:stCondLst>
                                  <p:childTnLst>
                                    <p:set>
                                      <p:cBhvr>
                                        <p:cTn id="78" dur="1" fill="hold">
                                          <p:stCondLst>
                                            <p:cond delay="0"/>
                                          </p:stCondLst>
                                        </p:cTn>
                                        <p:tgtEl>
                                          <p:spTgt spid="16"/>
                                        </p:tgtEl>
                                        <p:attrNameLst>
                                          <p:attrName>style.visibility</p:attrName>
                                        </p:attrNameLst>
                                      </p:cBhvr>
                                      <p:to>
                                        <p:strVal val="visible"/>
                                      </p:to>
                                    </p:set>
                                    <p:anim calcmode="lin" valueType="num">
                                      <p:cBhvr additive="base">
                                        <p:cTn id="79" dur="3000" fill="hold"/>
                                        <p:tgtEl>
                                          <p:spTgt spid="16"/>
                                        </p:tgtEl>
                                        <p:attrNameLst>
                                          <p:attrName>ppt_x</p:attrName>
                                        </p:attrNameLst>
                                      </p:cBhvr>
                                      <p:tavLst>
                                        <p:tav tm="0">
                                          <p:val>
                                            <p:strVal val="0-#ppt_w/2"/>
                                          </p:val>
                                        </p:tav>
                                        <p:tav tm="100000">
                                          <p:val>
                                            <p:strVal val="#ppt_x"/>
                                          </p:val>
                                        </p:tav>
                                      </p:tavLst>
                                    </p:anim>
                                    <p:anim calcmode="lin" valueType="num">
                                      <p:cBhvr additive="base">
                                        <p:cTn id="80" dur="3000" fill="hold"/>
                                        <p:tgtEl>
                                          <p:spTgt spid="16"/>
                                        </p:tgtEl>
                                        <p:attrNameLst>
                                          <p:attrName>ppt_y</p:attrName>
                                        </p:attrNameLst>
                                      </p:cBhvr>
                                      <p:tavLst>
                                        <p:tav tm="0">
                                          <p:val>
                                            <p:strVal val="0-#ppt_h/2"/>
                                          </p:val>
                                        </p:tav>
                                        <p:tav tm="100000">
                                          <p:val>
                                            <p:strVal val="#ppt_y"/>
                                          </p:val>
                                        </p:tav>
                                      </p:tavLst>
                                    </p:anim>
                                  </p:childTnLst>
                                </p:cTn>
                              </p:par>
                              <p:par>
                                <p:cTn id="81" presetID="2" presetClass="entr" presetSubtype="9" fill="hold" nodeType="withEffect">
                                  <p:stCondLst>
                                    <p:cond delay="0"/>
                                  </p:stCondLst>
                                  <p:childTnLst>
                                    <p:set>
                                      <p:cBhvr>
                                        <p:cTn id="82" dur="1" fill="hold">
                                          <p:stCondLst>
                                            <p:cond delay="0"/>
                                          </p:stCondLst>
                                        </p:cTn>
                                        <p:tgtEl>
                                          <p:spTgt spid="17"/>
                                        </p:tgtEl>
                                        <p:attrNameLst>
                                          <p:attrName>style.visibility</p:attrName>
                                        </p:attrNameLst>
                                      </p:cBhvr>
                                      <p:to>
                                        <p:strVal val="visible"/>
                                      </p:to>
                                    </p:set>
                                    <p:anim calcmode="lin" valueType="num">
                                      <p:cBhvr additive="base">
                                        <p:cTn id="83" dur="3000" fill="hold"/>
                                        <p:tgtEl>
                                          <p:spTgt spid="17"/>
                                        </p:tgtEl>
                                        <p:attrNameLst>
                                          <p:attrName>ppt_x</p:attrName>
                                        </p:attrNameLst>
                                      </p:cBhvr>
                                      <p:tavLst>
                                        <p:tav tm="0">
                                          <p:val>
                                            <p:strVal val="0-#ppt_w/2"/>
                                          </p:val>
                                        </p:tav>
                                        <p:tav tm="100000">
                                          <p:val>
                                            <p:strVal val="#ppt_x"/>
                                          </p:val>
                                        </p:tav>
                                      </p:tavLst>
                                    </p:anim>
                                    <p:anim calcmode="lin" valueType="num">
                                      <p:cBhvr additive="base">
                                        <p:cTn id="84" dur="3000" fill="hold"/>
                                        <p:tgtEl>
                                          <p:spTgt spid="17"/>
                                        </p:tgtEl>
                                        <p:attrNameLst>
                                          <p:attrName>ppt_y</p:attrName>
                                        </p:attrNameLst>
                                      </p:cBhvr>
                                      <p:tavLst>
                                        <p:tav tm="0">
                                          <p:val>
                                            <p:strVal val="0-#ppt_h/2"/>
                                          </p:val>
                                        </p:tav>
                                        <p:tav tm="100000">
                                          <p:val>
                                            <p:strVal val="#ppt_y"/>
                                          </p:val>
                                        </p:tav>
                                      </p:tavLst>
                                    </p:anim>
                                  </p:childTnLst>
                                </p:cTn>
                              </p:par>
                              <p:par>
                                <p:cTn id="85" presetID="19" presetClass="entr" presetSubtype="10" fill="hold" nodeType="withEffect">
                                  <p:stCondLst>
                                    <p:cond delay="0"/>
                                  </p:stCondLst>
                                  <p:childTnLst>
                                    <p:set>
                                      <p:cBhvr>
                                        <p:cTn id="86" dur="1" fill="hold">
                                          <p:stCondLst>
                                            <p:cond delay="0"/>
                                          </p:stCondLst>
                                        </p:cTn>
                                        <p:tgtEl>
                                          <p:spTgt spid="8"/>
                                        </p:tgtEl>
                                        <p:attrNameLst>
                                          <p:attrName>style.visibility</p:attrName>
                                        </p:attrNameLst>
                                      </p:cBhvr>
                                      <p:to>
                                        <p:strVal val="visible"/>
                                      </p:to>
                                    </p:set>
                                    <p:anim calcmode="lin" valueType="num">
                                      <p:cBhvr>
                                        <p:cTn id="87" dur="3000" fill="hold"/>
                                        <p:tgtEl>
                                          <p:spTgt spid="8"/>
                                        </p:tgtEl>
                                        <p:attrNameLst>
                                          <p:attrName>ppt_w</p:attrName>
                                        </p:attrNameLst>
                                      </p:cBhvr>
                                      <p:tavLst>
                                        <p:tav tm="0" fmla="#ppt_w*sin(2.5*pi*$)">
                                          <p:val>
                                            <p:fltVal val="0"/>
                                          </p:val>
                                        </p:tav>
                                        <p:tav tm="100000">
                                          <p:val>
                                            <p:fltVal val="1"/>
                                          </p:val>
                                        </p:tav>
                                      </p:tavLst>
                                    </p:anim>
                                    <p:anim calcmode="lin" valueType="num">
                                      <p:cBhvr>
                                        <p:cTn id="88" dur="3000" fill="hold"/>
                                        <p:tgtEl>
                                          <p:spTgt spid="8"/>
                                        </p:tgtEl>
                                        <p:attrNameLst>
                                          <p:attrName>ppt_h</p:attrName>
                                        </p:attrNameLst>
                                      </p:cBhvr>
                                      <p:tavLst>
                                        <p:tav tm="0">
                                          <p:val>
                                            <p:strVal val="#ppt_h"/>
                                          </p:val>
                                        </p:tav>
                                        <p:tav tm="100000">
                                          <p:val>
                                            <p:strVal val="#ppt_h"/>
                                          </p:val>
                                        </p:tav>
                                      </p:tavLst>
                                    </p:anim>
                                  </p:childTnLst>
                                </p:cTn>
                              </p:par>
                              <p:par>
                                <p:cTn id="89" presetID="19" presetClass="entr" presetSubtype="10" fill="hold" nodeType="withEffect">
                                  <p:stCondLst>
                                    <p:cond delay="0"/>
                                  </p:stCondLst>
                                  <p:childTnLst>
                                    <p:set>
                                      <p:cBhvr>
                                        <p:cTn id="90" dur="1" fill="hold">
                                          <p:stCondLst>
                                            <p:cond delay="0"/>
                                          </p:stCondLst>
                                        </p:cTn>
                                        <p:tgtEl>
                                          <p:spTgt spid="14"/>
                                        </p:tgtEl>
                                        <p:attrNameLst>
                                          <p:attrName>style.visibility</p:attrName>
                                        </p:attrNameLst>
                                      </p:cBhvr>
                                      <p:to>
                                        <p:strVal val="visible"/>
                                      </p:to>
                                    </p:set>
                                    <p:anim calcmode="lin" valueType="num">
                                      <p:cBhvr>
                                        <p:cTn id="91" dur="3000" fill="hold"/>
                                        <p:tgtEl>
                                          <p:spTgt spid="14"/>
                                        </p:tgtEl>
                                        <p:attrNameLst>
                                          <p:attrName>ppt_w</p:attrName>
                                        </p:attrNameLst>
                                      </p:cBhvr>
                                      <p:tavLst>
                                        <p:tav tm="0" fmla="#ppt_w*sin(2.5*pi*$)">
                                          <p:val>
                                            <p:fltVal val="0"/>
                                          </p:val>
                                        </p:tav>
                                        <p:tav tm="100000">
                                          <p:val>
                                            <p:fltVal val="1"/>
                                          </p:val>
                                        </p:tav>
                                      </p:tavLst>
                                    </p:anim>
                                    <p:anim calcmode="lin" valueType="num">
                                      <p:cBhvr>
                                        <p:cTn id="92" dur="3000" fill="hold"/>
                                        <p:tgtEl>
                                          <p:spTgt spid="14"/>
                                        </p:tgtEl>
                                        <p:attrNameLst>
                                          <p:attrName>ppt_h</p:attrName>
                                        </p:attrNameLst>
                                      </p:cBhvr>
                                      <p:tavLst>
                                        <p:tav tm="0">
                                          <p:val>
                                            <p:strVal val="#ppt_h"/>
                                          </p:val>
                                        </p:tav>
                                        <p:tav tm="100000">
                                          <p:val>
                                            <p:strVal val="#ppt_h"/>
                                          </p:val>
                                        </p:tav>
                                      </p:tavLst>
                                    </p:anim>
                                  </p:childTnLst>
                                </p:cTn>
                              </p:par>
                              <p:par>
                                <p:cTn id="93" presetID="19" presetClass="entr" presetSubtype="10" fill="hold" nodeType="withEffect">
                                  <p:stCondLst>
                                    <p:cond delay="0"/>
                                  </p:stCondLst>
                                  <p:childTnLst>
                                    <p:set>
                                      <p:cBhvr>
                                        <p:cTn id="94" dur="1" fill="hold">
                                          <p:stCondLst>
                                            <p:cond delay="0"/>
                                          </p:stCondLst>
                                        </p:cTn>
                                        <p:tgtEl>
                                          <p:spTgt spid="15"/>
                                        </p:tgtEl>
                                        <p:attrNameLst>
                                          <p:attrName>style.visibility</p:attrName>
                                        </p:attrNameLst>
                                      </p:cBhvr>
                                      <p:to>
                                        <p:strVal val="visible"/>
                                      </p:to>
                                    </p:set>
                                    <p:anim calcmode="lin" valueType="num">
                                      <p:cBhvr>
                                        <p:cTn id="95" dur="3000" fill="hold"/>
                                        <p:tgtEl>
                                          <p:spTgt spid="15"/>
                                        </p:tgtEl>
                                        <p:attrNameLst>
                                          <p:attrName>ppt_w</p:attrName>
                                        </p:attrNameLst>
                                      </p:cBhvr>
                                      <p:tavLst>
                                        <p:tav tm="0" fmla="#ppt_w*sin(2.5*pi*$)">
                                          <p:val>
                                            <p:fltVal val="0"/>
                                          </p:val>
                                        </p:tav>
                                        <p:tav tm="100000">
                                          <p:val>
                                            <p:fltVal val="1"/>
                                          </p:val>
                                        </p:tav>
                                      </p:tavLst>
                                    </p:anim>
                                    <p:anim calcmode="lin" valueType="num">
                                      <p:cBhvr>
                                        <p:cTn id="96" dur="3000" fill="hold"/>
                                        <p:tgtEl>
                                          <p:spTgt spid="15"/>
                                        </p:tgtEl>
                                        <p:attrNameLst>
                                          <p:attrName>ppt_h</p:attrName>
                                        </p:attrNameLst>
                                      </p:cBhvr>
                                      <p:tavLst>
                                        <p:tav tm="0">
                                          <p:val>
                                            <p:strVal val="#ppt_h"/>
                                          </p:val>
                                        </p:tav>
                                        <p:tav tm="100000">
                                          <p:val>
                                            <p:strVal val="#ppt_h"/>
                                          </p:val>
                                        </p:tav>
                                      </p:tavLst>
                                    </p:anim>
                                  </p:childTnLst>
                                </p:cTn>
                              </p:par>
                              <p:par>
                                <p:cTn id="97" presetID="2" presetClass="entr" presetSubtype="3" fill="hold" nodeType="withEffect">
                                  <p:stCondLst>
                                    <p:cond delay="0"/>
                                  </p:stCondLst>
                                  <p:childTnLst>
                                    <p:set>
                                      <p:cBhvr>
                                        <p:cTn id="98" dur="1" fill="hold">
                                          <p:stCondLst>
                                            <p:cond delay="0"/>
                                          </p:stCondLst>
                                        </p:cTn>
                                        <p:tgtEl>
                                          <p:spTgt spid="8"/>
                                        </p:tgtEl>
                                        <p:attrNameLst>
                                          <p:attrName>style.visibility</p:attrName>
                                        </p:attrNameLst>
                                      </p:cBhvr>
                                      <p:to>
                                        <p:strVal val="visible"/>
                                      </p:to>
                                    </p:set>
                                    <p:anim calcmode="lin" valueType="num">
                                      <p:cBhvr additive="base">
                                        <p:cTn id="99" dur="3000" fill="hold"/>
                                        <p:tgtEl>
                                          <p:spTgt spid="8"/>
                                        </p:tgtEl>
                                        <p:attrNameLst>
                                          <p:attrName>ppt_x</p:attrName>
                                        </p:attrNameLst>
                                      </p:cBhvr>
                                      <p:tavLst>
                                        <p:tav tm="0">
                                          <p:val>
                                            <p:strVal val="1+#ppt_w/2"/>
                                          </p:val>
                                        </p:tav>
                                        <p:tav tm="100000">
                                          <p:val>
                                            <p:strVal val="#ppt_x"/>
                                          </p:val>
                                        </p:tav>
                                      </p:tavLst>
                                    </p:anim>
                                    <p:anim calcmode="lin" valueType="num">
                                      <p:cBhvr additive="base">
                                        <p:cTn id="100" dur="3000" fill="hold"/>
                                        <p:tgtEl>
                                          <p:spTgt spid="8"/>
                                        </p:tgtEl>
                                        <p:attrNameLst>
                                          <p:attrName>ppt_y</p:attrName>
                                        </p:attrNameLst>
                                      </p:cBhvr>
                                      <p:tavLst>
                                        <p:tav tm="0">
                                          <p:val>
                                            <p:strVal val="0-#ppt_h/2"/>
                                          </p:val>
                                        </p:tav>
                                        <p:tav tm="100000">
                                          <p:val>
                                            <p:strVal val="#ppt_y"/>
                                          </p:val>
                                        </p:tav>
                                      </p:tavLst>
                                    </p:anim>
                                  </p:childTnLst>
                                </p:cTn>
                              </p:par>
                              <p:par>
                                <p:cTn id="101" presetID="2" presetClass="entr" presetSubtype="3" fill="hold" nodeType="withEffect">
                                  <p:stCondLst>
                                    <p:cond delay="0"/>
                                  </p:stCondLst>
                                  <p:childTnLst>
                                    <p:set>
                                      <p:cBhvr>
                                        <p:cTn id="102" dur="1" fill="hold">
                                          <p:stCondLst>
                                            <p:cond delay="0"/>
                                          </p:stCondLst>
                                        </p:cTn>
                                        <p:tgtEl>
                                          <p:spTgt spid="14"/>
                                        </p:tgtEl>
                                        <p:attrNameLst>
                                          <p:attrName>style.visibility</p:attrName>
                                        </p:attrNameLst>
                                      </p:cBhvr>
                                      <p:to>
                                        <p:strVal val="visible"/>
                                      </p:to>
                                    </p:set>
                                    <p:anim calcmode="lin" valueType="num">
                                      <p:cBhvr additive="base">
                                        <p:cTn id="103" dur="3000" fill="hold"/>
                                        <p:tgtEl>
                                          <p:spTgt spid="14"/>
                                        </p:tgtEl>
                                        <p:attrNameLst>
                                          <p:attrName>ppt_x</p:attrName>
                                        </p:attrNameLst>
                                      </p:cBhvr>
                                      <p:tavLst>
                                        <p:tav tm="0">
                                          <p:val>
                                            <p:strVal val="1+#ppt_w/2"/>
                                          </p:val>
                                        </p:tav>
                                        <p:tav tm="100000">
                                          <p:val>
                                            <p:strVal val="#ppt_x"/>
                                          </p:val>
                                        </p:tav>
                                      </p:tavLst>
                                    </p:anim>
                                    <p:anim calcmode="lin" valueType="num">
                                      <p:cBhvr additive="base">
                                        <p:cTn id="104" dur="3000" fill="hold"/>
                                        <p:tgtEl>
                                          <p:spTgt spid="14"/>
                                        </p:tgtEl>
                                        <p:attrNameLst>
                                          <p:attrName>ppt_y</p:attrName>
                                        </p:attrNameLst>
                                      </p:cBhvr>
                                      <p:tavLst>
                                        <p:tav tm="0">
                                          <p:val>
                                            <p:strVal val="0-#ppt_h/2"/>
                                          </p:val>
                                        </p:tav>
                                        <p:tav tm="100000">
                                          <p:val>
                                            <p:strVal val="#ppt_y"/>
                                          </p:val>
                                        </p:tav>
                                      </p:tavLst>
                                    </p:anim>
                                  </p:childTnLst>
                                </p:cTn>
                              </p:par>
                              <p:par>
                                <p:cTn id="105" presetID="2" presetClass="entr" presetSubtype="3" fill="hold" nodeType="withEffect">
                                  <p:stCondLst>
                                    <p:cond delay="0"/>
                                  </p:stCondLst>
                                  <p:childTnLst>
                                    <p:set>
                                      <p:cBhvr>
                                        <p:cTn id="106" dur="1" fill="hold">
                                          <p:stCondLst>
                                            <p:cond delay="0"/>
                                          </p:stCondLst>
                                        </p:cTn>
                                        <p:tgtEl>
                                          <p:spTgt spid="15"/>
                                        </p:tgtEl>
                                        <p:attrNameLst>
                                          <p:attrName>style.visibility</p:attrName>
                                        </p:attrNameLst>
                                      </p:cBhvr>
                                      <p:to>
                                        <p:strVal val="visible"/>
                                      </p:to>
                                    </p:set>
                                    <p:anim calcmode="lin" valueType="num">
                                      <p:cBhvr additive="base">
                                        <p:cTn id="107" dur="3000" fill="hold"/>
                                        <p:tgtEl>
                                          <p:spTgt spid="15"/>
                                        </p:tgtEl>
                                        <p:attrNameLst>
                                          <p:attrName>ppt_x</p:attrName>
                                        </p:attrNameLst>
                                      </p:cBhvr>
                                      <p:tavLst>
                                        <p:tav tm="0">
                                          <p:val>
                                            <p:strVal val="1+#ppt_w/2"/>
                                          </p:val>
                                        </p:tav>
                                        <p:tav tm="100000">
                                          <p:val>
                                            <p:strVal val="#ppt_x"/>
                                          </p:val>
                                        </p:tav>
                                      </p:tavLst>
                                    </p:anim>
                                    <p:anim calcmode="lin" valueType="num">
                                      <p:cBhvr additive="base">
                                        <p:cTn id="108" dur="3000" fill="hold"/>
                                        <p:tgtEl>
                                          <p:spTgt spid="15"/>
                                        </p:tgtEl>
                                        <p:attrNameLst>
                                          <p:attrName>ppt_y</p:attrName>
                                        </p:attrNameLst>
                                      </p:cBhvr>
                                      <p:tavLst>
                                        <p:tav tm="0">
                                          <p:val>
                                            <p:strVal val="0-#ppt_h/2"/>
                                          </p:val>
                                        </p:tav>
                                        <p:tav tm="100000">
                                          <p:val>
                                            <p:strVal val="#ppt_y"/>
                                          </p:val>
                                        </p:tav>
                                      </p:tavLst>
                                    </p:anim>
                                  </p:childTnLst>
                                </p:cTn>
                              </p:par>
                              <p:par>
                                <p:cTn id="109" presetID="23" presetClass="entr" presetSubtype="16" fill="hold" nodeType="withEffect">
                                  <p:stCondLst>
                                    <p:cond delay="0"/>
                                  </p:stCondLst>
                                  <p:childTnLst>
                                    <p:set>
                                      <p:cBhvr>
                                        <p:cTn id="110" dur="1" fill="hold">
                                          <p:stCondLst>
                                            <p:cond delay="0"/>
                                          </p:stCondLst>
                                        </p:cTn>
                                        <p:tgtEl>
                                          <p:spTgt spid="5"/>
                                        </p:tgtEl>
                                        <p:attrNameLst>
                                          <p:attrName>style.visibility</p:attrName>
                                        </p:attrNameLst>
                                      </p:cBhvr>
                                      <p:to>
                                        <p:strVal val="visible"/>
                                      </p:to>
                                    </p:set>
                                    <p:anim calcmode="lin" valueType="num">
                                      <p:cBhvr>
                                        <p:cTn id="111" dur="3000" fill="hold"/>
                                        <p:tgtEl>
                                          <p:spTgt spid="5"/>
                                        </p:tgtEl>
                                        <p:attrNameLst>
                                          <p:attrName>ppt_w</p:attrName>
                                        </p:attrNameLst>
                                      </p:cBhvr>
                                      <p:tavLst>
                                        <p:tav tm="0">
                                          <p:val>
                                            <p:fltVal val="0"/>
                                          </p:val>
                                        </p:tav>
                                        <p:tav tm="100000">
                                          <p:val>
                                            <p:strVal val="#ppt_w"/>
                                          </p:val>
                                        </p:tav>
                                      </p:tavLst>
                                    </p:anim>
                                    <p:anim calcmode="lin" valueType="num">
                                      <p:cBhvr>
                                        <p:cTn id="112" dur="3000" fill="hold"/>
                                        <p:tgtEl>
                                          <p:spTgt spid="5"/>
                                        </p:tgtEl>
                                        <p:attrNameLst>
                                          <p:attrName>ppt_h</p:attrName>
                                        </p:attrNameLst>
                                      </p:cBhvr>
                                      <p:tavLst>
                                        <p:tav tm="0">
                                          <p:val>
                                            <p:fltVal val="0"/>
                                          </p:val>
                                        </p:tav>
                                        <p:tav tm="100000">
                                          <p:val>
                                            <p:strVal val="#ppt_h"/>
                                          </p:val>
                                        </p:tav>
                                      </p:tavLst>
                                    </p:anim>
                                  </p:childTnLst>
                                </p:cTn>
                              </p:par>
                              <p:par>
                                <p:cTn id="113" presetID="23" presetClass="entr" presetSubtype="16" fill="hold" nodeType="withEffect">
                                  <p:stCondLst>
                                    <p:cond delay="0"/>
                                  </p:stCondLst>
                                  <p:childTnLst>
                                    <p:set>
                                      <p:cBhvr>
                                        <p:cTn id="114" dur="1" fill="hold">
                                          <p:stCondLst>
                                            <p:cond delay="0"/>
                                          </p:stCondLst>
                                        </p:cTn>
                                        <p:tgtEl>
                                          <p:spTgt spid="18"/>
                                        </p:tgtEl>
                                        <p:attrNameLst>
                                          <p:attrName>style.visibility</p:attrName>
                                        </p:attrNameLst>
                                      </p:cBhvr>
                                      <p:to>
                                        <p:strVal val="visible"/>
                                      </p:to>
                                    </p:set>
                                    <p:anim calcmode="lin" valueType="num">
                                      <p:cBhvr>
                                        <p:cTn id="115" dur="3000" fill="hold"/>
                                        <p:tgtEl>
                                          <p:spTgt spid="18"/>
                                        </p:tgtEl>
                                        <p:attrNameLst>
                                          <p:attrName>ppt_w</p:attrName>
                                        </p:attrNameLst>
                                      </p:cBhvr>
                                      <p:tavLst>
                                        <p:tav tm="0">
                                          <p:val>
                                            <p:fltVal val="0"/>
                                          </p:val>
                                        </p:tav>
                                        <p:tav tm="100000">
                                          <p:val>
                                            <p:strVal val="#ppt_w"/>
                                          </p:val>
                                        </p:tav>
                                      </p:tavLst>
                                    </p:anim>
                                    <p:anim calcmode="lin" valueType="num">
                                      <p:cBhvr>
                                        <p:cTn id="116" dur="3000" fill="hold"/>
                                        <p:tgtEl>
                                          <p:spTgt spid="18"/>
                                        </p:tgtEl>
                                        <p:attrNameLst>
                                          <p:attrName>ppt_h</p:attrName>
                                        </p:attrNameLst>
                                      </p:cBhvr>
                                      <p:tavLst>
                                        <p:tav tm="0">
                                          <p:val>
                                            <p:fltVal val="0"/>
                                          </p:val>
                                        </p:tav>
                                        <p:tav tm="100000">
                                          <p:val>
                                            <p:strVal val="#ppt_h"/>
                                          </p:val>
                                        </p:tav>
                                      </p:tavLst>
                                    </p:anim>
                                  </p:childTnLst>
                                </p:cTn>
                              </p:par>
                              <p:par>
                                <p:cTn id="117" presetID="23" presetClass="entr" presetSubtype="16" fill="hold" nodeType="withEffect">
                                  <p:stCondLst>
                                    <p:cond delay="0"/>
                                  </p:stCondLst>
                                  <p:childTnLst>
                                    <p:set>
                                      <p:cBhvr>
                                        <p:cTn id="118" dur="1" fill="hold">
                                          <p:stCondLst>
                                            <p:cond delay="0"/>
                                          </p:stCondLst>
                                        </p:cTn>
                                        <p:tgtEl>
                                          <p:spTgt spid="19"/>
                                        </p:tgtEl>
                                        <p:attrNameLst>
                                          <p:attrName>style.visibility</p:attrName>
                                        </p:attrNameLst>
                                      </p:cBhvr>
                                      <p:to>
                                        <p:strVal val="visible"/>
                                      </p:to>
                                    </p:set>
                                    <p:anim calcmode="lin" valueType="num">
                                      <p:cBhvr>
                                        <p:cTn id="119" dur="3000" fill="hold"/>
                                        <p:tgtEl>
                                          <p:spTgt spid="19"/>
                                        </p:tgtEl>
                                        <p:attrNameLst>
                                          <p:attrName>ppt_w</p:attrName>
                                        </p:attrNameLst>
                                      </p:cBhvr>
                                      <p:tavLst>
                                        <p:tav tm="0">
                                          <p:val>
                                            <p:fltVal val="0"/>
                                          </p:val>
                                        </p:tav>
                                        <p:tav tm="100000">
                                          <p:val>
                                            <p:strVal val="#ppt_w"/>
                                          </p:val>
                                        </p:tav>
                                      </p:tavLst>
                                    </p:anim>
                                    <p:anim calcmode="lin" valueType="num">
                                      <p:cBhvr>
                                        <p:cTn id="120" dur="3000" fill="hold"/>
                                        <p:tgtEl>
                                          <p:spTgt spid="19"/>
                                        </p:tgtEl>
                                        <p:attrNameLst>
                                          <p:attrName>ppt_h</p:attrName>
                                        </p:attrNameLst>
                                      </p:cBhvr>
                                      <p:tavLst>
                                        <p:tav tm="0">
                                          <p:val>
                                            <p:fltVal val="0"/>
                                          </p:val>
                                        </p:tav>
                                        <p:tav tm="100000">
                                          <p:val>
                                            <p:strVal val="#ppt_h"/>
                                          </p:val>
                                        </p:tav>
                                      </p:tavLst>
                                    </p:anim>
                                  </p:childTnLst>
                                </p:cTn>
                              </p:par>
                            </p:childTnLst>
                          </p:cTn>
                        </p:par>
                        <p:par>
                          <p:cTn id="121" fill="hold">
                            <p:stCondLst>
                              <p:cond delay="3000"/>
                            </p:stCondLst>
                            <p:childTnLst>
                              <p:par>
                                <p:cTn id="122" presetID="2" presetClass="exit" presetSubtype="3" fill="hold" nodeType="afterEffect">
                                  <p:stCondLst>
                                    <p:cond delay="0"/>
                                  </p:stCondLst>
                                  <p:childTnLst>
                                    <p:anim calcmode="lin" valueType="num">
                                      <p:cBhvr additive="base">
                                        <p:cTn id="123" dur="3000"/>
                                        <p:tgtEl>
                                          <p:spTgt spid="7"/>
                                        </p:tgtEl>
                                        <p:attrNameLst>
                                          <p:attrName>ppt_x</p:attrName>
                                        </p:attrNameLst>
                                      </p:cBhvr>
                                      <p:tavLst>
                                        <p:tav tm="0">
                                          <p:val>
                                            <p:strVal val="ppt_x"/>
                                          </p:val>
                                        </p:tav>
                                        <p:tav tm="100000">
                                          <p:val>
                                            <p:strVal val="1+ppt_w/2"/>
                                          </p:val>
                                        </p:tav>
                                      </p:tavLst>
                                    </p:anim>
                                    <p:anim calcmode="lin" valueType="num">
                                      <p:cBhvr additive="base">
                                        <p:cTn id="124" dur="3000"/>
                                        <p:tgtEl>
                                          <p:spTgt spid="7"/>
                                        </p:tgtEl>
                                        <p:attrNameLst>
                                          <p:attrName>ppt_y</p:attrName>
                                        </p:attrNameLst>
                                      </p:cBhvr>
                                      <p:tavLst>
                                        <p:tav tm="0">
                                          <p:val>
                                            <p:strVal val="ppt_y"/>
                                          </p:val>
                                        </p:tav>
                                        <p:tav tm="100000">
                                          <p:val>
                                            <p:strVal val="0-ppt_h/2"/>
                                          </p:val>
                                        </p:tav>
                                      </p:tavLst>
                                    </p:anim>
                                    <p:set>
                                      <p:cBhvr>
                                        <p:cTn id="125" dur="1" fill="hold">
                                          <p:stCondLst>
                                            <p:cond delay="2999"/>
                                          </p:stCondLst>
                                        </p:cTn>
                                        <p:tgtEl>
                                          <p:spTgt spid="7"/>
                                        </p:tgtEl>
                                        <p:attrNameLst>
                                          <p:attrName>style.visibility</p:attrName>
                                        </p:attrNameLst>
                                      </p:cBhvr>
                                      <p:to>
                                        <p:strVal val="hidden"/>
                                      </p:to>
                                    </p:set>
                                  </p:childTnLst>
                                </p:cTn>
                              </p:par>
                              <p:par>
                                <p:cTn id="126" presetID="2" presetClass="exit" presetSubtype="3" fill="hold" nodeType="withEffect">
                                  <p:stCondLst>
                                    <p:cond delay="0"/>
                                  </p:stCondLst>
                                  <p:childTnLst>
                                    <p:anim calcmode="lin" valueType="num">
                                      <p:cBhvr additive="base">
                                        <p:cTn id="127" dur="3000"/>
                                        <p:tgtEl>
                                          <p:spTgt spid="10"/>
                                        </p:tgtEl>
                                        <p:attrNameLst>
                                          <p:attrName>ppt_x</p:attrName>
                                        </p:attrNameLst>
                                      </p:cBhvr>
                                      <p:tavLst>
                                        <p:tav tm="0">
                                          <p:val>
                                            <p:strVal val="ppt_x"/>
                                          </p:val>
                                        </p:tav>
                                        <p:tav tm="100000">
                                          <p:val>
                                            <p:strVal val="1+ppt_w/2"/>
                                          </p:val>
                                        </p:tav>
                                      </p:tavLst>
                                    </p:anim>
                                    <p:anim calcmode="lin" valueType="num">
                                      <p:cBhvr additive="base">
                                        <p:cTn id="128" dur="3000"/>
                                        <p:tgtEl>
                                          <p:spTgt spid="10"/>
                                        </p:tgtEl>
                                        <p:attrNameLst>
                                          <p:attrName>ppt_y</p:attrName>
                                        </p:attrNameLst>
                                      </p:cBhvr>
                                      <p:tavLst>
                                        <p:tav tm="0">
                                          <p:val>
                                            <p:strVal val="ppt_y"/>
                                          </p:val>
                                        </p:tav>
                                        <p:tav tm="100000">
                                          <p:val>
                                            <p:strVal val="0-ppt_h/2"/>
                                          </p:val>
                                        </p:tav>
                                      </p:tavLst>
                                    </p:anim>
                                    <p:set>
                                      <p:cBhvr>
                                        <p:cTn id="129" dur="1" fill="hold">
                                          <p:stCondLst>
                                            <p:cond delay="2999"/>
                                          </p:stCondLst>
                                        </p:cTn>
                                        <p:tgtEl>
                                          <p:spTgt spid="10"/>
                                        </p:tgtEl>
                                        <p:attrNameLst>
                                          <p:attrName>style.visibility</p:attrName>
                                        </p:attrNameLst>
                                      </p:cBhvr>
                                      <p:to>
                                        <p:strVal val="hidden"/>
                                      </p:to>
                                    </p:set>
                                  </p:childTnLst>
                                </p:cTn>
                              </p:par>
                              <p:par>
                                <p:cTn id="130" presetID="2" presetClass="exit" presetSubtype="3" fill="hold" nodeType="withEffect">
                                  <p:stCondLst>
                                    <p:cond delay="0"/>
                                  </p:stCondLst>
                                  <p:childTnLst>
                                    <p:anim calcmode="lin" valueType="num">
                                      <p:cBhvr additive="base">
                                        <p:cTn id="131" dur="3000"/>
                                        <p:tgtEl>
                                          <p:spTgt spid="11"/>
                                        </p:tgtEl>
                                        <p:attrNameLst>
                                          <p:attrName>ppt_x</p:attrName>
                                        </p:attrNameLst>
                                      </p:cBhvr>
                                      <p:tavLst>
                                        <p:tav tm="0">
                                          <p:val>
                                            <p:strVal val="ppt_x"/>
                                          </p:val>
                                        </p:tav>
                                        <p:tav tm="100000">
                                          <p:val>
                                            <p:strVal val="1+ppt_w/2"/>
                                          </p:val>
                                        </p:tav>
                                      </p:tavLst>
                                    </p:anim>
                                    <p:anim calcmode="lin" valueType="num">
                                      <p:cBhvr additive="base">
                                        <p:cTn id="132" dur="3000"/>
                                        <p:tgtEl>
                                          <p:spTgt spid="11"/>
                                        </p:tgtEl>
                                        <p:attrNameLst>
                                          <p:attrName>ppt_y</p:attrName>
                                        </p:attrNameLst>
                                      </p:cBhvr>
                                      <p:tavLst>
                                        <p:tav tm="0">
                                          <p:val>
                                            <p:strVal val="ppt_y"/>
                                          </p:val>
                                        </p:tav>
                                        <p:tav tm="100000">
                                          <p:val>
                                            <p:strVal val="0-ppt_h/2"/>
                                          </p:val>
                                        </p:tav>
                                      </p:tavLst>
                                    </p:anim>
                                    <p:set>
                                      <p:cBhvr>
                                        <p:cTn id="133" dur="1" fill="hold">
                                          <p:stCondLst>
                                            <p:cond delay="2999"/>
                                          </p:stCondLst>
                                        </p:cTn>
                                        <p:tgtEl>
                                          <p:spTgt spid="11"/>
                                        </p:tgtEl>
                                        <p:attrNameLst>
                                          <p:attrName>style.visibility</p:attrName>
                                        </p:attrNameLst>
                                      </p:cBhvr>
                                      <p:to>
                                        <p:strVal val="hidden"/>
                                      </p:to>
                                    </p:set>
                                  </p:childTnLst>
                                </p:cTn>
                              </p:par>
                              <p:par>
                                <p:cTn id="134" presetID="2" presetClass="exit" presetSubtype="9" fill="hold" nodeType="withEffect">
                                  <p:stCondLst>
                                    <p:cond delay="0"/>
                                  </p:stCondLst>
                                  <p:childTnLst>
                                    <p:anim calcmode="lin" valueType="num">
                                      <p:cBhvr additive="base">
                                        <p:cTn id="135" dur="3000"/>
                                        <p:tgtEl>
                                          <p:spTgt spid="6"/>
                                        </p:tgtEl>
                                        <p:attrNameLst>
                                          <p:attrName>ppt_x</p:attrName>
                                        </p:attrNameLst>
                                      </p:cBhvr>
                                      <p:tavLst>
                                        <p:tav tm="0">
                                          <p:val>
                                            <p:strVal val="ppt_x"/>
                                          </p:val>
                                        </p:tav>
                                        <p:tav tm="100000">
                                          <p:val>
                                            <p:strVal val="0-ppt_w/2"/>
                                          </p:val>
                                        </p:tav>
                                      </p:tavLst>
                                    </p:anim>
                                    <p:anim calcmode="lin" valueType="num">
                                      <p:cBhvr additive="base">
                                        <p:cTn id="136" dur="3000"/>
                                        <p:tgtEl>
                                          <p:spTgt spid="6"/>
                                        </p:tgtEl>
                                        <p:attrNameLst>
                                          <p:attrName>ppt_y</p:attrName>
                                        </p:attrNameLst>
                                      </p:cBhvr>
                                      <p:tavLst>
                                        <p:tav tm="0">
                                          <p:val>
                                            <p:strVal val="ppt_y"/>
                                          </p:val>
                                        </p:tav>
                                        <p:tav tm="100000">
                                          <p:val>
                                            <p:strVal val="0-ppt_h/2"/>
                                          </p:val>
                                        </p:tav>
                                      </p:tavLst>
                                    </p:anim>
                                    <p:set>
                                      <p:cBhvr>
                                        <p:cTn id="137" dur="1" fill="hold">
                                          <p:stCondLst>
                                            <p:cond delay="2999"/>
                                          </p:stCondLst>
                                        </p:cTn>
                                        <p:tgtEl>
                                          <p:spTgt spid="6"/>
                                        </p:tgtEl>
                                        <p:attrNameLst>
                                          <p:attrName>style.visibility</p:attrName>
                                        </p:attrNameLst>
                                      </p:cBhvr>
                                      <p:to>
                                        <p:strVal val="hidden"/>
                                      </p:to>
                                    </p:set>
                                  </p:childTnLst>
                                </p:cTn>
                              </p:par>
                              <p:par>
                                <p:cTn id="138" presetID="2" presetClass="exit" presetSubtype="9" fill="hold" nodeType="withEffect">
                                  <p:stCondLst>
                                    <p:cond delay="0"/>
                                  </p:stCondLst>
                                  <p:childTnLst>
                                    <p:anim calcmode="lin" valueType="num">
                                      <p:cBhvr additive="base">
                                        <p:cTn id="139" dur="3000"/>
                                        <p:tgtEl>
                                          <p:spTgt spid="12"/>
                                        </p:tgtEl>
                                        <p:attrNameLst>
                                          <p:attrName>ppt_x</p:attrName>
                                        </p:attrNameLst>
                                      </p:cBhvr>
                                      <p:tavLst>
                                        <p:tav tm="0">
                                          <p:val>
                                            <p:strVal val="ppt_x"/>
                                          </p:val>
                                        </p:tav>
                                        <p:tav tm="100000">
                                          <p:val>
                                            <p:strVal val="0-ppt_w/2"/>
                                          </p:val>
                                        </p:tav>
                                      </p:tavLst>
                                    </p:anim>
                                    <p:anim calcmode="lin" valueType="num">
                                      <p:cBhvr additive="base">
                                        <p:cTn id="140" dur="3000"/>
                                        <p:tgtEl>
                                          <p:spTgt spid="12"/>
                                        </p:tgtEl>
                                        <p:attrNameLst>
                                          <p:attrName>ppt_y</p:attrName>
                                        </p:attrNameLst>
                                      </p:cBhvr>
                                      <p:tavLst>
                                        <p:tav tm="0">
                                          <p:val>
                                            <p:strVal val="ppt_y"/>
                                          </p:val>
                                        </p:tav>
                                        <p:tav tm="100000">
                                          <p:val>
                                            <p:strVal val="0-ppt_h/2"/>
                                          </p:val>
                                        </p:tav>
                                      </p:tavLst>
                                    </p:anim>
                                    <p:set>
                                      <p:cBhvr>
                                        <p:cTn id="141" dur="1" fill="hold">
                                          <p:stCondLst>
                                            <p:cond delay="2999"/>
                                          </p:stCondLst>
                                        </p:cTn>
                                        <p:tgtEl>
                                          <p:spTgt spid="12"/>
                                        </p:tgtEl>
                                        <p:attrNameLst>
                                          <p:attrName>style.visibility</p:attrName>
                                        </p:attrNameLst>
                                      </p:cBhvr>
                                      <p:to>
                                        <p:strVal val="hidden"/>
                                      </p:to>
                                    </p:set>
                                  </p:childTnLst>
                                </p:cTn>
                              </p:par>
                              <p:par>
                                <p:cTn id="142" presetID="2" presetClass="exit" presetSubtype="9" fill="hold" nodeType="withEffect">
                                  <p:stCondLst>
                                    <p:cond delay="0"/>
                                  </p:stCondLst>
                                  <p:childTnLst>
                                    <p:anim calcmode="lin" valueType="num">
                                      <p:cBhvr additive="base">
                                        <p:cTn id="143" dur="3000"/>
                                        <p:tgtEl>
                                          <p:spTgt spid="13"/>
                                        </p:tgtEl>
                                        <p:attrNameLst>
                                          <p:attrName>ppt_x</p:attrName>
                                        </p:attrNameLst>
                                      </p:cBhvr>
                                      <p:tavLst>
                                        <p:tav tm="0">
                                          <p:val>
                                            <p:strVal val="ppt_x"/>
                                          </p:val>
                                        </p:tav>
                                        <p:tav tm="100000">
                                          <p:val>
                                            <p:strVal val="0-ppt_w/2"/>
                                          </p:val>
                                        </p:tav>
                                      </p:tavLst>
                                    </p:anim>
                                    <p:anim calcmode="lin" valueType="num">
                                      <p:cBhvr additive="base">
                                        <p:cTn id="144" dur="3000"/>
                                        <p:tgtEl>
                                          <p:spTgt spid="13"/>
                                        </p:tgtEl>
                                        <p:attrNameLst>
                                          <p:attrName>ppt_y</p:attrName>
                                        </p:attrNameLst>
                                      </p:cBhvr>
                                      <p:tavLst>
                                        <p:tav tm="0">
                                          <p:val>
                                            <p:strVal val="ppt_y"/>
                                          </p:val>
                                        </p:tav>
                                        <p:tav tm="100000">
                                          <p:val>
                                            <p:strVal val="0-ppt_h/2"/>
                                          </p:val>
                                        </p:tav>
                                      </p:tavLst>
                                    </p:anim>
                                    <p:set>
                                      <p:cBhvr>
                                        <p:cTn id="145" dur="1" fill="hold">
                                          <p:stCondLst>
                                            <p:cond delay="2999"/>
                                          </p:stCondLst>
                                        </p:cTn>
                                        <p:tgtEl>
                                          <p:spTgt spid="13"/>
                                        </p:tgtEl>
                                        <p:attrNameLst>
                                          <p:attrName>style.visibility</p:attrName>
                                        </p:attrNameLst>
                                      </p:cBhvr>
                                      <p:to>
                                        <p:strVal val="hidden"/>
                                      </p:to>
                                    </p:set>
                                  </p:childTnLst>
                                </p:cTn>
                              </p:par>
                              <p:par>
                                <p:cTn id="146" presetID="2" presetClass="exit" presetSubtype="12" fill="hold" nodeType="withEffect">
                                  <p:stCondLst>
                                    <p:cond delay="0"/>
                                  </p:stCondLst>
                                  <p:childTnLst>
                                    <p:anim calcmode="lin" valueType="num">
                                      <p:cBhvr additive="base">
                                        <p:cTn id="147" dur="3000"/>
                                        <p:tgtEl>
                                          <p:spTgt spid="8"/>
                                        </p:tgtEl>
                                        <p:attrNameLst>
                                          <p:attrName>ppt_x</p:attrName>
                                        </p:attrNameLst>
                                      </p:cBhvr>
                                      <p:tavLst>
                                        <p:tav tm="0">
                                          <p:val>
                                            <p:strVal val="ppt_x"/>
                                          </p:val>
                                        </p:tav>
                                        <p:tav tm="100000">
                                          <p:val>
                                            <p:strVal val="0-ppt_w/2"/>
                                          </p:val>
                                        </p:tav>
                                      </p:tavLst>
                                    </p:anim>
                                    <p:anim calcmode="lin" valueType="num">
                                      <p:cBhvr additive="base">
                                        <p:cTn id="148" dur="3000"/>
                                        <p:tgtEl>
                                          <p:spTgt spid="8"/>
                                        </p:tgtEl>
                                        <p:attrNameLst>
                                          <p:attrName>ppt_y</p:attrName>
                                        </p:attrNameLst>
                                      </p:cBhvr>
                                      <p:tavLst>
                                        <p:tav tm="0">
                                          <p:val>
                                            <p:strVal val="ppt_y"/>
                                          </p:val>
                                        </p:tav>
                                        <p:tav tm="100000">
                                          <p:val>
                                            <p:strVal val="1+ppt_h/2"/>
                                          </p:val>
                                        </p:tav>
                                      </p:tavLst>
                                    </p:anim>
                                    <p:set>
                                      <p:cBhvr>
                                        <p:cTn id="149" dur="1" fill="hold">
                                          <p:stCondLst>
                                            <p:cond delay="2999"/>
                                          </p:stCondLst>
                                        </p:cTn>
                                        <p:tgtEl>
                                          <p:spTgt spid="8"/>
                                        </p:tgtEl>
                                        <p:attrNameLst>
                                          <p:attrName>style.visibility</p:attrName>
                                        </p:attrNameLst>
                                      </p:cBhvr>
                                      <p:to>
                                        <p:strVal val="hidden"/>
                                      </p:to>
                                    </p:set>
                                  </p:childTnLst>
                                </p:cTn>
                              </p:par>
                              <p:par>
                                <p:cTn id="150" presetID="2" presetClass="exit" presetSubtype="12" fill="hold" nodeType="withEffect">
                                  <p:stCondLst>
                                    <p:cond delay="0"/>
                                  </p:stCondLst>
                                  <p:childTnLst>
                                    <p:anim calcmode="lin" valueType="num">
                                      <p:cBhvr additive="base">
                                        <p:cTn id="151" dur="3000"/>
                                        <p:tgtEl>
                                          <p:spTgt spid="14"/>
                                        </p:tgtEl>
                                        <p:attrNameLst>
                                          <p:attrName>ppt_x</p:attrName>
                                        </p:attrNameLst>
                                      </p:cBhvr>
                                      <p:tavLst>
                                        <p:tav tm="0">
                                          <p:val>
                                            <p:strVal val="ppt_x"/>
                                          </p:val>
                                        </p:tav>
                                        <p:tav tm="100000">
                                          <p:val>
                                            <p:strVal val="0-ppt_w/2"/>
                                          </p:val>
                                        </p:tav>
                                      </p:tavLst>
                                    </p:anim>
                                    <p:anim calcmode="lin" valueType="num">
                                      <p:cBhvr additive="base">
                                        <p:cTn id="152" dur="3000"/>
                                        <p:tgtEl>
                                          <p:spTgt spid="14"/>
                                        </p:tgtEl>
                                        <p:attrNameLst>
                                          <p:attrName>ppt_y</p:attrName>
                                        </p:attrNameLst>
                                      </p:cBhvr>
                                      <p:tavLst>
                                        <p:tav tm="0">
                                          <p:val>
                                            <p:strVal val="ppt_y"/>
                                          </p:val>
                                        </p:tav>
                                        <p:tav tm="100000">
                                          <p:val>
                                            <p:strVal val="1+ppt_h/2"/>
                                          </p:val>
                                        </p:tav>
                                      </p:tavLst>
                                    </p:anim>
                                    <p:set>
                                      <p:cBhvr>
                                        <p:cTn id="153" dur="1" fill="hold">
                                          <p:stCondLst>
                                            <p:cond delay="2999"/>
                                          </p:stCondLst>
                                        </p:cTn>
                                        <p:tgtEl>
                                          <p:spTgt spid="14"/>
                                        </p:tgtEl>
                                        <p:attrNameLst>
                                          <p:attrName>style.visibility</p:attrName>
                                        </p:attrNameLst>
                                      </p:cBhvr>
                                      <p:to>
                                        <p:strVal val="hidden"/>
                                      </p:to>
                                    </p:set>
                                  </p:childTnLst>
                                </p:cTn>
                              </p:par>
                              <p:par>
                                <p:cTn id="154" presetID="2" presetClass="exit" presetSubtype="12" fill="hold" nodeType="withEffect">
                                  <p:stCondLst>
                                    <p:cond delay="0"/>
                                  </p:stCondLst>
                                  <p:childTnLst>
                                    <p:anim calcmode="lin" valueType="num">
                                      <p:cBhvr additive="base">
                                        <p:cTn id="155" dur="3000"/>
                                        <p:tgtEl>
                                          <p:spTgt spid="15"/>
                                        </p:tgtEl>
                                        <p:attrNameLst>
                                          <p:attrName>ppt_x</p:attrName>
                                        </p:attrNameLst>
                                      </p:cBhvr>
                                      <p:tavLst>
                                        <p:tav tm="0">
                                          <p:val>
                                            <p:strVal val="ppt_x"/>
                                          </p:val>
                                        </p:tav>
                                        <p:tav tm="100000">
                                          <p:val>
                                            <p:strVal val="0-ppt_w/2"/>
                                          </p:val>
                                        </p:tav>
                                      </p:tavLst>
                                    </p:anim>
                                    <p:anim calcmode="lin" valueType="num">
                                      <p:cBhvr additive="base">
                                        <p:cTn id="156" dur="3000"/>
                                        <p:tgtEl>
                                          <p:spTgt spid="15"/>
                                        </p:tgtEl>
                                        <p:attrNameLst>
                                          <p:attrName>ppt_y</p:attrName>
                                        </p:attrNameLst>
                                      </p:cBhvr>
                                      <p:tavLst>
                                        <p:tav tm="0">
                                          <p:val>
                                            <p:strVal val="ppt_y"/>
                                          </p:val>
                                        </p:tav>
                                        <p:tav tm="100000">
                                          <p:val>
                                            <p:strVal val="1+ppt_h/2"/>
                                          </p:val>
                                        </p:tav>
                                      </p:tavLst>
                                    </p:anim>
                                    <p:set>
                                      <p:cBhvr>
                                        <p:cTn id="157" dur="1" fill="hold">
                                          <p:stCondLst>
                                            <p:cond delay="2999"/>
                                          </p:stCondLst>
                                        </p:cTn>
                                        <p:tgtEl>
                                          <p:spTgt spid="15"/>
                                        </p:tgtEl>
                                        <p:attrNameLst>
                                          <p:attrName>style.visibility</p:attrName>
                                        </p:attrNameLst>
                                      </p:cBhvr>
                                      <p:to>
                                        <p:strVal val="hidden"/>
                                      </p:to>
                                    </p:set>
                                  </p:childTnLst>
                                </p:cTn>
                              </p:par>
                              <p:par>
                                <p:cTn id="158" presetID="2" presetClass="exit" presetSubtype="6" fill="hold" nodeType="withEffect">
                                  <p:stCondLst>
                                    <p:cond delay="0"/>
                                  </p:stCondLst>
                                  <p:childTnLst>
                                    <p:anim calcmode="lin" valueType="num">
                                      <p:cBhvr additive="base">
                                        <p:cTn id="159" dur="3000"/>
                                        <p:tgtEl>
                                          <p:spTgt spid="9"/>
                                        </p:tgtEl>
                                        <p:attrNameLst>
                                          <p:attrName>ppt_x</p:attrName>
                                        </p:attrNameLst>
                                      </p:cBhvr>
                                      <p:tavLst>
                                        <p:tav tm="0">
                                          <p:val>
                                            <p:strVal val="ppt_x"/>
                                          </p:val>
                                        </p:tav>
                                        <p:tav tm="100000">
                                          <p:val>
                                            <p:strVal val="1+ppt_w/2"/>
                                          </p:val>
                                        </p:tav>
                                      </p:tavLst>
                                    </p:anim>
                                    <p:anim calcmode="lin" valueType="num">
                                      <p:cBhvr additive="base">
                                        <p:cTn id="160" dur="3000"/>
                                        <p:tgtEl>
                                          <p:spTgt spid="9"/>
                                        </p:tgtEl>
                                        <p:attrNameLst>
                                          <p:attrName>ppt_y</p:attrName>
                                        </p:attrNameLst>
                                      </p:cBhvr>
                                      <p:tavLst>
                                        <p:tav tm="0">
                                          <p:val>
                                            <p:strVal val="ppt_y"/>
                                          </p:val>
                                        </p:tav>
                                        <p:tav tm="100000">
                                          <p:val>
                                            <p:strVal val="1+ppt_h/2"/>
                                          </p:val>
                                        </p:tav>
                                      </p:tavLst>
                                    </p:anim>
                                    <p:set>
                                      <p:cBhvr>
                                        <p:cTn id="161" dur="1" fill="hold">
                                          <p:stCondLst>
                                            <p:cond delay="2999"/>
                                          </p:stCondLst>
                                        </p:cTn>
                                        <p:tgtEl>
                                          <p:spTgt spid="9"/>
                                        </p:tgtEl>
                                        <p:attrNameLst>
                                          <p:attrName>style.visibility</p:attrName>
                                        </p:attrNameLst>
                                      </p:cBhvr>
                                      <p:to>
                                        <p:strVal val="hidden"/>
                                      </p:to>
                                    </p:set>
                                  </p:childTnLst>
                                </p:cTn>
                              </p:par>
                              <p:par>
                                <p:cTn id="162" presetID="2" presetClass="exit" presetSubtype="6" fill="hold" nodeType="withEffect">
                                  <p:stCondLst>
                                    <p:cond delay="0"/>
                                  </p:stCondLst>
                                  <p:childTnLst>
                                    <p:anim calcmode="lin" valueType="num">
                                      <p:cBhvr additive="base">
                                        <p:cTn id="163" dur="3000"/>
                                        <p:tgtEl>
                                          <p:spTgt spid="16"/>
                                        </p:tgtEl>
                                        <p:attrNameLst>
                                          <p:attrName>ppt_x</p:attrName>
                                        </p:attrNameLst>
                                      </p:cBhvr>
                                      <p:tavLst>
                                        <p:tav tm="0">
                                          <p:val>
                                            <p:strVal val="ppt_x"/>
                                          </p:val>
                                        </p:tav>
                                        <p:tav tm="100000">
                                          <p:val>
                                            <p:strVal val="1+ppt_w/2"/>
                                          </p:val>
                                        </p:tav>
                                      </p:tavLst>
                                    </p:anim>
                                    <p:anim calcmode="lin" valueType="num">
                                      <p:cBhvr additive="base">
                                        <p:cTn id="164" dur="3000"/>
                                        <p:tgtEl>
                                          <p:spTgt spid="16"/>
                                        </p:tgtEl>
                                        <p:attrNameLst>
                                          <p:attrName>ppt_y</p:attrName>
                                        </p:attrNameLst>
                                      </p:cBhvr>
                                      <p:tavLst>
                                        <p:tav tm="0">
                                          <p:val>
                                            <p:strVal val="ppt_y"/>
                                          </p:val>
                                        </p:tav>
                                        <p:tav tm="100000">
                                          <p:val>
                                            <p:strVal val="1+ppt_h/2"/>
                                          </p:val>
                                        </p:tav>
                                      </p:tavLst>
                                    </p:anim>
                                    <p:set>
                                      <p:cBhvr>
                                        <p:cTn id="165" dur="1" fill="hold">
                                          <p:stCondLst>
                                            <p:cond delay="2999"/>
                                          </p:stCondLst>
                                        </p:cTn>
                                        <p:tgtEl>
                                          <p:spTgt spid="16"/>
                                        </p:tgtEl>
                                        <p:attrNameLst>
                                          <p:attrName>style.visibility</p:attrName>
                                        </p:attrNameLst>
                                      </p:cBhvr>
                                      <p:to>
                                        <p:strVal val="hidden"/>
                                      </p:to>
                                    </p:set>
                                  </p:childTnLst>
                                </p:cTn>
                              </p:par>
                              <p:par>
                                <p:cTn id="166" presetID="2" presetClass="exit" presetSubtype="6" fill="hold" nodeType="withEffect">
                                  <p:stCondLst>
                                    <p:cond delay="0"/>
                                  </p:stCondLst>
                                  <p:childTnLst>
                                    <p:anim calcmode="lin" valueType="num">
                                      <p:cBhvr additive="base">
                                        <p:cTn id="167" dur="3000"/>
                                        <p:tgtEl>
                                          <p:spTgt spid="17"/>
                                        </p:tgtEl>
                                        <p:attrNameLst>
                                          <p:attrName>ppt_x</p:attrName>
                                        </p:attrNameLst>
                                      </p:cBhvr>
                                      <p:tavLst>
                                        <p:tav tm="0">
                                          <p:val>
                                            <p:strVal val="ppt_x"/>
                                          </p:val>
                                        </p:tav>
                                        <p:tav tm="100000">
                                          <p:val>
                                            <p:strVal val="1+ppt_w/2"/>
                                          </p:val>
                                        </p:tav>
                                      </p:tavLst>
                                    </p:anim>
                                    <p:anim calcmode="lin" valueType="num">
                                      <p:cBhvr additive="base">
                                        <p:cTn id="168" dur="3000"/>
                                        <p:tgtEl>
                                          <p:spTgt spid="17"/>
                                        </p:tgtEl>
                                        <p:attrNameLst>
                                          <p:attrName>ppt_y</p:attrName>
                                        </p:attrNameLst>
                                      </p:cBhvr>
                                      <p:tavLst>
                                        <p:tav tm="0">
                                          <p:val>
                                            <p:strVal val="ppt_y"/>
                                          </p:val>
                                        </p:tav>
                                        <p:tav tm="100000">
                                          <p:val>
                                            <p:strVal val="1+ppt_h/2"/>
                                          </p:val>
                                        </p:tav>
                                      </p:tavLst>
                                    </p:anim>
                                    <p:set>
                                      <p:cBhvr>
                                        <p:cTn id="169" dur="1" fill="hold">
                                          <p:stCondLst>
                                            <p:cond delay="2999"/>
                                          </p:stCondLst>
                                        </p:cTn>
                                        <p:tgtEl>
                                          <p:spTgt spid="17"/>
                                        </p:tgtEl>
                                        <p:attrNameLst>
                                          <p:attrName>style.visibility</p:attrName>
                                        </p:attrNameLst>
                                      </p:cBhvr>
                                      <p:to>
                                        <p:strVal val="hidden"/>
                                      </p:to>
                                    </p:set>
                                  </p:childTnLst>
                                </p:cTn>
                              </p:par>
                              <p:par>
                                <p:cTn id="170" presetID="21" presetClass="exit" presetSubtype="8" fill="hold" nodeType="withEffect">
                                  <p:stCondLst>
                                    <p:cond delay="0"/>
                                  </p:stCondLst>
                                  <p:childTnLst>
                                    <p:animEffect transition="out" filter="wheel(8)">
                                      <p:cBhvr>
                                        <p:cTn id="171" dur="3000"/>
                                        <p:tgtEl>
                                          <p:spTgt spid="5"/>
                                        </p:tgtEl>
                                      </p:cBhvr>
                                    </p:animEffect>
                                    <p:set>
                                      <p:cBhvr>
                                        <p:cTn id="172" dur="1" fill="hold">
                                          <p:stCondLst>
                                            <p:cond delay="2999"/>
                                          </p:stCondLst>
                                        </p:cTn>
                                        <p:tgtEl>
                                          <p:spTgt spid="5"/>
                                        </p:tgtEl>
                                        <p:attrNameLst>
                                          <p:attrName>style.visibility</p:attrName>
                                        </p:attrNameLst>
                                      </p:cBhvr>
                                      <p:to>
                                        <p:strVal val="hidden"/>
                                      </p:to>
                                    </p:set>
                                  </p:childTnLst>
                                </p:cTn>
                              </p:par>
                              <p:par>
                                <p:cTn id="173" presetID="19" presetClass="exit" presetSubtype="5" fill="hold" nodeType="withEffect">
                                  <p:stCondLst>
                                    <p:cond delay="0"/>
                                  </p:stCondLst>
                                  <p:childTnLst>
                                    <p:anim calcmode="lin" valueType="num">
                                      <p:cBhvr>
                                        <p:cTn id="174" dur="3000"/>
                                        <p:tgtEl>
                                          <p:spTgt spid="18"/>
                                        </p:tgtEl>
                                        <p:attrNameLst>
                                          <p:attrName>ppt_w</p:attrName>
                                        </p:attrNameLst>
                                      </p:cBhvr>
                                      <p:tavLst>
                                        <p:tav tm="0">
                                          <p:val>
                                            <p:strVal val="ppt_w"/>
                                          </p:val>
                                        </p:tav>
                                        <p:tav tm="100000">
                                          <p:val>
                                            <p:strVal val="ppt_w"/>
                                          </p:val>
                                        </p:tav>
                                      </p:tavLst>
                                    </p:anim>
                                    <p:anim calcmode="lin" valueType="num">
                                      <p:cBhvr>
                                        <p:cTn id="175" dur="3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6" dur="1" fill="hold">
                                          <p:stCondLst>
                                            <p:cond delay="2999"/>
                                          </p:stCondLst>
                                        </p:cTn>
                                        <p:tgtEl>
                                          <p:spTgt spid="18"/>
                                        </p:tgtEl>
                                        <p:attrNameLst>
                                          <p:attrName>style.visibility</p:attrName>
                                        </p:attrNameLst>
                                      </p:cBhvr>
                                      <p:to>
                                        <p:strVal val="hidden"/>
                                      </p:to>
                                    </p:set>
                                  </p:childTnLst>
                                </p:cTn>
                              </p:par>
                              <p:par>
                                <p:cTn id="177" presetID="19" presetClass="exit" presetSubtype="10" fill="hold" nodeType="withEffect">
                                  <p:stCondLst>
                                    <p:cond delay="0"/>
                                  </p:stCondLst>
                                  <p:childTnLst>
                                    <p:anim calcmode="lin" valueType="num">
                                      <p:cBhvr>
                                        <p:cTn id="178" dur="3000"/>
                                        <p:tgtEl>
                                          <p:spTgt spid="19"/>
                                        </p:tgtEl>
                                        <p:attrNameLst>
                                          <p:attrName>ppt_h</p:attrName>
                                        </p:attrNameLst>
                                      </p:cBhvr>
                                      <p:tavLst>
                                        <p:tav tm="0">
                                          <p:val>
                                            <p:strVal val="ppt_h"/>
                                          </p:val>
                                        </p:tav>
                                        <p:tav tm="100000">
                                          <p:val>
                                            <p:strVal val="ppt_h"/>
                                          </p:val>
                                        </p:tav>
                                      </p:tavLst>
                                    </p:anim>
                                    <p:anim calcmode="lin" valueType="num">
                                      <p:cBhvr>
                                        <p:cTn id="179" dur="3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0" dur="1" fill="hold">
                                          <p:stCondLst>
                                            <p:cond delay="2999"/>
                                          </p:stCondLst>
                                        </p:cTn>
                                        <p:tgtEl>
                                          <p:spTgt spid="19"/>
                                        </p:tgtEl>
                                        <p:attrNameLst>
                                          <p:attrName>style.visibility</p:attrName>
                                        </p:attrNameLst>
                                      </p:cBhvr>
                                      <p:to>
                                        <p:strVal val="hidden"/>
                                      </p:to>
                                    </p:set>
                                  </p:childTnLst>
                                </p:cTn>
                              </p:par>
                              <p:par>
                                <p:cTn id="181" presetID="8" presetClass="entr" presetSubtype="32" fill="hold" nodeType="withEffect">
                                  <p:stCondLst>
                                    <p:cond delay="0"/>
                                  </p:stCondLst>
                                  <p:childTnLst>
                                    <p:set>
                                      <p:cBhvr>
                                        <p:cTn id="182" dur="1" fill="hold">
                                          <p:stCondLst>
                                            <p:cond delay="0"/>
                                          </p:stCondLst>
                                        </p:cTn>
                                        <p:tgtEl>
                                          <p:spTgt spid="20"/>
                                        </p:tgtEl>
                                        <p:attrNameLst>
                                          <p:attrName>style.visibility</p:attrName>
                                        </p:attrNameLst>
                                      </p:cBhvr>
                                      <p:to>
                                        <p:strVal val="visible"/>
                                      </p:to>
                                    </p:set>
                                    <p:animEffect transition="in" filter="diamond(out)">
                                      <p:cBhvr>
                                        <p:cTn id="183" dur="5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3" cstate="print">
            <a:duotone>
              <a:schemeClr val="accent3">
                <a:shade val="45000"/>
                <a:satMod val="135000"/>
              </a:schemeClr>
              <a:prstClr val="white"/>
            </a:duotone>
            <a:lum bright="28000"/>
          </a:blip>
          <a:srcRect/>
          <a:stretch>
            <a:fillRect/>
          </a:stretch>
        </p:blipFill>
        <p:spPr bwMode="auto">
          <a:xfrm>
            <a:off x="0" y="-25400"/>
            <a:ext cx="6858000" cy="9169400"/>
          </a:xfrm>
          <a:prstGeom prst="rect">
            <a:avLst/>
          </a:prstGeom>
          <a:noFill/>
          <a:ln w="9525">
            <a:noFill/>
            <a:miter lim="800000"/>
            <a:headEnd/>
            <a:tailEnd/>
          </a:ln>
        </p:spPr>
      </p:pic>
      <p:sp>
        <p:nvSpPr>
          <p:cNvPr id="2" name="1 Rectángulo"/>
          <p:cNvSpPr/>
          <p:nvPr/>
        </p:nvSpPr>
        <p:spPr>
          <a:xfrm>
            <a:off x="908720" y="1979712"/>
            <a:ext cx="5040560" cy="5262979"/>
          </a:xfrm>
          <a:prstGeom prst="rect">
            <a:avLst/>
          </a:prstGeom>
        </p:spPr>
        <p:txBody>
          <a:bodyPr wrap="square">
            <a:spAutoFit/>
          </a:bodyPr>
          <a:lstStyle/>
          <a:p>
            <a:pPr algn="ctr"/>
            <a:r>
              <a:rPr lang="es-ES" sz="2800" dirty="0" smtClean="0">
                <a:solidFill>
                  <a:schemeClr val="bg1"/>
                </a:solidFill>
                <a:latin typeface="Old English Text MT" pitchFamily="66" charset="0"/>
              </a:rPr>
              <a:t>Su calvario comenzó en 1977, cuando el dictador comunista rumano </a:t>
            </a:r>
            <a:r>
              <a:rPr lang="es-ES" sz="2800" dirty="0" err="1" smtClean="0">
                <a:solidFill>
                  <a:schemeClr val="bg1"/>
                </a:solidFill>
                <a:latin typeface="Old English Text MT" pitchFamily="66" charset="0"/>
              </a:rPr>
              <a:t>Nicolae</a:t>
            </a:r>
            <a:r>
              <a:rPr lang="es-ES" sz="2800" dirty="0" smtClean="0">
                <a:solidFill>
                  <a:schemeClr val="bg1"/>
                </a:solidFill>
                <a:latin typeface="Old English Text MT" pitchFamily="66" charset="0"/>
              </a:rPr>
              <a:t> </a:t>
            </a:r>
            <a:r>
              <a:rPr lang="es-ES" sz="2800" dirty="0" err="1" smtClean="0">
                <a:solidFill>
                  <a:schemeClr val="bg1"/>
                </a:solidFill>
                <a:latin typeface="Old English Text MT" pitchFamily="66" charset="0"/>
              </a:rPr>
              <a:t>Ceausescu</a:t>
            </a:r>
            <a:r>
              <a:rPr lang="es-ES" sz="2800" dirty="0" smtClean="0">
                <a:solidFill>
                  <a:schemeClr val="bg1"/>
                </a:solidFill>
                <a:latin typeface="Old English Text MT" pitchFamily="66" charset="0"/>
              </a:rPr>
              <a:t> decidió explotar el enorme yacimiento de cobre descubierto bajo tierra. El gobierno obligó a los habitantes del cercano pueblo de </a:t>
            </a:r>
            <a:r>
              <a:rPr lang="es-ES" sz="2800" dirty="0" err="1" smtClean="0">
                <a:solidFill>
                  <a:schemeClr val="bg1"/>
                </a:solidFill>
                <a:latin typeface="Old English Text MT" pitchFamily="66" charset="0"/>
              </a:rPr>
              <a:t>Geamana</a:t>
            </a:r>
            <a:r>
              <a:rPr lang="es-ES" sz="2800" dirty="0" smtClean="0">
                <a:solidFill>
                  <a:schemeClr val="bg1"/>
                </a:solidFill>
                <a:latin typeface="Old English Text MT" pitchFamily="66" charset="0"/>
              </a:rPr>
              <a:t> a dejar sus casas y abandonar su estilo de vida con el fin de dar paso a los residuos tóxicos de la mina a cielo abierto </a:t>
            </a:r>
            <a:r>
              <a:rPr lang="es-ES" sz="2800" dirty="0" err="1" smtClean="0">
                <a:solidFill>
                  <a:schemeClr val="bg1"/>
                </a:solidFill>
                <a:latin typeface="Old English Text MT" pitchFamily="66" charset="0"/>
              </a:rPr>
              <a:t>Roşia</a:t>
            </a:r>
            <a:r>
              <a:rPr lang="es-ES" sz="2800" dirty="0" smtClean="0">
                <a:solidFill>
                  <a:schemeClr val="bg1"/>
                </a:solidFill>
                <a:latin typeface="Old English Text MT" pitchFamily="66" charset="0"/>
              </a:rPr>
              <a:t> </a:t>
            </a:r>
            <a:r>
              <a:rPr lang="es-ES" sz="2800" dirty="0" err="1" smtClean="0">
                <a:solidFill>
                  <a:schemeClr val="bg1"/>
                </a:solidFill>
                <a:latin typeface="Old English Text MT" pitchFamily="66" charset="0"/>
              </a:rPr>
              <a:t>Poieni</a:t>
            </a:r>
            <a:r>
              <a:rPr lang="es-ES" sz="2800" dirty="0" smtClean="0">
                <a:solidFill>
                  <a:schemeClr val="bg1"/>
                </a:solidFill>
                <a:latin typeface="Old English Text MT" pitchFamily="66" charset="0"/>
              </a:rPr>
              <a:t>.</a:t>
            </a:r>
            <a:endParaRPr lang="es-ES" sz="2800" dirty="0">
              <a:solidFill>
                <a:schemeClr val="bg1"/>
              </a:solidFill>
              <a:latin typeface="Old English Text MT" pitchFamily="66" charset="0"/>
            </a:endParaRPr>
          </a:p>
        </p:txBody>
      </p:sp>
    </p:spTree>
  </p:cSld>
  <p:clrMapOvr>
    <a:masterClrMapping/>
  </p:clrMapOvr>
  <p:transition spd="slow" advTm="27000">
    <p:randomBar dir="vert"/>
    <p:sndAc>
      <p:stSnd>
        <p:snd r:embed="rId2" name="[accordeon][musette]_aimable_sur un air - 14 - fascination (valse)(2).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2" descr="Rumania"/>
          <p:cNvPicPr>
            <a:picLocks noChangeAspect="1" noChangeArrowheads="1"/>
          </p:cNvPicPr>
          <p:nvPr/>
        </p:nvPicPr>
        <p:blipFill>
          <a:blip r:embed="rId2" cstate="print"/>
          <a:srcRect/>
          <a:stretch>
            <a:fillRect/>
          </a:stretch>
        </p:blipFill>
        <p:spPr bwMode="auto">
          <a:xfrm>
            <a:off x="0" y="0"/>
            <a:ext cx="6858000" cy="9144000"/>
          </a:xfrm>
          <a:prstGeom prst="rect">
            <a:avLst/>
          </a:prstGeom>
          <a:noFill/>
        </p:spPr>
      </p:pic>
      <p:sp>
        <p:nvSpPr>
          <p:cNvPr id="5" name="4 Onda"/>
          <p:cNvSpPr/>
          <p:nvPr/>
        </p:nvSpPr>
        <p:spPr>
          <a:xfrm rot="4111108">
            <a:off x="-1096499" y="2811000"/>
            <a:ext cx="3325283" cy="941785"/>
          </a:xfrm>
          <a:prstGeom prst="wave">
            <a:avLst>
              <a:gd name="adj1" fmla="val 20000"/>
              <a:gd name="adj2" fmla="val -10000"/>
            </a:avLst>
          </a:prstGeom>
          <a:solidFill>
            <a:srgbClr val="BE20A7">
              <a:alpha val="67000"/>
            </a:srgbClr>
          </a:solidFill>
          <a:ln>
            <a:solidFill>
              <a:srgbClr val="DEA9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Onda"/>
          <p:cNvSpPr/>
          <p:nvPr/>
        </p:nvSpPr>
        <p:spPr>
          <a:xfrm rot="4111108">
            <a:off x="-239249" y="2811000"/>
            <a:ext cx="3325283" cy="941785"/>
          </a:xfrm>
          <a:prstGeom prst="wave">
            <a:avLst>
              <a:gd name="adj1" fmla="val 20000"/>
              <a:gd name="adj2" fmla="val -10000"/>
            </a:avLst>
          </a:prstGeom>
          <a:solidFill>
            <a:srgbClr val="BE20A7">
              <a:alpha val="67000"/>
            </a:srgbClr>
          </a:solidFill>
          <a:ln>
            <a:solidFill>
              <a:srgbClr val="DEA9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Onda"/>
          <p:cNvSpPr/>
          <p:nvPr/>
        </p:nvSpPr>
        <p:spPr>
          <a:xfrm rot="4111108">
            <a:off x="510845" y="2811000"/>
            <a:ext cx="3325283" cy="941785"/>
          </a:xfrm>
          <a:prstGeom prst="wave">
            <a:avLst>
              <a:gd name="adj1" fmla="val 20000"/>
              <a:gd name="adj2" fmla="val -10000"/>
            </a:avLst>
          </a:prstGeom>
          <a:solidFill>
            <a:srgbClr val="BE20A7">
              <a:alpha val="67000"/>
            </a:srgbClr>
          </a:solidFill>
          <a:ln>
            <a:solidFill>
              <a:srgbClr val="DEA9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Onda"/>
          <p:cNvSpPr/>
          <p:nvPr/>
        </p:nvSpPr>
        <p:spPr>
          <a:xfrm rot="4111108">
            <a:off x="1260939" y="2811000"/>
            <a:ext cx="3325283" cy="941785"/>
          </a:xfrm>
          <a:prstGeom prst="wave">
            <a:avLst>
              <a:gd name="adj1" fmla="val 20000"/>
              <a:gd name="adj2" fmla="val -10000"/>
            </a:avLst>
          </a:prstGeom>
          <a:solidFill>
            <a:srgbClr val="BE20A7">
              <a:alpha val="67000"/>
            </a:srgbClr>
          </a:solidFill>
          <a:ln>
            <a:solidFill>
              <a:srgbClr val="DEA9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Onda"/>
          <p:cNvSpPr/>
          <p:nvPr/>
        </p:nvSpPr>
        <p:spPr>
          <a:xfrm rot="4111108">
            <a:off x="2064610" y="2811000"/>
            <a:ext cx="3325283" cy="941784"/>
          </a:xfrm>
          <a:prstGeom prst="wave">
            <a:avLst>
              <a:gd name="adj1" fmla="val 20000"/>
              <a:gd name="adj2" fmla="val -10000"/>
            </a:avLst>
          </a:prstGeom>
          <a:solidFill>
            <a:srgbClr val="BE20A7">
              <a:alpha val="67000"/>
            </a:srgbClr>
          </a:solidFill>
          <a:ln>
            <a:solidFill>
              <a:srgbClr val="DEA9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Onda"/>
          <p:cNvSpPr/>
          <p:nvPr/>
        </p:nvSpPr>
        <p:spPr>
          <a:xfrm rot="4111108">
            <a:off x="2921860" y="2811000"/>
            <a:ext cx="3325283" cy="941784"/>
          </a:xfrm>
          <a:prstGeom prst="wave">
            <a:avLst>
              <a:gd name="adj1" fmla="val 20000"/>
              <a:gd name="adj2" fmla="val -10000"/>
            </a:avLst>
          </a:prstGeom>
          <a:solidFill>
            <a:srgbClr val="BE20A7">
              <a:alpha val="67000"/>
            </a:srgbClr>
          </a:solidFill>
          <a:ln>
            <a:solidFill>
              <a:srgbClr val="DEA9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Onda"/>
          <p:cNvSpPr/>
          <p:nvPr/>
        </p:nvSpPr>
        <p:spPr>
          <a:xfrm rot="4111108">
            <a:off x="3671954" y="2906251"/>
            <a:ext cx="3325284" cy="941784"/>
          </a:xfrm>
          <a:prstGeom prst="wave">
            <a:avLst>
              <a:gd name="adj1" fmla="val 20000"/>
              <a:gd name="adj2" fmla="val -10000"/>
            </a:avLst>
          </a:prstGeom>
          <a:solidFill>
            <a:srgbClr val="BE20A7">
              <a:alpha val="67000"/>
            </a:srgbClr>
          </a:solidFill>
          <a:ln>
            <a:solidFill>
              <a:srgbClr val="DEA9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Onda"/>
          <p:cNvSpPr/>
          <p:nvPr/>
        </p:nvSpPr>
        <p:spPr>
          <a:xfrm rot="4111108">
            <a:off x="4414904" y="3001500"/>
            <a:ext cx="3325283" cy="941784"/>
          </a:xfrm>
          <a:prstGeom prst="wave">
            <a:avLst>
              <a:gd name="adj1" fmla="val 20000"/>
              <a:gd name="adj2" fmla="val -10000"/>
            </a:avLst>
          </a:prstGeom>
          <a:solidFill>
            <a:srgbClr val="BE20A7">
              <a:alpha val="67000"/>
            </a:srgbClr>
          </a:solidFill>
          <a:ln>
            <a:solidFill>
              <a:srgbClr val="DEA9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Onda"/>
          <p:cNvSpPr/>
          <p:nvPr/>
        </p:nvSpPr>
        <p:spPr>
          <a:xfrm rot="4111108">
            <a:off x="-882186" y="5478000"/>
            <a:ext cx="3325283" cy="941785"/>
          </a:xfrm>
          <a:prstGeom prst="wave">
            <a:avLst>
              <a:gd name="adj1" fmla="val 20000"/>
              <a:gd name="adj2" fmla="val -10000"/>
            </a:avLst>
          </a:prstGeom>
          <a:solidFill>
            <a:srgbClr val="00B0F0">
              <a:alpha val="67000"/>
            </a:srgbClr>
          </a:solidFill>
          <a:ln>
            <a:solidFill>
              <a:srgbClr val="9E78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Onda"/>
          <p:cNvSpPr/>
          <p:nvPr/>
        </p:nvSpPr>
        <p:spPr>
          <a:xfrm rot="4111108">
            <a:off x="-24936" y="5478000"/>
            <a:ext cx="3325283" cy="941785"/>
          </a:xfrm>
          <a:prstGeom prst="wave">
            <a:avLst>
              <a:gd name="adj1" fmla="val 20000"/>
              <a:gd name="adj2" fmla="val -10000"/>
            </a:avLst>
          </a:prstGeom>
          <a:solidFill>
            <a:srgbClr val="00B0F0">
              <a:alpha val="67000"/>
            </a:srgbClr>
          </a:solidFill>
          <a:ln>
            <a:solidFill>
              <a:srgbClr val="9E78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Onda"/>
          <p:cNvSpPr/>
          <p:nvPr/>
        </p:nvSpPr>
        <p:spPr>
          <a:xfrm rot="4111108">
            <a:off x="885891" y="5573251"/>
            <a:ext cx="3325284" cy="941784"/>
          </a:xfrm>
          <a:prstGeom prst="wave">
            <a:avLst>
              <a:gd name="adj1" fmla="val 20000"/>
              <a:gd name="adj2" fmla="val -10000"/>
            </a:avLst>
          </a:prstGeom>
          <a:solidFill>
            <a:srgbClr val="00B0F0">
              <a:alpha val="67000"/>
            </a:srgbClr>
          </a:solidFill>
          <a:ln>
            <a:solidFill>
              <a:srgbClr val="9E78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 name="15 Onda"/>
          <p:cNvSpPr/>
          <p:nvPr/>
        </p:nvSpPr>
        <p:spPr>
          <a:xfrm rot="4111108">
            <a:off x="1689564" y="5478000"/>
            <a:ext cx="3325283" cy="941785"/>
          </a:xfrm>
          <a:prstGeom prst="wave">
            <a:avLst>
              <a:gd name="adj1" fmla="val 20000"/>
              <a:gd name="adj2" fmla="val -10000"/>
            </a:avLst>
          </a:prstGeom>
          <a:solidFill>
            <a:srgbClr val="00B0F0">
              <a:alpha val="67000"/>
            </a:srgbClr>
          </a:solidFill>
          <a:ln>
            <a:solidFill>
              <a:srgbClr val="9E78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7" name="16 Onda"/>
          <p:cNvSpPr/>
          <p:nvPr/>
        </p:nvSpPr>
        <p:spPr>
          <a:xfrm rot="4111108">
            <a:off x="2600391" y="5573251"/>
            <a:ext cx="3325284" cy="941784"/>
          </a:xfrm>
          <a:prstGeom prst="wave">
            <a:avLst>
              <a:gd name="adj1" fmla="val 20000"/>
              <a:gd name="adj2" fmla="val -10000"/>
            </a:avLst>
          </a:prstGeom>
          <a:solidFill>
            <a:srgbClr val="00B0F0">
              <a:alpha val="67000"/>
            </a:srgbClr>
          </a:solidFill>
          <a:ln>
            <a:solidFill>
              <a:srgbClr val="9E78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8" name="17 Onda"/>
          <p:cNvSpPr/>
          <p:nvPr/>
        </p:nvSpPr>
        <p:spPr>
          <a:xfrm rot="4111108">
            <a:off x="3404063" y="5573250"/>
            <a:ext cx="3325284" cy="941785"/>
          </a:xfrm>
          <a:prstGeom prst="wave">
            <a:avLst>
              <a:gd name="adj1" fmla="val 20000"/>
              <a:gd name="adj2" fmla="val -10000"/>
            </a:avLst>
          </a:prstGeom>
          <a:solidFill>
            <a:srgbClr val="00B0F0">
              <a:alpha val="67000"/>
            </a:srgbClr>
          </a:solidFill>
          <a:ln>
            <a:solidFill>
              <a:srgbClr val="9E78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9" name="18 Onda"/>
          <p:cNvSpPr/>
          <p:nvPr/>
        </p:nvSpPr>
        <p:spPr>
          <a:xfrm rot="4111108">
            <a:off x="4207735" y="5573251"/>
            <a:ext cx="3325284" cy="941784"/>
          </a:xfrm>
          <a:prstGeom prst="wave">
            <a:avLst>
              <a:gd name="adj1" fmla="val 20000"/>
              <a:gd name="adj2" fmla="val -10000"/>
            </a:avLst>
          </a:prstGeom>
          <a:solidFill>
            <a:srgbClr val="00B0F0">
              <a:alpha val="67000"/>
            </a:srgbClr>
          </a:solidFill>
          <a:ln>
            <a:solidFill>
              <a:srgbClr val="9E78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0" name="19 Onda"/>
          <p:cNvSpPr/>
          <p:nvPr/>
        </p:nvSpPr>
        <p:spPr>
          <a:xfrm rot="4111108">
            <a:off x="5011408" y="5668500"/>
            <a:ext cx="3325283" cy="941785"/>
          </a:xfrm>
          <a:prstGeom prst="wave">
            <a:avLst>
              <a:gd name="adj1" fmla="val 20000"/>
              <a:gd name="adj2" fmla="val -10000"/>
            </a:avLst>
          </a:prstGeom>
          <a:solidFill>
            <a:srgbClr val="00B0F0">
              <a:alpha val="67000"/>
            </a:srgbClr>
          </a:solidFill>
          <a:ln>
            <a:solidFill>
              <a:srgbClr val="9E78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22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fmla="#ppt_w*sin(2.5*pi*$)">
                                          <p:val>
                                            <p:fltVal val="0"/>
                                          </p:val>
                                        </p:tav>
                                        <p:tav tm="100000">
                                          <p:val>
                                            <p:fltVal val="1"/>
                                          </p:val>
                                        </p:tav>
                                      </p:tavLst>
                                    </p:anim>
                                    <p:anim calcmode="lin" valueType="num">
                                      <p:cBhvr>
                                        <p:cTn id="8" dur="3000" fill="hold"/>
                                        <p:tgtEl>
                                          <p:spTgt spid="5"/>
                                        </p:tgtEl>
                                        <p:attrNameLst>
                                          <p:attrName>ppt_h</p:attrName>
                                        </p:attrNameLst>
                                      </p:cBhvr>
                                      <p:tavLst>
                                        <p:tav tm="0">
                                          <p:val>
                                            <p:strVal val="#ppt_h"/>
                                          </p:val>
                                        </p:tav>
                                        <p:tav tm="100000">
                                          <p:val>
                                            <p:strVal val="#ppt_h"/>
                                          </p:val>
                                        </p:tav>
                                      </p:tavLst>
                                    </p:anim>
                                  </p:childTnLst>
                                </p:cTn>
                              </p:par>
                              <p:par>
                                <p:cTn id="9" presetID="2" presetClass="entr" presetSubtype="1"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3000" fill="hold"/>
                                        <p:tgtEl>
                                          <p:spTgt spid="5"/>
                                        </p:tgtEl>
                                        <p:attrNameLst>
                                          <p:attrName>ppt_x</p:attrName>
                                        </p:attrNameLst>
                                      </p:cBhvr>
                                      <p:tavLst>
                                        <p:tav tm="0">
                                          <p:val>
                                            <p:strVal val="#ppt_x"/>
                                          </p:val>
                                        </p:tav>
                                        <p:tav tm="100000">
                                          <p:val>
                                            <p:strVal val="#ppt_x"/>
                                          </p:val>
                                        </p:tav>
                                      </p:tavLst>
                                    </p:anim>
                                    <p:anim calcmode="lin" valueType="num">
                                      <p:cBhvr additive="base">
                                        <p:cTn id="12" dur="3000" fill="hold"/>
                                        <p:tgtEl>
                                          <p:spTgt spid="5"/>
                                        </p:tgtEl>
                                        <p:attrNameLst>
                                          <p:attrName>ppt_y</p:attrName>
                                        </p:attrNameLst>
                                      </p:cBhvr>
                                      <p:tavLst>
                                        <p:tav tm="0">
                                          <p:val>
                                            <p:strVal val="0-#ppt_h/2"/>
                                          </p:val>
                                        </p:tav>
                                        <p:tav tm="100000">
                                          <p:val>
                                            <p:strVal val="#ppt_y"/>
                                          </p:val>
                                        </p:tav>
                                      </p:tavLst>
                                    </p:anim>
                                  </p:childTnLst>
                                </p:cTn>
                              </p:par>
                              <p:par>
                                <p:cTn id="13" presetID="19" presetClass="entr" presetSubtype="10"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3000" fill="hold"/>
                                        <p:tgtEl>
                                          <p:spTgt spid="6"/>
                                        </p:tgtEl>
                                        <p:attrNameLst>
                                          <p:attrName>ppt_w</p:attrName>
                                        </p:attrNameLst>
                                      </p:cBhvr>
                                      <p:tavLst>
                                        <p:tav tm="0" fmla="#ppt_w*sin(2.5*pi*$)">
                                          <p:val>
                                            <p:fltVal val="0"/>
                                          </p:val>
                                        </p:tav>
                                        <p:tav tm="100000">
                                          <p:val>
                                            <p:fltVal val="1"/>
                                          </p:val>
                                        </p:tav>
                                      </p:tavLst>
                                    </p:anim>
                                    <p:anim calcmode="lin" valueType="num">
                                      <p:cBhvr>
                                        <p:cTn id="16" dur="3000" fill="hold"/>
                                        <p:tgtEl>
                                          <p:spTgt spid="6"/>
                                        </p:tgtEl>
                                        <p:attrNameLst>
                                          <p:attrName>ppt_h</p:attrName>
                                        </p:attrNameLst>
                                      </p:cBhvr>
                                      <p:tavLst>
                                        <p:tav tm="0">
                                          <p:val>
                                            <p:strVal val="#ppt_h"/>
                                          </p:val>
                                        </p:tav>
                                        <p:tav tm="100000">
                                          <p:val>
                                            <p:strVal val="#ppt_h"/>
                                          </p:val>
                                        </p:tav>
                                      </p:tavLst>
                                    </p:anim>
                                  </p:childTnLst>
                                </p:cTn>
                              </p:par>
                              <p:par>
                                <p:cTn id="17" presetID="2" presetClass="entr" presetSubtype="1"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3000" fill="hold"/>
                                        <p:tgtEl>
                                          <p:spTgt spid="6"/>
                                        </p:tgtEl>
                                        <p:attrNameLst>
                                          <p:attrName>ppt_x</p:attrName>
                                        </p:attrNameLst>
                                      </p:cBhvr>
                                      <p:tavLst>
                                        <p:tav tm="0">
                                          <p:val>
                                            <p:strVal val="#ppt_x"/>
                                          </p:val>
                                        </p:tav>
                                        <p:tav tm="100000">
                                          <p:val>
                                            <p:strVal val="#ppt_x"/>
                                          </p:val>
                                        </p:tav>
                                      </p:tavLst>
                                    </p:anim>
                                    <p:anim calcmode="lin" valueType="num">
                                      <p:cBhvr additive="base">
                                        <p:cTn id="20" dur="3000" fill="hold"/>
                                        <p:tgtEl>
                                          <p:spTgt spid="6"/>
                                        </p:tgtEl>
                                        <p:attrNameLst>
                                          <p:attrName>ppt_y</p:attrName>
                                        </p:attrNameLst>
                                      </p:cBhvr>
                                      <p:tavLst>
                                        <p:tav tm="0">
                                          <p:val>
                                            <p:strVal val="0-#ppt_h/2"/>
                                          </p:val>
                                        </p:tav>
                                        <p:tav tm="100000">
                                          <p:val>
                                            <p:strVal val="#ppt_y"/>
                                          </p:val>
                                        </p:tav>
                                      </p:tavLst>
                                    </p:anim>
                                  </p:childTnLst>
                                </p:cTn>
                              </p:par>
                              <p:par>
                                <p:cTn id="21" presetID="19" presetClass="entr" presetSubtype="10"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p:cTn id="23" dur="3000" fill="hold"/>
                                        <p:tgtEl>
                                          <p:spTgt spid="7"/>
                                        </p:tgtEl>
                                        <p:attrNameLst>
                                          <p:attrName>ppt_w</p:attrName>
                                        </p:attrNameLst>
                                      </p:cBhvr>
                                      <p:tavLst>
                                        <p:tav tm="0" fmla="#ppt_w*sin(2.5*pi*$)">
                                          <p:val>
                                            <p:fltVal val="0"/>
                                          </p:val>
                                        </p:tav>
                                        <p:tav tm="100000">
                                          <p:val>
                                            <p:fltVal val="1"/>
                                          </p:val>
                                        </p:tav>
                                      </p:tavLst>
                                    </p:anim>
                                    <p:anim calcmode="lin" valueType="num">
                                      <p:cBhvr>
                                        <p:cTn id="24" dur="3000" fill="hold"/>
                                        <p:tgtEl>
                                          <p:spTgt spid="7"/>
                                        </p:tgtEl>
                                        <p:attrNameLst>
                                          <p:attrName>ppt_h</p:attrName>
                                        </p:attrNameLst>
                                      </p:cBhvr>
                                      <p:tavLst>
                                        <p:tav tm="0">
                                          <p:val>
                                            <p:strVal val="#ppt_h"/>
                                          </p:val>
                                        </p:tav>
                                        <p:tav tm="100000">
                                          <p:val>
                                            <p:strVal val="#ppt_h"/>
                                          </p:val>
                                        </p:tav>
                                      </p:tavLst>
                                    </p:anim>
                                  </p:childTnLst>
                                </p:cTn>
                              </p:par>
                              <p:par>
                                <p:cTn id="25" presetID="2" presetClass="entr" presetSubtype="1"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3000" fill="hold"/>
                                        <p:tgtEl>
                                          <p:spTgt spid="7"/>
                                        </p:tgtEl>
                                        <p:attrNameLst>
                                          <p:attrName>ppt_x</p:attrName>
                                        </p:attrNameLst>
                                      </p:cBhvr>
                                      <p:tavLst>
                                        <p:tav tm="0">
                                          <p:val>
                                            <p:strVal val="#ppt_x"/>
                                          </p:val>
                                        </p:tav>
                                        <p:tav tm="100000">
                                          <p:val>
                                            <p:strVal val="#ppt_x"/>
                                          </p:val>
                                        </p:tav>
                                      </p:tavLst>
                                    </p:anim>
                                    <p:anim calcmode="lin" valueType="num">
                                      <p:cBhvr additive="base">
                                        <p:cTn id="28" dur="3000" fill="hold"/>
                                        <p:tgtEl>
                                          <p:spTgt spid="7"/>
                                        </p:tgtEl>
                                        <p:attrNameLst>
                                          <p:attrName>ppt_y</p:attrName>
                                        </p:attrNameLst>
                                      </p:cBhvr>
                                      <p:tavLst>
                                        <p:tav tm="0">
                                          <p:val>
                                            <p:strVal val="0-#ppt_h/2"/>
                                          </p:val>
                                        </p:tav>
                                        <p:tav tm="100000">
                                          <p:val>
                                            <p:strVal val="#ppt_y"/>
                                          </p:val>
                                        </p:tav>
                                      </p:tavLst>
                                    </p:anim>
                                  </p:childTnLst>
                                </p:cTn>
                              </p:par>
                              <p:par>
                                <p:cTn id="29" presetID="19" presetClass="entr" presetSubtype="10" fill="hold"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p:cTn id="31" dur="3000" fill="hold"/>
                                        <p:tgtEl>
                                          <p:spTgt spid="8"/>
                                        </p:tgtEl>
                                        <p:attrNameLst>
                                          <p:attrName>ppt_w</p:attrName>
                                        </p:attrNameLst>
                                      </p:cBhvr>
                                      <p:tavLst>
                                        <p:tav tm="0" fmla="#ppt_w*sin(2.5*pi*$)">
                                          <p:val>
                                            <p:fltVal val="0"/>
                                          </p:val>
                                        </p:tav>
                                        <p:tav tm="100000">
                                          <p:val>
                                            <p:fltVal val="1"/>
                                          </p:val>
                                        </p:tav>
                                      </p:tavLst>
                                    </p:anim>
                                    <p:anim calcmode="lin" valueType="num">
                                      <p:cBhvr>
                                        <p:cTn id="32" dur="3000" fill="hold"/>
                                        <p:tgtEl>
                                          <p:spTgt spid="8"/>
                                        </p:tgtEl>
                                        <p:attrNameLst>
                                          <p:attrName>ppt_h</p:attrName>
                                        </p:attrNameLst>
                                      </p:cBhvr>
                                      <p:tavLst>
                                        <p:tav tm="0">
                                          <p:val>
                                            <p:strVal val="#ppt_h"/>
                                          </p:val>
                                        </p:tav>
                                        <p:tav tm="100000">
                                          <p:val>
                                            <p:strVal val="#ppt_h"/>
                                          </p:val>
                                        </p:tav>
                                      </p:tavLst>
                                    </p:anim>
                                  </p:childTnLst>
                                </p:cTn>
                              </p:par>
                              <p:par>
                                <p:cTn id="33" presetID="2" presetClass="entr" presetSubtype="1" fill="hold" nodeType="with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3000" fill="hold"/>
                                        <p:tgtEl>
                                          <p:spTgt spid="8"/>
                                        </p:tgtEl>
                                        <p:attrNameLst>
                                          <p:attrName>ppt_x</p:attrName>
                                        </p:attrNameLst>
                                      </p:cBhvr>
                                      <p:tavLst>
                                        <p:tav tm="0">
                                          <p:val>
                                            <p:strVal val="#ppt_x"/>
                                          </p:val>
                                        </p:tav>
                                        <p:tav tm="100000">
                                          <p:val>
                                            <p:strVal val="#ppt_x"/>
                                          </p:val>
                                        </p:tav>
                                      </p:tavLst>
                                    </p:anim>
                                    <p:anim calcmode="lin" valueType="num">
                                      <p:cBhvr additive="base">
                                        <p:cTn id="36" dur="3000" fill="hold"/>
                                        <p:tgtEl>
                                          <p:spTgt spid="8"/>
                                        </p:tgtEl>
                                        <p:attrNameLst>
                                          <p:attrName>ppt_y</p:attrName>
                                        </p:attrNameLst>
                                      </p:cBhvr>
                                      <p:tavLst>
                                        <p:tav tm="0">
                                          <p:val>
                                            <p:strVal val="0-#ppt_h/2"/>
                                          </p:val>
                                        </p:tav>
                                        <p:tav tm="100000">
                                          <p:val>
                                            <p:strVal val="#ppt_y"/>
                                          </p:val>
                                        </p:tav>
                                      </p:tavLst>
                                    </p:anim>
                                  </p:childTnLst>
                                </p:cTn>
                              </p:par>
                              <p:par>
                                <p:cTn id="37" presetID="19" presetClass="entr" presetSubtype="10" fill="hold"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3000" fill="hold"/>
                                        <p:tgtEl>
                                          <p:spTgt spid="9"/>
                                        </p:tgtEl>
                                        <p:attrNameLst>
                                          <p:attrName>ppt_w</p:attrName>
                                        </p:attrNameLst>
                                      </p:cBhvr>
                                      <p:tavLst>
                                        <p:tav tm="0" fmla="#ppt_w*sin(2.5*pi*$)">
                                          <p:val>
                                            <p:fltVal val="0"/>
                                          </p:val>
                                        </p:tav>
                                        <p:tav tm="100000">
                                          <p:val>
                                            <p:fltVal val="1"/>
                                          </p:val>
                                        </p:tav>
                                      </p:tavLst>
                                    </p:anim>
                                    <p:anim calcmode="lin" valueType="num">
                                      <p:cBhvr>
                                        <p:cTn id="40" dur="3000" fill="hold"/>
                                        <p:tgtEl>
                                          <p:spTgt spid="9"/>
                                        </p:tgtEl>
                                        <p:attrNameLst>
                                          <p:attrName>ppt_h</p:attrName>
                                        </p:attrNameLst>
                                      </p:cBhvr>
                                      <p:tavLst>
                                        <p:tav tm="0">
                                          <p:val>
                                            <p:strVal val="#ppt_h"/>
                                          </p:val>
                                        </p:tav>
                                        <p:tav tm="100000">
                                          <p:val>
                                            <p:strVal val="#ppt_h"/>
                                          </p:val>
                                        </p:tav>
                                      </p:tavLst>
                                    </p:anim>
                                  </p:childTnLst>
                                </p:cTn>
                              </p:par>
                              <p:par>
                                <p:cTn id="41" presetID="2" presetClass="entr" presetSubtype="1" fill="hold" nodeType="with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3000" fill="hold"/>
                                        <p:tgtEl>
                                          <p:spTgt spid="9"/>
                                        </p:tgtEl>
                                        <p:attrNameLst>
                                          <p:attrName>ppt_x</p:attrName>
                                        </p:attrNameLst>
                                      </p:cBhvr>
                                      <p:tavLst>
                                        <p:tav tm="0">
                                          <p:val>
                                            <p:strVal val="#ppt_x"/>
                                          </p:val>
                                        </p:tav>
                                        <p:tav tm="100000">
                                          <p:val>
                                            <p:strVal val="#ppt_x"/>
                                          </p:val>
                                        </p:tav>
                                      </p:tavLst>
                                    </p:anim>
                                    <p:anim calcmode="lin" valueType="num">
                                      <p:cBhvr additive="base">
                                        <p:cTn id="44" dur="3000" fill="hold"/>
                                        <p:tgtEl>
                                          <p:spTgt spid="9"/>
                                        </p:tgtEl>
                                        <p:attrNameLst>
                                          <p:attrName>ppt_y</p:attrName>
                                        </p:attrNameLst>
                                      </p:cBhvr>
                                      <p:tavLst>
                                        <p:tav tm="0">
                                          <p:val>
                                            <p:strVal val="0-#ppt_h/2"/>
                                          </p:val>
                                        </p:tav>
                                        <p:tav tm="100000">
                                          <p:val>
                                            <p:strVal val="#ppt_y"/>
                                          </p:val>
                                        </p:tav>
                                      </p:tavLst>
                                    </p:anim>
                                  </p:childTnLst>
                                </p:cTn>
                              </p:par>
                              <p:par>
                                <p:cTn id="45" presetID="19" presetClass="entr" presetSubtype="10" fill="hold" nodeType="withEffect">
                                  <p:stCondLst>
                                    <p:cond delay="0"/>
                                  </p:stCondLst>
                                  <p:childTnLst>
                                    <p:set>
                                      <p:cBhvr>
                                        <p:cTn id="46" dur="1" fill="hold">
                                          <p:stCondLst>
                                            <p:cond delay="0"/>
                                          </p:stCondLst>
                                        </p:cTn>
                                        <p:tgtEl>
                                          <p:spTgt spid="10"/>
                                        </p:tgtEl>
                                        <p:attrNameLst>
                                          <p:attrName>style.visibility</p:attrName>
                                        </p:attrNameLst>
                                      </p:cBhvr>
                                      <p:to>
                                        <p:strVal val="visible"/>
                                      </p:to>
                                    </p:set>
                                    <p:anim calcmode="lin" valueType="num">
                                      <p:cBhvr>
                                        <p:cTn id="47" dur="3000" fill="hold"/>
                                        <p:tgtEl>
                                          <p:spTgt spid="10"/>
                                        </p:tgtEl>
                                        <p:attrNameLst>
                                          <p:attrName>ppt_w</p:attrName>
                                        </p:attrNameLst>
                                      </p:cBhvr>
                                      <p:tavLst>
                                        <p:tav tm="0" fmla="#ppt_w*sin(2.5*pi*$)">
                                          <p:val>
                                            <p:fltVal val="0"/>
                                          </p:val>
                                        </p:tav>
                                        <p:tav tm="100000">
                                          <p:val>
                                            <p:fltVal val="1"/>
                                          </p:val>
                                        </p:tav>
                                      </p:tavLst>
                                    </p:anim>
                                    <p:anim calcmode="lin" valueType="num">
                                      <p:cBhvr>
                                        <p:cTn id="48" dur="3000" fill="hold"/>
                                        <p:tgtEl>
                                          <p:spTgt spid="10"/>
                                        </p:tgtEl>
                                        <p:attrNameLst>
                                          <p:attrName>ppt_h</p:attrName>
                                        </p:attrNameLst>
                                      </p:cBhvr>
                                      <p:tavLst>
                                        <p:tav tm="0">
                                          <p:val>
                                            <p:strVal val="#ppt_h"/>
                                          </p:val>
                                        </p:tav>
                                        <p:tav tm="100000">
                                          <p:val>
                                            <p:strVal val="#ppt_h"/>
                                          </p:val>
                                        </p:tav>
                                      </p:tavLst>
                                    </p:anim>
                                  </p:childTnLst>
                                </p:cTn>
                              </p:par>
                              <p:par>
                                <p:cTn id="49" presetID="2" presetClass="entr" presetSubtype="1" fill="hold"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additive="base">
                                        <p:cTn id="51" dur="3000" fill="hold"/>
                                        <p:tgtEl>
                                          <p:spTgt spid="10"/>
                                        </p:tgtEl>
                                        <p:attrNameLst>
                                          <p:attrName>ppt_x</p:attrName>
                                        </p:attrNameLst>
                                      </p:cBhvr>
                                      <p:tavLst>
                                        <p:tav tm="0">
                                          <p:val>
                                            <p:strVal val="#ppt_x"/>
                                          </p:val>
                                        </p:tav>
                                        <p:tav tm="100000">
                                          <p:val>
                                            <p:strVal val="#ppt_x"/>
                                          </p:val>
                                        </p:tav>
                                      </p:tavLst>
                                    </p:anim>
                                    <p:anim calcmode="lin" valueType="num">
                                      <p:cBhvr additive="base">
                                        <p:cTn id="52" dur="3000" fill="hold"/>
                                        <p:tgtEl>
                                          <p:spTgt spid="10"/>
                                        </p:tgtEl>
                                        <p:attrNameLst>
                                          <p:attrName>ppt_y</p:attrName>
                                        </p:attrNameLst>
                                      </p:cBhvr>
                                      <p:tavLst>
                                        <p:tav tm="0">
                                          <p:val>
                                            <p:strVal val="0-#ppt_h/2"/>
                                          </p:val>
                                        </p:tav>
                                        <p:tav tm="100000">
                                          <p:val>
                                            <p:strVal val="#ppt_y"/>
                                          </p:val>
                                        </p:tav>
                                      </p:tavLst>
                                    </p:anim>
                                  </p:childTnLst>
                                </p:cTn>
                              </p:par>
                              <p:par>
                                <p:cTn id="53" presetID="19" presetClass="entr" presetSubtype="10" fill="hold" nodeType="with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p:cTn id="55" dur="3000" fill="hold"/>
                                        <p:tgtEl>
                                          <p:spTgt spid="11"/>
                                        </p:tgtEl>
                                        <p:attrNameLst>
                                          <p:attrName>ppt_w</p:attrName>
                                        </p:attrNameLst>
                                      </p:cBhvr>
                                      <p:tavLst>
                                        <p:tav tm="0" fmla="#ppt_w*sin(2.5*pi*$)">
                                          <p:val>
                                            <p:fltVal val="0"/>
                                          </p:val>
                                        </p:tav>
                                        <p:tav tm="100000">
                                          <p:val>
                                            <p:fltVal val="1"/>
                                          </p:val>
                                        </p:tav>
                                      </p:tavLst>
                                    </p:anim>
                                    <p:anim calcmode="lin" valueType="num">
                                      <p:cBhvr>
                                        <p:cTn id="56" dur="3000" fill="hold"/>
                                        <p:tgtEl>
                                          <p:spTgt spid="11"/>
                                        </p:tgtEl>
                                        <p:attrNameLst>
                                          <p:attrName>ppt_h</p:attrName>
                                        </p:attrNameLst>
                                      </p:cBhvr>
                                      <p:tavLst>
                                        <p:tav tm="0">
                                          <p:val>
                                            <p:strVal val="#ppt_h"/>
                                          </p:val>
                                        </p:tav>
                                        <p:tav tm="100000">
                                          <p:val>
                                            <p:strVal val="#ppt_h"/>
                                          </p:val>
                                        </p:tav>
                                      </p:tavLst>
                                    </p:anim>
                                  </p:childTnLst>
                                </p:cTn>
                              </p:par>
                              <p:par>
                                <p:cTn id="57" presetID="2" presetClass="entr" presetSubtype="1" fill="hold" nodeType="withEffect">
                                  <p:stCondLst>
                                    <p:cond delay="0"/>
                                  </p:stCondLst>
                                  <p:childTnLst>
                                    <p:set>
                                      <p:cBhvr>
                                        <p:cTn id="58" dur="1" fill="hold">
                                          <p:stCondLst>
                                            <p:cond delay="0"/>
                                          </p:stCondLst>
                                        </p:cTn>
                                        <p:tgtEl>
                                          <p:spTgt spid="11"/>
                                        </p:tgtEl>
                                        <p:attrNameLst>
                                          <p:attrName>style.visibility</p:attrName>
                                        </p:attrNameLst>
                                      </p:cBhvr>
                                      <p:to>
                                        <p:strVal val="visible"/>
                                      </p:to>
                                    </p:set>
                                    <p:anim calcmode="lin" valueType="num">
                                      <p:cBhvr additive="base">
                                        <p:cTn id="59" dur="3000" fill="hold"/>
                                        <p:tgtEl>
                                          <p:spTgt spid="11"/>
                                        </p:tgtEl>
                                        <p:attrNameLst>
                                          <p:attrName>ppt_x</p:attrName>
                                        </p:attrNameLst>
                                      </p:cBhvr>
                                      <p:tavLst>
                                        <p:tav tm="0">
                                          <p:val>
                                            <p:strVal val="#ppt_x"/>
                                          </p:val>
                                        </p:tav>
                                        <p:tav tm="100000">
                                          <p:val>
                                            <p:strVal val="#ppt_x"/>
                                          </p:val>
                                        </p:tav>
                                      </p:tavLst>
                                    </p:anim>
                                    <p:anim calcmode="lin" valueType="num">
                                      <p:cBhvr additive="base">
                                        <p:cTn id="60" dur="3000" fill="hold"/>
                                        <p:tgtEl>
                                          <p:spTgt spid="11"/>
                                        </p:tgtEl>
                                        <p:attrNameLst>
                                          <p:attrName>ppt_y</p:attrName>
                                        </p:attrNameLst>
                                      </p:cBhvr>
                                      <p:tavLst>
                                        <p:tav tm="0">
                                          <p:val>
                                            <p:strVal val="0-#ppt_h/2"/>
                                          </p:val>
                                        </p:tav>
                                        <p:tav tm="100000">
                                          <p:val>
                                            <p:strVal val="#ppt_y"/>
                                          </p:val>
                                        </p:tav>
                                      </p:tavLst>
                                    </p:anim>
                                  </p:childTnLst>
                                </p:cTn>
                              </p:par>
                              <p:par>
                                <p:cTn id="61" presetID="19" presetClass="entr" presetSubtype="10" fill="hold" nodeType="withEffect">
                                  <p:stCondLst>
                                    <p:cond delay="0"/>
                                  </p:stCondLst>
                                  <p:childTnLst>
                                    <p:set>
                                      <p:cBhvr>
                                        <p:cTn id="62" dur="1" fill="hold">
                                          <p:stCondLst>
                                            <p:cond delay="0"/>
                                          </p:stCondLst>
                                        </p:cTn>
                                        <p:tgtEl>
                                          <p:spTgt spid="12"/>
                                        </p:tgtEl>
                                        <p:attrNameLst>
                                          <p:attrName>style.visibility</p:attrName>
                                        </p:attrNameLst>
                                      </p:cBhvr>
                                      <p:to>
                                        <p:strVal val="visible"/>
                                      </p:to>
                                    </p:set>
                                    <p:anim calcmode="lin" valueType="num">
                                      <p:cBhvr>
                                        <p:cTn id="63" dur="3000" fill="hold"/>
                                        <p:tgtEl>
                                          <p:spTgt spid="12"/>
                                        </p:tgtEl>
                                        <p:attrNameLst>
                                          <p:attrName>ppt_w</p:attrName>
                                        </p:attrNameLst>
                                      </p:cBhvr>
                                      <p:tavLst>
                                        <p:tav tm="0" fmla="#ppt_w*sin(2.5*pi*$)">
                                          <p:val>
                                            <p:fltVal val="0"/>
                                          </p:val>
                                        </p:tav>
                                        <p:tav tm="100000">
                                          <p:val>
                                            <p:fltVal val="1"/>
                                          </p:val>
                                        </p:tav>
                                      </p:tavLst>
                                    </p:anim>
                                    <p:anim calcmode="lin" valueType="num">
                                      <p:cBhvr>
                                        <p:cTn id="64" dur="3000" fill="hold"/>
                                        <p:tgtEl>
                                          <p:spTgt spid="12"/>
                                        </p:tgtEl>
                                        <p:attrNameLst>
                                          <p:attrName>ppt_h</p:attrName>
                                        </p:attrNameLst>
                                      </p:cBhvr>
                                      <p:tavLst>
                                        <p:tav tm="0">
                                          <p:val>
                                            <p:strVal val="#ppt_h"/>
                                          </p:val>
                                        </p:tav>
                                        <p:tav tm="100000">
                                          <p:val>
                                            <p:strVal val="#ppt_h"/>
                                          </p:val>
                                        </p:tav>
                                      </p:tavLst>
                                    </p:anim>
                                  </p:childTnLst>
                                </p:cTn>
                              </p:par>
                              <p:par>
                                <p:cTn id="65" presetID="2" presetClass="entr" presetSubtype="1" fill="hold" nodeType="withEffect">
                                  <p:stCondLst>
                                    <p:cond delay="0"/>
                                  </p:stCondLst>
                                  <p:childTnLst>
                                    <p:set>
                                      <p:cBhvr>
                                        <p:cTn id="66" dur="1" fill="hold">
                                          <p:stCondLst>
                                            <p:cond delay="0"/>
                                          </p:stCondLst>
                                        </p:cTn>
                                        <p:tgtEl>
                                          <p:spTgt spid="12"/>
                                        </p:tgtEl>
                                        <p:attrNameLst>
                                          <p:attrName>style.visibility</p:attrName>
                                        </p:attrNameLst>
                                      </p:cBhvr>
                                      <p:to>
                                        <p:strVal val="visible"/>
                                      </p:to>
                                    </p:set>
                                    <p:anim calcmode="lin" valueType="num">
                                      <p:cBhvr additive="base">
                                        <p:cTn id="67" dur="3000" fill="hold"/>
                                        <p:tgtEl>
                                          <p:spTgt spid="12"/>
                                        </p:tgtEl>
                                        <p:attrNameLst>
                                          <p:attrName>ppt_x</p:attrName>
                                        </p:attrNameLst>
                                      </p:cBhvr>
                                      <p:tavLst>
                                        <p:tav tm="0">
                                          <p:val>
                                            <p:strVal val="#ppt_x"/>
                                          </p:val>
                                        </p:tav>
                                        <p:tav tm="100000">
                                          <p:val>
                                            <p:strVal val="#ppt_x"/>
                                          </p:val>
                                        </p:tav>
                                      </p:tavLst>
                                    </p:anim>
                                    <p:anim calcmode="lin" valueType="num">
                                      <p:cBhvr additive="base">
                                        <p:cTn id="68" dur="3000" fill="hold"/>
                                        <p:tgtEl>
                                          <p:spTgt spid="12"/>
                                        </p:tgtEl>
                                        <p:attrNameLst>
                                          <p:attrName>ppt_y</p:attrName>
                                        </p:attrNameLst>
                                      </p:cBhvr>
                                      <p:tavLst>
                                        <p:tav tm="0">
                                          <p:val>
                                            <p:strVal val="0-#ppt_h/2"/>
                                          </p:val>
                                        </p:tav>
                                        <p:tav tm="100000">
                                          <p:val>
                                            <p:strVal val="#ppt_y"/>
                                          </p:val>
                                        </p:tav>
                                      </p:tavLst>
                                    </p:anim>
                                  </p:childTnLst>
                                </p:cTn>
                              </p:par>
                              <p:par>
                                <p:cTn id="69" presetID="19" presetClass="entr" presetSubtype="10" fill="hold" nodeType="withEffect">
                                  <p:stCondLst>
                                    <p:cond delay="0"/>
                                  </p:stCondLst>
                                  <p:childTnLst>
                                    <p:set>
                                      <p:cBhvr>
                                        <p:cTn id="70" dur="1" fill="hold">
                                          <p:stCondLst>
                                            <p:cond delay="0"/>
                                          </p:stCondLst>
                                        </p:cTn>
                                        <p:tgtEl>
                                          <p:spTgt spid="13"/>
                                        </p:tgtEl>
                                        <p:attrNameLst>
                                          <p:attrName>style.visibility</p:attrName>
                                        </p:attrNameLst>
                                      </p:cBhvr>
                                      <p:to>
                                        <p:strVal val="visible"/>
                                      </p:to>
                                    </p:set>
                                    <p:anim calcmode="lin" valueType="num">
                                      <p:cBhvr>
                                        <p:cTn id="71" dur="3000" fill="hold"/>
                                        <p:tgtEl>
                                          <p:spTgt spid="13"/>
                                        </p:tgtEl>
                                        <p:attrNameLst>
                                          <p:attrName>ppt_w</p:attrName>
                                        </p:attrNameLst>
                                      </p:cBhvr>
                                      <p:tavLst>
                                        <p:tav tm="0" fmla="#ppt_w*sin(2.5*pi*$)">
                                          <p:val>
                                            <p:fltVal val="0"/>
                                          </p:val>
                                        </p:tav>
                                        <p:tav tm="100000">
                                          <p:val>
                                            <p:fltVal val="1"/>
                                          </p:val>
                                        </p:tav>
                                      </p:tavLst>
                                    </p:anim>
                                    <p:anim calcmode="lin" valueType="num">
                                      <p:cBhvr>
                                        <p:cTn id="72" dur="3000" fill="hold"/>
                                        <p:tgtEl>
                                          <p:spTgt spid="13"/>
                                        </p:tgtEl>
                                        <p:attrNameLst>
                                          <p:attrName>ppt_h</p:attrName>
                                        </p:attrNameLst>
                                      </p:cBhvr>
                                      <p:tavLst>
                                        <p:tav tm="0">
                                          <p:val>
                                            <p:strVal val="#ppt_h"/>
                                          </p:val>
                                        </p:tav>
                                        <p:tav tm="100000">
                                          <p:val>
                                            <p:strVal val="#ppt_h"/>
                                          </p:val>
                                        </p:tav>
                                      </p:tavLst>
                                    </p:anim>
                                  </p:childTnLst>
                                </p:cTn>
                              </p:par>
                              <p:par>
                                <p:cTn id="73" presetID="2" presetClass="entr" presetSubtype="4" fill="hold" nodeType="withEffect">
                                  <p:stCondLst>
                                    <p:cond delay="0"/>
                                  </p:stCondLst>
                                  <p:childTnLst>
                                    <p:set>
                                      <p:cBhvr>
                                        <p:cTn id="74" dur="1" fill="hold">
                                          <p:stCondLst>
                                            <p:cond delay="0"/>
                                          </p:stCondLst>
                                        </p:cTn>
                                        <p:tgtEl>
                                          <p:spTgt spid="13"/>
                                        </p:tgtEl>
                                        <p:attrNameLst>
                                          <p:attrName>style.visibility</p:attrName>
                                        </p:attrNameLst>
                                      </p:cBhvr>
                                      <p:to>
                                        <p:strVal val="visible"/>
                                      </p:to>
                                    </p:set>
                                    <p:anim calcmode="lin" valueType="num">
                                      <p:cBhvr additive="base">
                                        <p:cTn id="75" dur="3000" fill="hold"/>
                                        <p:tgtEl>
                                          <p:spTgt spid="13"/>
                                        </p:tgtEl>
                                        <p:attrNameLst>
                                          <p:attrName>ppt_x</p:attrName>
                                        </p:attrNameLst>
                                      </p:cBhvr>
                                      <p:tavLst>
                                        <p:tav tm="0">
                                          <p:val>
                                            <p:strVal val="#ppt_x"/>
                                          </p:val>
                                        </p:tav>
                                        <p:tav tm="100000">
                                          <p:val>
                                            <p:strVal val="#ppt_x"/>
                                          </p:val>
                                        </p:tav>
                                      </p:tavLst>
                                    </p:anim>
                                    <p:anim calcmode="lin" valueType="num">
                                      <p:cBhvr additive="base">
                                        <p:cTn id="76" dur="3000" fill="hold"/>
                                        <p:tgtEl>
                                          <p:spTgt spid="13"/>
                                        </p:tgtEl>
                                        <p:attrNameLst>
                                          <p:attrName>ppt_y</p:attrName>
                                        </p:attrNameLst>
                                      </p:cBhvr>
                                      <p:tavLst>
                                        <p:tav tm="0">
                                          <p:val>
                                            <p:strVal val="1+#ppt_h/2"/>
                                          </p:val>
                                        </p:tav>
                                        <p:tav tm="100000">
                                          <p:val>
                                            <p:strVal val="#ppt_y"/>
                                          </p:val>
                                        </p:tav>
                                      </p:tavLst>
                                    </p:anim>
                                  </p:childTnLst>
                                </p:cTn>
                              </p:par>
                              <p:par>
                                <p:cTn id="77" presetID="19" presetClass="entr" presetSubtype="10" fill="hold" nodeType="withEffect">
                                  <p:stCondLst>
                                    <p:cond delay="0"/>
                                  </p:stCondLst>
                                  <p:childTnLst>
                                    <p:set>
                                      <p:cBhvr>
                                        <p:cTn id="78" dur="1" fill="hold">
                                          <p:stCondLst>
                                            <p:cond delay="0"/>
                                          </p:stCondLst>
                                        </p:cTn>
                                        <p:tgtEl>
                                          <p:spTgt spid="14"/>
                                        </p:tgtEl>
                                        <p:attrNameLst>
                                          <p:attrName>style.visibility</p:attrName>
                                        </p:attrNameLst>
                                      </p:cBhvr>
                                      <p:to>
                                        <p:strVal val="visible"/>
                                      </p:to>
                                    </p:set>
                                    <p:anim calcmode="lin" valueType="num">
                                      <p:cBhvr>
                                        <p:cTn id="79" dur="3000" fill="hold"/>
                                        <p:tgtEl>
                                          <p:spTgt spid="14"/>
                                        </p:tgtEl>
                                        <p:attrNameLst>
                                          <p:attrName>ppt_w</p:attrName>
                                        </p:attrNameLst>
                                      </p:cBhvr>
                                      <p:tavLst>
                                        <p:tav tm="0" fmla="#ppt_w*sin(2.5*pi*$)">
                                          <p:val>
                                            <p:fltVal val="0"/>
                                          </p:val>
                                        </p:tav>
                                        <p:tav tm="100000">
                                          <p:val>
                                            <p:fltVal val="1"/>
                                          </p:val>
                                        </p:tav>
                                      </p:tavLst>
                                    </p:anim>
                                    <p:anim calcmode="lin" valueType="num">
                                      <p:cBhvr>
                                        <p:cTn id="80" dur="3000" fill="hold"/>
                                        <p:tgtEl>
                                          <p:spTgt spid="14"/>
                                        </p:tgtEl>
                                        <p:attrNameLst>
                                          <p:attrName>ppt_h</p:attrName>
                                        </p:attrNameLst>
                                      </p:cBhvr>
                                      <p:tavLst>
                                        <p:tav tm="0">
                                          <p:val>
                                            <p:strVal val="#ppt_h"/>
                                          </p:val>
                                        </p:tav>
                                        <p:tav tm="100000">
                                          <p:val>
                                            <p:strVal val="#ppt_h"/>
                                          </p:val>
                                        </p:tav>
                                      </p:tavLst>
                                    </p:anim>
                                  </p:childTnLst>
                                </p:cTn>
                              </p:par>
                              <p:par>
                                <p:cTn id="81" presetID="2" presetClass="entr" presetSubtype="4" fill="hold" nodeType="withEffect">
                                  <p:stCondLst>
                                    <p:cond delay="0"/>
                                  </p:stCondLst>
                                  <p:childTnLst>
                                    <p:set>
                                      <p:cBhvr>
                                        <p:cTn id="82" dur="1" fill="hold">
                                          <p:stCondLst>
                                            <p:cond delay="0"/>
                                          </p:stCondLst>
                                        </p:cTn>
                                        <p:tgtEl>
                                          <p:spTgt spid="14"/>
                                        </p:tgtEl>
                                        <p:attrNameLst>
                                          <p:attrName>style.visibility</p:attrName>
                                        </p:attrNameLst>
                                      </p:cBhvr>
                                      <p:to>
                                        <p:strVal val="visible"/>
                                      </p:to>
                                    </p:set>
                                    <p:anim calcmode="lin" valueType="num">
                                      <p:cBhvr additive="base">
                                        <p:cTn id="83" dur="3000" fill="hold"/>
                                        <p:tgtEl>
                                          <p:spTgt spid="14"/>
                                        </p:tgtEl>
                                        <p:attrNameLst>
                                          <p:attrName>ppt_x</p:attrName>
                                        </p:attrNameLst>
                                      </p:cBhvr>
                                      <p:tavLst>
                                        <p:tav tm="0">
                                          <p:val>
                                            <p:strVal val="#ppt_x"/>
                                          </p:val>
                                        </p:tav>
                                        <p:tav tm="100000">
                                          <p:val>
                                            <p:strVal val="#ppt_x"/>
                                          </p:val>
                                        </p:tav>
                                      </p:tavLst>
                                    </p:anim>
                                    <p:anim calcmode="lin" valueType="num">
                                      <p:cBhvr additive="base">
                                        <p:cTn id="84" dur="3000" fill="hold"/>
                                        <p:tgtEl>
                                          <p:spTgt spid="14"/>
                                        </p:tgtEl>
                                        <p:attrNameLst>
                                          <p:attrName>ppt_y</p:attrName>
                                        </p:attrNameLst>
                                      </p:cBhvr>
                                      <p:tavLst>
                                        <p:tav tm="0">
                                          <p:val>
                                            <p:strVal val="1+#ppt_h/2"/>
                                          </p:val>
                                        </p:tav>
                                        <p:tav tm="100000">
                                          <p:val>
                                            <p:strVal val="#ppt_y"/>
                                          </p:val>
                                        </p:tav>
                                      </p:tavLst>
                                    </p:anim>
                                  </p:childTnLst>
                                </p:cTn>
                              </p:par>
                              <p:par>
                                <p:cTn id="85" presetID="19" presetClass="entr" presetSubtype="10" fill="hold" nodeType="withEffect">
                                  <p:stCondLst>
                                    <p:cond delay="0"/>
                                  </p:stCondLst>
                                  <p:childTnLst>
                                    <p:set>
                                      <p:cBhvr>
                                        <p:cTn id="86" dur="1" fill="hold">
                                          <p:stCondLst>
                                            <p:cond delay="0"/>
                                          </p:stCondLst>
                                        </p:cTn>
                                        <p:tgtEl>
                                          <p:spTgt spid="15"/>
                                        </p:tgtEl>
                                        <p:attrNameLst>
                                          <p:attrName>style.visibility</p:attrName>
                                        </p:attrNameLst>
                                      </p:cBhvr>
                                      <p:to>
                                        <p:strVal val="visible"/>
                                      </p:to>
                                    </p:set>
                                    <p:anim calcmode="lin" valueType="num">
                                      <p:cBhvr>
                                        <p:cTn id="87" dur="3000" fill="hold"/>
                                        <p:tgtEl>
                                          <p:spTgt spid="15"/>
                                        </p:tgtEl>
                                        <p:attrNameLst>
                                          <p:attrName>ppt_w</p:attrName>
                                        </p:attrNameLst>
                                      </p:cBhvr>
                                      <p:tavLst>
                                        <p:tav tm="0" fmla="#ppt_w*sin(2.5*pi*$)">
                                          <p:val>
                                            <p:fltVal val="0"/>
                                          </p:val>
                                        </p:tav>
                                        <p:tav tm="100000">
                                          <p:val>
                                            <p:fltVal val="1"/>
                                          </p:val>
                                        </p:tav>
                                      </p:tavLst>
                                    </p:anim>
                                    <p:anim calcmode="lin" valueType="num">
                                      <p:cBhvr>
                                        <p:cTn id="88" dur="3000" fill="hold"/>
                                        <p:tgtEl>
                                          <p:spTgt spid="15"/>
                                        </p:tgtEl>
                                        <p:attrNameLst>
                                          <p:attrName>ppt_h</p:attrName>
                                        </p:attrNameLst>
                                      </p:cBhvr>
                                      <p:tavLst>
                                        <p:tav tm="0">
                                          <p:val>
                                            <p:strVal val="#ppt_h"/>
                                          </p:val>
                                        </p:tav>
                                        <p:tav tm="100000">
                                          <p:val>
                                            <p:strVal val="#ppt_h"/>
                                          </p:val>
                                        </p:tav>
                                      </p:tavLst>
                                    </p:anim>
                                  </p:childTnLst>
                                </p:cTn>
                              </p:par>
                              <p:par>
                                <p:cTn id="89" presetID="2" presetClass="entr" presetSubtype="4" fill="hold" nodeType="withEffect">
                                  <p:stCondLst>
                                    <p:cond delay="0"/>
                                  </p:stCondLst>
                                  <p:childTnLst>
                                    <p:set>
                                      <p:cBhvr>
                                        <p:cTn id="90" dur="1" fill="hold">
                                          <p:stCondLst>
                                            <p:cond delay="0"/>
                                          </p:stCondLst>
                                        </p:cTn>
                                        <p:tgtEl>
                                          <p:spTgt spid="15"/>
                                        </p:tgtEl>
                                        <p:attrNameLst>
                                          <p:attrName>style.visibility</p:attrName>
                                        </p:attrNameLst>
                                      </p:cBhvr>
                                      <p:to>
                                        <p:strVal val="visible"/>
                                      </p:to>
                                    </p:set>
                                    <p:anim calcmode="lin" valueType="num">
                                      <p:cBhvr additive="base">
                                        <p:cTn id="91" dur="3000" fill="hold"/>
                                        <p:tgtEl>
                                          <p:spTgt spid="15"/>
                                        </p:tgtEl>
                                        <p:attrNameLst>
                                          <p:attrName>ppt_x</p:attrName>
                                        </p:attrNameLst>
                                      </p:cBhvr>
                                      <p:tavLst>
                                        <p:tav tm="0">
                                          <p:val>
                                            <p:strVal val="#ppt_x"/>
                                          </p:val>
                                        </p:tav>
                                        <p:tav tm="100000">
                                          <p:val>
                                            <p:strVal val="#ppt_x"/>
                                          </p:val>
                                        </p:tav>
                                      </p:tavLst>
                                    </p:anim>
                                    <p:anim calcmode="lin" valueType="num">
                                      <p:cBhvr additive="base">
                                        <p:cTn id="92" dur="3000" fill="hold"/>
                                        <p:tgtEl>
                                          <p:spTgt spid="15"/>
                                        </p:tgtEl>
                                        <p:attrNameLst>
                                          <p:attrName>ppt_y</p:attrName>
                                        </p:attrNameLst>
                                      </p:cBhvr>
                                      <p:tavLst>
                                        <p:tav tm="0">
                                          <p:val>
                                            <p:strVal val="1+#ppt_h/2"/>
                                          </p:val>
                                        </p:tav>
                                        <p:tav tm="100000">
                                          <p:val>
                                            <p:strVal val="#ppt_y"/>
                                          </p:val>
                                        </p:tav>
                                      </p:tavLst>
                                    </p:anim>
                                  </p:childTnLst>
                                </p:cTn>
                              </p:par>
                              <p:par>
                                <p:cTn id="93" presetID="19" presetClass="entr" presetSubtype="10" fill="hold" nodeType="withEffect">
                                  <p:stCondLst>
                                    <p:cond delay="0"/>
                                  </p:stCondLst>
                                  <p:childTnLst>
                                    <p:set>
                                      <p:cBhvr>
                                        <p:cTn id="94" dur="1" fill="hold">
                                          <p:stCondLst>
                                            <p:cond delay="0"/>
                                          </p:stCondLst>
                                        </p:cTn>
                                        <p:tgtEl>
                                          <p:spTgt spid="16"/>
                                        </p:tgtEl>
                                        <p:attrNameLst>
                                          <p:attrName>style.visibility</p:attrName>
                                        </p:attrNameLst>
                                      </p:cBhvr>
                                      <p:to>
                                        <p:strVal val="visible"/>
                                      </p:to>
                                    </p:set>
                                    <p:anim calcmode="lin" valueType="num">
                                      <p:cBhvr>
                                        <p:cTn id="95" dur="3000" fill="hold"/>
                                        <p:tgtEl>
                                          <p:spTgt spid="16"/>
                                        </p:tgtEl>
                                        <p:attrNameLst>
                                          <p:attrName>ppt_w</p:attrName>
                                        </p:attrNameLst>
                                      </p:cBhvr>
                                      <p:tavLst>
                                        <p:tav tm="0" fmla="#ppt_w*sin(2.5*pi*$)">
                                          <p:val>
                                            <p:fltVal val="0"/>
                                          </p:val>
                                        </p:tav>
                                        <p:tav tm="100000">
                                          <p:val>
                                            <p:fltVal val="1"/>
                                          </p:val>
                                        </p:tav>
                                      </p:tavLst>
                                    </p:anim>
                                    <p:anim calcmode="lin" valueType="num">
                                      <p:cBhvr>
                                        <p:cTn id="96" dur="3000" fill="hold"/>
                                        <p:tgtEl>
                                          <p:spTgt spid="16"/>
                                        </p:tgtEl>
                                        <p:attrNameLst>
                                          <p:attrName>ppt_h</p:attrName>
                                        </p:attrNameLst>
                                      </p:cBhvr>
                                      <p:tavLst>
                                        <p:tav tm="0">
                                          <p:val>
                                            <p:strVal val="#ppt_h"/>
                                          </p:val>
                                        </p:tav>
                                        <p:tav tm="100000">
                                          <p:val>
                                            <p:strVal val="#ppt_h"/>
                                          </p:val>
                                        </p:tav>
                                      </p:tavLst>
                                    </p:anim>
                                  </p:childTnLst>
                                </p:cTn>
                              </p:par>
                              <p:par>
                                <p:cTn id="97" presetID="2" presetClass="entr" presetSubtype="4" fill="hold" nodeType="withEffect">
                                  <p:stCondLst>
                                    <p:cond delay="0"/>
                                  </p:stCondLst>
                                  <p:childTnLst>
                                    <p:set>
                                      <p:cBhvr>
                                        <p:cTn id="98" dur="1" fill="hold">
                                          <p:stCondLst>
                                            <p:cond delay="0"/>
                                          </p:stCondLst>
                                        </p:cTn>
                                        <p:tgtEl>
                                          <p:spTgt spid="16"/>
                                        </p:tgtEl>
                                        <p:attrNameLst>
                                          <p:attrName>style.visibility</p:attrName>
                                        </p:attrNameLst>
                                      </p:cBhvr>
                                      <p:to>
                                        <p:strVal val="visible"/>
                                      </p:to>
                                    </p:set>
                                    <p:anim calcmode="lin" valueType="num">
                                      <p:cBhvr additive="base">
                                        <p:cTn id="99" dur="3000" fill="hold"/>
                                        <p:tgtEl>
                                          <p:spTgt spid="16"/>
                                        </p:tgtEl>
                                        <p:attrNameLst>
                                          <p:attrName>ppt_x</p:attrName>
                                        </p:attrNameLst>
                                      </p:cBhvr>
                                      <p:tavLst>
                                        <p:tav tm="0">
                                          <p:val>
                                            <p:strVal val="#ppt_x"/>
                                          </p:val>
                                        </p:tav>
                                        <p:tav tm="100000">
                                          <p:val>
                                            <p:strVal val="#ppt_x"/>
                                          </p:val>
                                        </p:tav>
                                      </p:tavLst>
                                    </p:anim>
                                    <p:anim calcmode="lin" valueType="num">
                                      <p:cBhvr additive="base">
                                        <p:cTn id="100" dur="3000" fill="hold"/>
                                        <p:tgtEl>
                                          <p:spTgt spid="16"/>
                                        </p:tgtEl>
                                        <p:attrNameLst>
                                          <p:attrName>ppt_y</p:attrName>
                                        </p:attrNameLst>
                                      </p:cBhvr>
                                      <p:tavLst>
                                        <p:tav tm="0">
                                          <p:val>
                                            <p:strVal val="1+#ppt_h/2"/>
                                          </p:val>
                                        </p:tav>
                                        <p:tav tm="100000">
                                          <p:val>
                                            <p:strVal val="#ppt_y"/>
                                          </p:val>
                                        </p:tav>
                                      </p:tavLst>
                                    </p:anim>
                                  </p:childTnLst>
                                </p:cTn>
                              </p:par>
                              <p:par>
                                <p:cTn id="101" presetID="19" presetClass="entr" presetSubtype="10" fill="hold" nodeType="withEffect">
                                  <p:stCondLst>
                                    <p:cond delay="0"/>
                                  </p:stCondLst>
                                  <p:childTnLst>
                                    <p:set>
                                      <p:cBhvr>
                                        <p:cTn id="102" dur="1" fill="hold">
                                          <p:stCondLst>
                                            <p:cond delay="0"/>
                                          </p:stCondLst>
                                        </p:cTn>
                                        <p:tgtEl>
                                          <p:spTgt spid="17"/>
                                        </p:tgtEl>
                                        <p:attrNameLst>
                                          <p:attrName>style.visibility</p:attrName>
                                        </p:attrNameLst>
                                      </p:cBhvr>
                                      <p:to>
                                        <p:strVal val="visible"/>
                                      </p:to>
                                    </p:set>
                                    <p:anim calcmode="lin" valueType="num">
                                      <p:cBhvr>
                                        <p:cTn id="103" dur="3000" fill="hold"/>
                                        <p:tgtEl>
                                          <p:spTgt spid="17"/>
                                        </p:tgtEl>
                                        <p:attrNameLst>
                                          <p:attrName>ppt_w</p:attrName>
                                        </p:attrNameLst>
                                      </p:cBhvr>
                                      <p:tavLst>
                                        <p:tav tm="0" fmla="#ppt_w*sin(2.5*pi*$)">
                                          <p:val>
                                            <p:fltVal val="0"/>
                                          </p:val>
                                        </p:tav>
                                        <p:tav tm="100000">
                                          <p:val>
                                            <p:fltVal val="1"/>
                                          </p:val>
                                        </p:tav>
                                      </p:tavLst>
                                    </p:anim>
                                    <p:anim calcmode="lin" valueType="num">
                                      <p:cBhvr>
                                        <p:cTn id="104" dur="3000" fill="hold"/>
                                        <p:tgtEl>
                                          <p:spTgt spid="17"/>
                                        </p:tgtEl>
                                        <p:attrNameLst>
                                          <p:attrName>ppt_h</p:attrName>
                                        </p:attrNameLst>
                                      </p:cBhvr>
                                      <p:tavLst>
                                        <p:tav tm="0">
                                          <p:val>
                                            <p:strVal val="#ppt_h"/>
                                          </p:val>
                                        </p:tav>
                                        <p:tav tm="100000">
                                          <p:val>
                                            <p:strVal val="#ppt_h"/>
                                          </p:val>
                                        </p:tav>
                                      </p:tavLst>
                                    </p:anim>
                                  </p:childTnLst>
                                </p:cTn>
                              </p:par>
                              <p:par>
                                <p:cTn id="105" presetID="2" presetClass="entr" presetSubtype="4" fill="hold" nodeType="withEffect">
                                  <p:stCondLst>
                                    <p:cond delay="0"/>
                                  </p:stCondLst>
                                  <p:childTnLst>
                                    <p:set>
                                      <p:cBhvr>
                                        <p:cTn id="106" dur="1" fill="hold">
                                          <p:stCondLst>
                                            <p:cond delay="0"/>
                                          </p:stCondLst>
                                        </p:cTn>
                                        <p:tgtEl>
                                          <p:spTgt spid="17"/>
                                        </p:tgtEl>
                                        <p:attrNameLst>
                                          <p:attrName>style.visibility</p:attrName>
                                        </p:attrNameLst>
                                      </p:cBhvr>
                                      <p:to>
                                        <p:strVal val="visible"/>
                                      </p:to>
                                    </p:set>
                                    <p:anim calcmode="lin" valueType="num">
                                      <p:cBhvr additive="base">
                                        <p:cTn id="107" dur="3000" fill="hold"/>
                                        <p:tgtEl>
                                          <p:spTgt spid="17"/>
                                        </p:tgtEl>
                                        <p:attrNameLst>
                                          <p:attrName>ppt_x</p:attrName>
                                        </p:attrNameLst>
                                      </p:cBhvr>
                                      <p:tavLst>
                                        <p:tav tm="0">
                                          <p:val>
                                            <p:strVal val="#ppt_x"/>
                                          </p:val>
                                        </p:tav>
                                        <p:tav tm="100000">
                                          <p:val>
                                            <p:strVal val="#ppt_x"/>
                                          </p:val>
                                        </p:tav>
                                      </p:tavLst>
                                    </p:anim>
                                    <p:anim calcmode="lin" valueType="num">
                                      <p:cBhvr additive="base">
                                        <p:cTn id="108" dur="3000" fill="hold"/>
                                        <p:tgtEl>
                                          <p:spTgt spid="17"/>
                                        </p:tgtEl>
                                        <p:attrNameLst>
                                          <p:attrName>ppt_y</p:attrName>
                                        </p:attrNameLst>
                                      </p:cBhvr>
                                      <p:tavLst>
                                        <p:tav tm="0">
                                          <p:val>
                                            <p:strVal val="1+#ppt_h/2"/>
                                          </p:val>
                                        </p:tav>
                                        <p:tav tm="100000">
                                          <p:val>
                                            <p:strVal val="#ppt_y"/>
                                          </p:val>
                                        </p:tav>
                                      </p:tavLst>
                                    </p:anim>
                                  </p:childTnLst>
                                </p:cTn>
                              </p:par>
                              <p:par>
                                <p:cTn id="109" presetID="19" presetClass="entr" presetSubtype="10" fill="hold" nodeType="withEffect">
                                  <p:stCondLst>
                                    <p:cond delay="0"/>
                                  </p:stCondLst>
                                  <p:childTnLst>
                                    <p:set>
                                      <p:cBhvr>
                                        <p:cTn id="110" dur="1" fill="hold">
                                          <p:stCondLst>
                                            <p:cond delay="0"/>
                                          </p:stCondLst>
                                        </p:cTn>
                                        <p:tgtEl>
                                          <p:spTgt spid="18"/>
                                        </p:tgtEl>
                                        <p:attrNameLst>
                                          <p:attrName>style.visibility</p:attrName>
                                        </p:attrNameLst>
                                      </p:cBhvr>
                                      <p:to>
                                        <p:strVal val="visible"/>
                                      </p:to>
                                    </p:set>
                                    <p:anim calcmode="lin" valueType="num">
                                      <p:cBhvr>
                                        <p:cTn id="111" dur="3000" fill="hold"/>
                                        <p:tgtEl>
                                          <p:spTgt spid="18"/>
                                        </p:tgtEl>
                                        <p:attrNameLst>
                                          <p:attrName>ppt_w</p:attrName>
                                        </p:attrNameLst>
                                      </p:cBhvr>
                                      <p:tavLst>
                                        <p:tav tm="0" fmla="#ppt_w*sin(2.5*pi*$)">
                                          <p:val>
                                            <p:fltVal val="0"/>
                                          </p:val>
                                        </p:tav>
                                        <p:tav tm="100000">
                                          <p:val>
                                            <p:fltVal val="1"/>
                                          </p:val>
                                        </p:tav>
                                      </p:tavLst>
                                    </p:anim>
                                    <p:anim calcmode="lin" valueType="num">
                                      <p:cBhvr>
                                        <p:cTn id="112" dur="3000" fill="hold"/>
                                        <p:tgtEl>
                                          <p:spTgt spid="18"/>
                                        </p:tgtEl>
                                        <p:attrNameLst>
                                          <p:attrName>ppt_h</p:attrName>
                                        </p:attrNameLst>
                                      </p:cBhvr>
                                      <p:tavLst>
                                        <p:tav tm="0">
                                          <p:val>
                                            <p:strVal val="#ppt_h"/>
                                          </p:val>
                                        </p:tav>
                                        <p:tav tm="100000">
                                          <p:val>
                                            <p:strVal val="#ppt_h"/>
                                          </p:val>
                                        </p:tav>
                                      </p:tavLst>
                                    </p:anim>
                                  </p:childTnLst>
                                </p:cTn>
                              </p:par>
                              <p:par>
                                <p:cTn id="113" presetID="2" presetClass="entr" presetSubtype="4" fill="hold" nodeType="withEffect">
                                  <p:stCondLst>
                                    <p:cond delay="0"/>
                                  </p:stCondLst>
                                  <p:childTnLst>
                                    <p:set>
                                      <p:cBhvr>
                                        <p:cTn id="114" dur="1" fill="hold">
                                          <p:stCondLst>
                                            <p:cond delay="0"/>
                                          </p:stCondLst>
                                        </p:cTn>
                                        <p:tgtEl>
                                          <p:spTgt spid="18"/>
                                        </p:tgtEl>
                                        <p:attrNameLst>
                                          <p:attrName>style.visibility</p:attrName>
                                        </p:attrNameLst>
                                      </p:cBhvr>
                                      <p:to>
                                        <p:strVal val="visible"/>
                                      </p:to>
                                    </p:set>
                                    <p:anim calcmode="lin" valueType="num">
                                      <p:cBhvr additive="base">
                                        <p:cTn id="115" dur="3000" fill="hold"/>
                                        <p:tgtEl>
                                          <p:spTgt spid="18"/>
                                        </p:tgtEl>
                                        <p:attrNameLst>
                                          <p:attrName>ppt_x</p:attrName>
                                        </p:attrNameLst>
                                      </p:cBhvr>
                                      <p:tavLst>
                                        <p:tav tm="0">
                                          <p:val>
                                            <p:strVal val="#ppt_x"/>
                                          </p:val>
                                        </p:tav>
                                        <p:tav tm="100000">
                                          <p:val>
                                            <p:strVal val="#ppt_x"/>
                                          </p:val>
                                        </p:tav>
                                      </p:tavLst>
                                    </p:anim>
                                    <p:anim calcmode="lin" valueType="num">
                                      <p:cBhvr additive="base">
                                        <p:cTn id="116" dur="3000" fill="hold"/>
                                        <p:tgtEl>
                                          <p:spTgt spid="18"/>
                                        </p:tgtEl>
                                        <p:attrNameLst>
                                          <p:attrName>ppt_y</p:attrName>
                                        </p:attrNameLst>
                                      </p:cBhvr>
                                      <p:tavLst>
                                        <p:tav tm="0">
                                          <p:val>
                                            <p:strVal val="1+#ppt_h/2"/>
                                          </p:val>
                                        </p:tav>
                                        <p:tav tm="100000">
                                          <p:val>
                                            <p:strVal val="#ppt_y"/>
                                          </p:val>
                                        </p:tav>
                                      </p:tavLst>
                                    </p:anim>
                                  </p:childTnLst>
                                </p:cTn>
                              </p:par>
                              <p:par>
                                <p:cTn id="117" presetID="19" presetClass="entr" presetSubtype="10" fill="hold" nodeType="withEffect">
                                  <p:stCondLst>
                                    <p:cond delay="0"/>
                                  </p:stCondLst>
                                  <p:childTnLst>
                                    <p:set>
                                      <p:cBhvr>
                                        <p:cTn id="118" dur="1" fill="hold">
                                          <p:stCondLst>
                                            <p:cond delay="0"/>
                                          </p:stCondLst>
                                        </p:cTn>
                                        <p:tgtEl>
                                          <p:spTgt spid="19"/>
                                        </p:tgtEl>
                                        <p:attrNameLst>
                                          <p:attrName>style.visibility</p:attrName>
                                        </p:attrNameLst>
                                      </p:cBhvr>
                                      <p:to>
                                        <p:strVal val="visible"/>
                                      </p:to>
                                    </p:set>
                                    <p:anim calcmode="lin" valueType="num">
                                      <p:cBhvr>
                                        <p:cTn id="119" dur="3000" fill="hold"/>
                                        <p:tgtEl>
                                          <p:spTgt spid="19"/>
                                        </p:tgtEl>
                                        <p:attrNameLst>
                                          <p:attrName>ppt_w</p:attrName>
                                        </p:attrNameLst>
                                      </p:cBhvr>
                                      <p:tavLst>
                                        <p:tav tm="0" fmla="#ppt_w*sin(2.5*pi*$)">
                                          <p:val>
                                            <p:fltVal val="0"/>
                                          </p:val>
                                        </p:tav>
                                        <p:tav tm="100000">
                                          <p:val>
                                            <p:fltVal val="1"/>
                                          </p:val>
                                        </p:tav>
                                      </p:tavLst>
                                    </p:anim>
                                    <p:anim calcmode="lin" valueType="num">
                                      <p:cBhvr>
                                        <p:cTn id="120" dur="3000" fill="hold"/>
                                        <p:tgtEl>
                                          <p:spTgt spid="19"/>
                                        </p:tgtEl>
                                        <p:attrNameLst>
                                          <p:attrName>ppt_h</p:attrName>
                                        </p:attrNameLst>
                                      </p:cBhvr>
                                      <p:tavLst>
                                        <p:tav tm="0">
                                          <p:val>
                                            <p:strVal val="#ppt_h"/>
                                          </p:val>
                                        </p:tav>
                                        <p:tav tm="100000">
                                          <p:val>
                                            <p:strVal val="#ppt_h"/>
                                          </p:val>
                                        </p:tav>
                                      </p:tavLst>
                                    </p:anim>
                                  </p:childTnLst>
                                </p:cTn>
                              </p:par>
                              <p:par>
                                <p:cTn id="121" presetID="2" presetClass="entr" presetSubtype="4" fill="hold" nodeType="withEffect">
                                  <p:stCondLst>
                                    <p:cond delay="0"/>
                                  </p:stCondLst>
                                  <p:childTnLst>
                                    <p:set>
                                      <p:cBhvr>
                                        <p:cTn id="122" dur="1" fill="hold">
                                          <p:stCondLst>
                                            <p:cond delay="0"/>
                                          </p:stCondLst>
                                        </p:cTn>
                                        <p:tgtEl>
                                          <p:spTgt spid="19"/>
                                        </p:tgtEl>
                                        <p:attrNameLst>
                                          <p:attrName>style.visibility</p:attrName>
                                        </p:attrNameLst>
                                      </p:cBhvr>
                                      <p:to>
                                        <p:strVal val="visible"/>
                                      </p:to>
                                    </p:set>
                                    <p:anim calcmode="lin" valueType="num">
                                      <p:cBhvr additive="base">
                                        <p:cTn id="123" dur="3000" fill="hold"/>
                                        <p:tgtEl>
                                          <p:spTgt spid="19"/>
                                        </p:tgtEl>
                                        <p:attrNameLst>
                                          <p:attrName>ppt_x</p:attrName>
                                        </p:attrNameLst>
                                      </p:cBhvr>
                                      <p:tavLst>
                                        <p:tav tm="0">
                                          <p:val>
                                            <p:strVal val="#ppt_x"/>
                                          </p:val>
                                        </p:tav>
                                        <p:tav tm="100000">
                                          <p:val>
                                            <p:strVal val="#ppt_x"/>
                                          </p:val>
                                        </p:tav>
                                      </p:tavLst>
                                    </p:anim>
                                    <p:anim calcmode="lin" valueType="num">
                                      <p:cBhvr additive="base">
                                        <p:cTn id="124" dur="3000" fill="hold"/>
                                        <p:tgtEl>
                                          <p:spTgt spid="19"/>
                                        </p:tgtEl>
                                        <p:attrNameLst>
                                          <p:attrName>ppt_y</p:attrName>
                                        </p:attrNameLst>
                                      </p:cBhvr>
                                      <p:tavLst>
                                        <p:tav tm="0">
                                          <p:val>
                                            <p:strVal val="1+#ppt_h/2"/>
                                          </p:val>
                                        </p:tav>
                                        <p:tav tm="100000">
                                          <p:val>
                                            <p:strVal val="#ppt_y"/>
                                          </p:val>
                                        </p:tav>
                                      </p:tavLst>
                                    </p:anim>
                                  </p:childTnLst>
                                </p:cTn>
                              </p:par>
                              <p:par>
                                <p:cTn id="125" presetID="19" presetClass="entr" presetSubtype="10" fill="hold" nodeType="withEffect">
                                  <p:stCondLst>
                                    <p:cond delay="0"/>
                                  </p:stCondLst>
                                  <p:childTnLst>
                                    <p:set>
                                      <p:cBhvr>
                                        <p:cTn id="126" dur="1" fill="hold">
                                          <p:stCondLst>
                                            <p:cond delay="0"/>
                                          </p:stCondLst>
                                        </p:cTn>
                                        <p:tgtEl>
                                          <p:spTgt spid="20"/>
                                        </p:tgtEl>
                                        <p:attrNameLst>
                                          <p:attrName>style.visibility</p:attrName>
                                        </p:attrNameLst>
                                      </p:cBhvr>
                                      <p:to>
                                        <p:strVal val="visible"/>
                                      </p:to>
                                    </p:set>
                                    <p:anim calcmode="lin" valueType="num">
                                      <p:cBhvr>
                                        <p:cTn id="127" dur="3000" fill="hold"/>
                                        <p:tgtEl>
                                          <p:spTgt spid="20"/>
                                        </p:tgtEl>
                                        <p:attrNameLst>
                                          <p:attrName>ppt_w</p:attrName>
                                        </p:attrNameLst>
                                      </p:cBhvr>
                                      <p:tavLst>
                                        <p:tav tm="0" fmla="#ppt_w*sin(2.5*pi*$)">
                                          <p:val>
                                            <p:fltVal val="0"/>
                                          </p:val>
                                        </p:tav>
                                        <p:tav tm="100000">
                                          <p:val>
                                            <p:fltVal val="1"/>
                                          </p:val>
                                        </p:tav>
                                      </p:tavLst>
                                    </p:anim>
                                    <p:anim calcmode="lin" valueType="num">
                                      <p:cBhvr>
                                        <p:cTn id="128" dur="3000" fill="hold"/>
                                        <p:tgtEl>
                                          <p:spTgt spid="20"/>
                                        </p:tgtEl>
                                        <p:attrNameLst>
                                          <p:attrName>ppt_h</p:attrName>
                                        </p:attrNameLst>
                                      </p:cBhvr>
                                      <p:tavLst>
                                        <p:tav tm="0">
                                          <p:val>
                                            <p:strVal val="#ppt_h"/>
                                          </p:val>
                                        </p:tav>
                                        <p:tav tm="100000">
                                          <p:val>
                                            <p:strVal val="#ppt_h"/>
                                          </p:val>
                                        </p:tav>
                                      </p:tavLst>
                                    </p:anim>
                                  </p:childTnLst>
                                </p:cTn>
                              </p:par>
                              <p:par>
                                <p:cTn id="129" presetID="2" presetClass="entr" presetSubtype="4" fill="hold" nodeType="withEffect">
                                  <p:stCondLst>
                                    <p:cond delay="0"/>
                                  </p:stCondLst>
                                  <p:childTnLst>
                                    <p:set>
                                      <p:cBhvr>
                                        <p:cTn id="130" dur="1" fill="hold">
                                          <p:stCondLst>
                                            <p:cond delay="0"/>
                                          </p:stCondLst>
                                        </p:cTn>
                                        <p:tgtEl>
                                          <p:spTgt spid="20"/>
                                        </p:tgtEl>
                                        <p:attrNameLst>
                                          <p:attrName>style.visibility</p:attrName>
                                        </p:attrNameLst>
                                      </p:cBhvr>
                                      <p:to>
                                        <p:strVal val="visible"/>
                                      </p:to>
                                    </p:set>
                                    <p:anim calcmode="lin" valueType="num">
                                      <p:cBhvr additive="base">
                                        <p:cTn id="131" dur="3000" fill="hold"/>
                                        <p:tgtEl>
                                          <p:spTgt spid="20"/>
                                        </p:tgtEl>
                                        <p:attrNameLst>
                                          <p:attrName>ppt_x</p:attrName>
                                        </p:attrNameLst>
                                      </p:cBhvr>
                                      <p:tavLst>
                                        <p:tav tm="0">
                                          <p:val>
                                            <p:strVal val="#ppt_x"/>
                                          </p:val>
                                        </p:tav>
                                        <p:tav tm="100000">
                                          <p:val>
                                            <p:strVal val="#ppt_x"/>
                                          </p:val>
                                        </p:tav>
                                      </p:tavLst>
                                    </p:anim>
                                    <p:anim calcmode="lin" valueType="num">
                                      <p:cBhvr additive="base">
                                        <p:cTn id="132" dur="3000" fill="hold"/>
                                        <p:tgtEl>
                                          <p:spTgt spid="20"/>
                                        </p:tgtEl>
                                        <p:attrNameLst>
                                          <p:attrName>ppt_y</p:attrName>
                                        </p:attrNameLst>
                                      </p:cBhvr>
                                      <p:tavLst>
                                        <p:tav tm="0">
                                          <p:val>
                                            <p:strVal val="1+#ppt_h/2"/>
                                          </p:val>
                                        </p:tav>
                                        <p:tav tm="100000">
                                          <p:val>
                                            <p:strVal val="#ppt_y"/>
                                          </p:val>
                                        </p:tav>
                                      </p:tavLst>
                                    </p:anim>
                                  </p:childTnLst>
                                </p:cTn>
                              </p:par>
                            </p:childTnLst>
                          </p:cTn>
                        </p:par>
                        <p:par>
                          <p:cTn id="133" fill="hold">
                            <p:stCondLst>
                              <p:cond delay="3000"/>
                            </p:stCondLst>
                            <p:childTnLst>
                              <p:par>
                                <p:cTn id="134" presetID="2" presetClass="exit" presetSubtype="2" fill="hold" nodeType="afterEffect">
                                  <p:stCondLst>
                                    <p:cond delay="0"/>
                                  </p:stCondLst>
                                  <p:childTnLst>
                                    <p:anim calcmode="lin" valueType="num">
                                      <p:cBhvr additive="base">
                                        <p:cTn id="135" dur="3000"/>
                                        <p:tgtEl>
                                          <p:spTgt spid="5"/>
                                        </p:tgtEl>
                                        <p:attrNameLst>
                                          <p:attrName>ppt_x</p:attrName>
                                        </p:attrNameLst>
                                      </p:cBhvr>
                                      <p:tavLst>
                                        <p:tav tm="0">
                                          <p:val>
                                            <p:strVal val="ppt_x"/>
                                          </p:val>
                                        </p:tav>
                                        <p:tav tm="100000">
                                          <p:val>
                                            <p:strVal val="1+ppt_w/2"/>
                                          </p:val>
                                        </p:tav>
                                      </p:tavLst>
                                    </p:anim>
                                    <p:anim calcmode="lin" valueType="num">
                                      <p:cBhvr additive="base">
                                        <p:cTn id="136" dur="3000"/>
                                        <p:tgtEl>
                                          <p:spTgt spid="5"/>
                                        </p:tgtEl>
                                        <p:attrNameLst>
                                          <p:attrName>ppt_y</p:attrName>
                                        </p:attrNameLst>
                                      </p:cBhvr>
                                      <p:tavLst>
                                        <p:tav tm="0">
                                          <p:val>
                                            <p:strVal val="ppt_y"/>
                                          </p:val>
                                        </p:tav>
                                        <p:tav tm="100000">
                                          <p:val>
                                            <p:strVal val="ppt_y"/>
                                          </p:val>
                                        </p:tav>
                                      </p:tavLst>
                                    </p:anim>
                                    <p:set>
                                      <p:cBhvr>
                                        <p:cTn id="137" dur="1" fill="hold">
                                          <p:stCondLst>
                                            <p:cond delay="2999"/>
                                          </p:stCondLst>
                                        </p:cTn>
                                        <p:tgtEl>
                                          <p:spTgt spid="5"/>
                                        </p:tgtEl>
                                        <p:attrNameLst>
                                          <p:attrName>style.visibility</p:attrName>
                                        </p:attrNameLst>
                                      </p:cBhvr>
                                      <p:to>
                                        <p:strVal val="hidden"/>
                                      </p:to>
                                    </p:set>
                                  </p:childTnLst>
                                </p:cTn>
                              </p:par>
                              <p:par>
                                <p:cTn id="138" presetID="2" presetClass="exit" presetSubtype="2" fill="hold" nodeType="withEffect">
                                  <p:stCondLst>
                                    <p:cond delay="0"/>
                                  </p:stCondLst>
                                  <p:childTnLst>
                                    <p:anim calcmode="lin" valueType="num">
                                      <p:cBhvr additive="base">
                                        <p:cTn id="139" dur="3000"/>
                                        <p:tgtEl>
                                          <p:spTgt spid="6"/>
                                        </p:tgtEl>
                                        <p:attrNameLst>
                                          <p:attrName>ppt_x</p:attrName>
                                        </p:attrNameLst>
                                      </p:cBhvr>
                                      <p:tavLst>
                                        <p:tav tm="0">
                                          <p:val>
                                            <p:strVal val="ppt_x"/>
                                          </p:val>
                                        </p:tav>
                                        <p:tav tm="100000">
                                          <p:val>
                                            <p:strVal val="1+ppt_w/2"/>
                                          </p:val>
                                        </p:tav>
                                      </p:tavLst>
                                    </p:anim>
                                    <p:anim calcmode="lin" valueType="num">
                                      <p:cBhvr additive="base">
                                        <p:cTn id="140" dur="3000"/>
                                        <p:tgtEl>
                                          <p:spTgt spid="6"/>
                                        </p:tgtEl>
                                        <p:attrNameLst>
                                          <p:attrName>ppt_y</p:attrName>
                                        </p:attrNameLst>
                                      </p:cBhvr>
                                      <p:tavLst>
                                        <p:tav tm="0">
                                          <p:val>
                                            <p:strVal val="ppt_y"/>
                                          </p:val>
                                        </p:tav>
                                        <p:tav tm="100000">
                                          <p:val>
                                            <p:strVal val="ppt_y"/>
                                          </p:val>
                                        </p:tav>
                                      </p:tavLst>
                                    </p:anim>
                                    <p:set>
                                      <p:cBhvr>
                                        <p:cTn id="141" dur="1" fill="hold">
                                          <p:stCondLst>
                                            <p:cond delay="2999"/>
                                          </p:stCondLst>
                                        </p:cTn>
                                        <p:tgtEl>
                                          <p:spTgt spid="6"/>
                                        </p:tgtEl>
                                        <p:attrNameLst>
                                          <p:attrName>style.visibility</p:attrName>
                                        </p:attrNameLst>
                                      </p:cBhvr>
                                      <p:to>
                                        <p:strVal val="hidden"/>
                                      </p:to>
                                    </p:set>
                                  </p:childTnLst>
                                </p:cTn>
                              </p:par>
                              <p:par>
                                <p:cTn id="142" presetID="2" presetClass="exit" presetSubtype="2" fill="hold" nodeType="withEffect">
                                  <p:stCondLst>
                                    <p:cond delay="0"/>
                                  </p:stCondLst>
                                  <p:childTnLst>
                                    <p:anim calcmode="lin" valueType="num">
                                      <p:cBhvr additive="base">
                                        <p:cTn id="143" dur="3000"/>
                                        <p:tgtEl>
                                          <p:spTgt spid="7"/>
                                        </p:tgtEl>
                                        <p:attrNameLst>
                                          <p:attrName>ppt_x</p:attrName>
                                        </p:attrNameLst>
                                      </p:cBhvr>
                                      <p:tavLst>
                                        <p:tav tm="0">
                                          <p:val>
                                            <p:strVal val="ppt_x"/>
                                          </p:val>
                                        </p:tav>
                                        <p:tav tm="100000">
                                          <p:val>
                                            <p:strVal val="1+ppt_w/2"/>
                                          </p:val>
                                        </p:tav>
                                      </p:tavLst>
                                    </p:anim>
                                    <p:anim calcmode="lin" valueType="num">
                                      <p:cBhvr additive="base">
                                        <p:cTn id="144" dur="3000"/>
                                        <p:tgtEl>
                                          <p:spTgt spid="7"/>
                                        </p:tgtEl>
                                        <p:attrNameLst>
                                          <p:attrName>ppt_y</p:attrName>
                                        </p:attrNameLst>
                                      </p:cBhvr>
                                      <p:tavLst>
                                        <p:tav tm="0">
                                          <p:val>
                                            <p:strVal val="ppt_y"/>
                                          </p:val>
                                        </p:tav>
                                        <p:tav tm="100000">
                                          <p:val>
                                            <p:strVal val="ppt_y"/>
                                          </p:val>
                                        </p:tav>
                                      </p:tavLst>
                                    </p:anim>
                                    <p:set>
                                      <p:cBhvr>
                                        <p:cTn id="145" dur="1" fill="hold">
                                          <p:stCondLst>
                                            <p:cond delay="2999"/>
                                          </p:stCondLst>
                                        </p:cTn>
                                        <p:tgtEl>
                                          <p:spTgt spid="7"/>
                                        </p:tgtEl>
                                        <p:attrNameLst>
                                          <p:attrName>style.visibility</p:attrName>
                                        </p:attrNameLst>
                                      </p:cBhvr>
                                      <p:to>
                                        <p:strVal val="hidden"/>
                                      </p:to>
                                    </p:set>
                                  </p:childTnLst>
                                </p:cTn>
                              </p:par>
                              <p:par>
                                <p:cTn id="146" presetID="2" presetClass="exit" presetSubtype="2" fill="hold" nodeType="withEffect">
                                  <p:stCondLst>
                                    <p:cond delay="0"/>
                                  </p:stCondLst>
                                  <p:childTnLst>
                                    <p:anim calcmode="lin" valueType="num">
                                      <p:cBhvr additive="base">
                                        <p:cTn id="147" dur="3000"/>
                                        <p:tgtEl>
                                          <p:spTgt spid="8"/>
                                        </p:tgtEl>
                                        <p:attrNameLst>
                                          <p:attrName>ppt_x</p:attrName>
                                        </p:attrNameLst>
                                      </p:cBhvr>
                                      <p:tavLst>
                                        <p:tav tm="0">
                                          <p:val>
                                            <p:strVal val="ppt_x"/>
                                          </p:val>
                                        </p:tav>
                                        <p:tav tm="100000">
                                          <p:val>
                                            <p:strVal val="1+ppt_w/2"/>
                                          </p:val>
                                        </p:tav>
                                      </p:tavLst>
                                    </p:anim>
                                    <p:anim calcmode="lin" valueType="num">
                                      <p:cBhvr additive="base">
                                        <p:cTn id="148" dur="3000"/>
                                        <p:tgtEl>
                                          <p:spTgt spid="8"/>
                                        </p:tgtEl>
                                        <p:attrNameLst>
                                          <p:attrName>ppt_y</p:attrName>
                                        </p:attrNameLst>
                                      </p:cBhvr>
                                      <p:tavLst>
                                        <p:tav tm="0">
                                          <p:val>
                                            <p:strVal val="ppt_y"/>
                                          </p:val>
                                        </p:tav>
                                        <p:tav tm="100000">
                                          <p:val>
                                            <p:strVal val="ppt_y"/>
                                          </p:val>
                                        </p:tav>
                                      </p:tavLst>
                                    </p:anim>
                                    <p:set>
                                      <p:cBhvr>
                                        <p:cTn id="149" dur="1" fill="hold">
                                          <p:stCondLst>
                                            <p:cond delay="2999"/>
                                          </p:stCondLst>
                                        </p:cTn>
                                        <p:tgtEl>
                                          <p:spTgt spid="8"/>
                                        </p:tgtEl>
                                        <p:attrNameLst>
                                          <p:attrName>style.visibility</p:attrName>
                                        </p:attrNameLst>
                                      </p:cBhvr>
                                      <p:to>
                                        <p:strVal val="hidden"/>
                                      </p:to>
                                    </p:set>
                                  </p:childTnLst>
                                </p:cTn>
                              </p:par>
                              <p:par>
                                <p:cTn id="150" presetID="2" presetClass="exit" presetSubtype="2" fill="hold" nodeType="withEffect">
                                  <p:stCondLst>
                                    <p:cond delay="0"/>
                                  </p:stCondLst>
                                  <p:childTnLst>
                                    <p:anim calcmode="lin" valueType="num">
                                      <p:cBhvr additive="base">
                                        <p:cTn id="151" dur="3000"/>
                                        <p:tgtEl>
                                          <p:spTgt spid="9"/>
                                        </p:tgtEl>
                                        <p:attrNameLst>
                                          <p:attrName>ppt_x</p:attrName>
                                        </p:attrNameLst>
                                      </p:cBhvr>
                                      <p:tavLst>
                                        <p:tav tm="0">
                                          <p:val>
                                            <p:strVal val="ppt_x"/>
                                          </p:val>
                                        </p:tav>
                                        <p:tav tm="100000">
                                          <p:val>
                                            <p:strVal val="1+ppt_w/2"/>
                                          </p:val>
                                        </p:tav>
                                      </p:tavLst>
                                    </p:anim>
                                    <p:anim calcmode="lin" valueType="num">
                                      <p:cBhvr additive="base">
                                        <p:cTn id="152" dur="3000"/>
                                        <p:tgtEl>
                                          <p:spTgt spid="9"/>
                                        </p:tgtEl>
                                        <p:attrNameLst>
                                          <p:attrName>ppt_y</p:attrName>
                                        </p:attrNameLst>
                                      </p:cBhvr>
                                      <p:tavLst>
                                        <p:tav tm="0">
                                          <p:val>
                                            <p:strVal val="ppt_y"/>
                                          </p:val>
                                        </p:tav>
                                        <p:tav tm="100000">
                                          <p:val>
                                            <p:strVal val="ppt_y"/>
                                          </p:val>
                                        </p:tav>
                                      </p:tavLst>
                                    </p:anim>
                                    <p:set>
                                      <p:cBhvr>
                                        <p:cTn id="153" dur="1" fill="hold">
                                          <p:stCondLst>
                                            <p:cond delay="2999"/>
                                          </p:stCondLst>
                                        </p:cTn>
                                        <p:tgtEl>
                                          <p:spTgt spid="9"/>
                                        </p:tgtEl>
                                        <p:attrNameLst>
                                          <p:attrName>style.visibility</p:attrName>
                                        </p:attrNameLst>
                                      </p:cBhvr>
                                      <p:to>
                                        <p:strVal val="hidden"/>
                                      </p:to>
                                    </p:set>
                                  </p:childTnLst>
                                </p:cTn>
                              </p:par>
                              <p:par>
                                <p:cTn id="154" presetID="2" presetClass="exit" presetSubtype="2" fill="hold" nodeType="withEffect">
                                  <p:stCondLst>
                                    <p:cond delay="0"/>
                                  </p:stCondLst>
                                  <p:childTnLst>
                                    <p:anim calcmode="lin" valueType="num">
                                      <p:cBhvr additive="base">
                                        <p:cTn id="155" dur="3000"/>
                                        <p:tgtEl>
                                          <p:spTgt spid="10"/>
                                        </p:tgtEl>
                                        <p:attrNameLst>
                                          <p:attrName>ppt_x</p:attrName>
                                        </p:attrNameLst>
                                      </p:cBhvr>
                                      <p:tavLst>
                                        <p:tav tm="0">
                                          <p:val>
                                            <p:strVal val="ppt_x"/>
                                          </p:val>
                                        </p:tav>
                                        <p:tav tm="100000">
                                          <p:val>
                                            <p:strVal val="1+ppt_w/2"/>
                                          </p:val>
                                        </p:tav>
                                      </p:tavLst>
                                    </p:anim>
                                    <p:anim calcmode="lin" valueType="num">
                                      <p:cBhvr additive="base">
                                        <p:cTn id="156" dur="3000"/>
                                        <p:tgtEl>
                                          <p:spTgt spid="10"/>
                                        </p:tgtEl>
                                        <p:attrNameLst>
                                          <p:attrName>ppt_y</p:attrName>
                                        </p:attrNameLst>
                                      </p:cBhvr>
                                      <p:tavLst>
                                        <p:tav tm="0">
                                          <p:val>
                                            <p:strVal val="ppt_y"/>
                                          </p:val>
                                        </p:tav>
                                        <p:tav tm="100000">
                                          <p:val>
                                            <p:strVal val="ppt_y"/>
                                          </p:val>
                                        </p:tav>
                                      </p:tavLst>
                                    </p:anim>
                                    <p:set>
                                      <p:cBhvr>
                                        <p:cTn id="157" dur="1" fill="hold">
                                          <p:stCondLst>
                                            <p:cond delay="2999"/>
                                          </p:stCondLst>
                                        </p:cTn>
                                        <p:tgtEl>
                                          <p:spTgt spid="10"/>
                                        </p:tgtEl>
                                        <p:attrNameLst>
                                          <p:attrName>style.visibility</p:attrName>
                                        </p:attrNameLst>
                                      </p:cBhvr>
                                      <p:to>
                                        <p:strVal val="hidden"/>
                                      </p:to>
                                    </p:set>
                                  </p:childTnLst>
                                </p:cTn>
                              </p:par>
                              <p:par>
                                <p:cTn id="158" presetID="2" presetClass="exit" presetSubtype="2" fill="hold" nodeType="withEffect">
                                  <p:stCondLst>
                                    <p:cond delay="0"/>
                                  </p:stCondLst>
                                  <p:childTnLst>
                                    <p:anim calcmode="lin" valueType="num">
                                      <p:cBhvr additive="base">
                                        <p:cTn id="159" dur="3000"/>
                                        <p:tgtEl>
                                          <p:spTgt spid="11"/>
                                        </p:tgtEl>
                                        <p:attrNameLst>
                                          <p:attrName>ppt_x</p:attrName>
                                        </p:attrNameLst>
                                      </p:cBhvr>
                                      <p:tavLst>
                                        <p:tav tm="0">
                                          <p:val>
                                            <p:strVal val="ppt_x"/>
                                          </p:val>
                                        </p:tav>
                                        <p:tav tm="100000">
                                          <p:val>
                                            <p:strVal val="1+ppt_w/2"/>
                                          </p:val>
                                        </p:tav>
                                      </p:tavLst>
                                    </p:anim>
                                    <p:anim calcmode="lin" valueType="num">
                                      <p:cBhvr additive="base">
                                        <p:cTn id="160" dur="3000"/>
                                        <p:tgtEl>
                                          <p:spTgt spid="11"/>
                                        </p:tgtEl>
                                        <p:attrNameLst>
                                          <p:attrName>ppt_y</p:attrName>
                                        </p:attrNameLst>
                                      </p:cBhvr>
                                      <p:tavLst>
                                        <p:tav tm="0">
                                          <p:val>
                                            <p:strVal val="ppt_y"/>
                                          </p:val>
                                        </p:tav>
                                        <p:tav tm="100000">
                                          <p:val>
                                            <p:strVal val="ppt_y"/>
                                          </p:val>
                                        </p:tav>
                                      </p:tavLst>
                                    </p:anim>
                                    <p:set>
                                      <p:cBhvr>
                                        <p:cTn id="161" dur="1" fill="hold">
                                          <p:stCondLst>
                                            <p:cond delay="2999"/>
                                          </p:stCondLst>
                                        </p:cTn>
                                        <p:tgtEl>
                                          <p:spTgt spid="11"/>
                                        </p:tgtEl>
                                        <p:attrNameLst>
                                          <p:attrName>style.visibility</p:attrName>
                                        </p:attrNameLst>
                                      </p:cBhvr>
                                      <p:to>
                                        <p:strVal val="hidden"/>
                                      </p:to>
                                    </p:set>
                                  </p:childTnLst>
                                </p:cTn>
                              </p:par>
                              <p:par>
                                <p:cTn id="162" presetID="2" presetClass="exit" presetSubtype="2" fill="hold" nodeType="withEffect">
                                  <p:stCondLst>
                                    <p:cond delay="0"/>
                                  </p:stCondLst>
                                  <p:childTnLst>
                                    <p:anim calcmode="lin" valueType="num">
                                      <p:cBhvr additive="base">
                                        <p:cTn id="163" dur="3000"/>
                                        <p:tgtEl>
                                          <p:spTgt spid="12"/>
                                        </p:tgtEl>
                                        <p:attrNameLst>
                                          <p:attrName>ppt_x</p:attrName>
                                        </p:attrNameLst>
                                      </p:cBhvr>
                                      <p:tavLst>
                                        <p:tav tm="0">
                                          <p:val>
                                            <p:strVal val="ppt_x"/>
                                          </p:val>
                                        </p:tav>
                                        <p:tav tm="100000">
                                          <p:val>
                                            <p:strVal val="1+ppt_w/2"/>
                                          </p:val>
                                        </p:tav>
                                      </p:tavLst>
                                    </p:anim>
                                    <p:anim calcmode="lin" valueType="num">
                                      <p:cBhvr additive="base">
                                        <p:cTn id="164" dur="3000"/>
                                        <p:tgtEl>
                                          <p:spTgt spid="12"/>
                                        </p:tgtEl>
                                        <p:attrNameLst>
                                          <p:attrName>ppt_y</p:attrName>
                                        </p:attrNameLst>
                                      </p:cBhvr>
                                      <p:tavLst>
                                        <p:tav tm="0">
                                          <p:val>
                                            <p:strVal val="ppt_y"/>
                                          </p:val>
                                        </p:tav>
                                        <p:tav tm="100000">
                                          <p:val>
                                            <p:strVal val="ppt_y"/>
                                          </p:val>
                                        </p:tav>
                                      </p:tavLst>
                                    </p:anim>
                                    <p:set>
                                      <p:cBhvr>
                                        <p:cTn id="165" dur="1" fill="hold">
                                          <p:stCondLst>
                                            <p:cond delay="2999"/>
                                          </p:stCondLst>
                                        </p:cTn>
                                        <p:tgtEl>
                                          <p:spTgt spid="12"/>
                                        </p:tgtEl>
                                        <p:attrNameLst>
                                          <p:attrName>style.visibility</p:attrName>
                                        </p:attrNameLst>
                                      </p:cBhvr>
                                      <p:to>
                                        <p:strVal val="hidden"/>
                                      </p:to>
                                    </p:set>
                                  </p:childTnLst>
                                </p:cTn>
                              </p:par>
                              <p:par>
                                <p:cTn id="166" presetID="2" presetClass="exit" presetSubtype="8" fill="hold" nodeType="withEffect">
                                  <p:stCondLst>
                                    <p:cond delay="0"/>
                                  </p:stCondLst>
                                  <p:childTnLst>
                                    <p:anim calcmode="lin" valueType="num">
                                      <p:cBhvr additive="base">
                                        <p:cTn id="167" dur="3000"/>
                                        <p:tgtEl>
                                          <p:spTgt spid="13"/>
                                        </p:tgtEl>
                                        <p:attrNameLst>
                                          <p:attrName>ppt_x</p:attrName>
                                        </p:attrNameLst>
                                      </p:cBhvr>
                                      <p:tavLst>
                                        <p:tav tm="0">
                                          <p:val>
                                            <p:strVal val="ppt_x"/>
                                          </p:val>
                                        </p:tav>
                                        <p:tav tm="100000">
                                          <p:val>
                                            <p:strVal val="0-ppt_w/2"/>
                                          </p:val>
                                        </p:tav>
                                      </p:tavLst>
                                    </p:anim>
                                    <p:anim calcmode="lin" valueType="num">
                                      <p:cBhvr additive="base">
                                        <p:cTn id="168" dur="3000"/>
                                        <p:tgtEl>
                                          <p:spTgt spid="13"/>
                                        </p:tgtEl>
                                        <p:attrNameLst>
                                          <p:attrName>ppt_y</p:attrName>
                                        </p:attrNameLst>
                                      </p:cBhvr>
                                      <p:tavLst>
                                        <p:tav tm="0">
                                          <p:val>
                                            <p:strVal val="ppt_y"/>
                                          </p:val>
                                        </p:tav>
                                        <p:tav tm="100000">
                                          <p:val>
                                            <p:strVal val="ppt_y"/>
                                          </p:val>
                                        </p:tav>
                                      </p:tavLst>
                                    </p:anim>
                                    <p:set>
                                      <p:cBhvr>
                                        <p:cTn id="169" dur="1" fill="hold">
                                          <p:stCondLst>
                                            <p:cond delay="2999"/>
                                          </p:stCondLst>
                                        </p:cTn>
                                        <p:tgtEl>
                                          <p:spTgt spid="13"/>
                                        </p:tgtEl>
                                        <p:attrNameLst>
                                          <p:attrName>style.visibility</p:attrName>
                                        </p:attrNameLst>
                                      </p:cBhvr>
                                      <p:to>
                                        <p:strVal val="hidden"/>
                                      </p:to>
                                    </p:set>
                                  </p:childTnLst>
                                </p:cTn>
                              </p:par>
                              <p:par>
                                <p:cTn id="170" presetID="2" presetClass="exit" presetSubtype="8" fill="hold" nodeType="withEffect">
                                  <p:stCondLst>
                                    <p:cond delay="0"/>
                                  </p:stCondLst>
                                  <p:childTnLst>
                                    <p:anim calcmode="lin" valueType="num">
                                      <p:cBhvr additive="base">
                                        <p:cTn id="171" dur="3000"/>
                                        <p:tgtEl>
                                          <p:spTgt spid="14"/>
                                        </p:tgtEl>
                                        <p:attrNameLst>
                                          <p:attrName>ppt_x</p:attrName>
                                        </p:attrNameLst>
                                      </p:cBhvr>
                                      <p:tavLst>
                                        <p:tav tm="0">
                                          <p:val>
                                            <p:strVal val="ppt_x"/>
                                          </p:val>
                                        </p:tav>
                                        <p:tav tm="100000">
                                          <p:val>
                                            <p:strVal val="0-ppt_w/2"/>
                                          </p:val>
                                        </p:tav>
                                      </p:tavLst>
                                    </p:anim>
                                    <p:anim calcmode="lin" valueType="num">
                                      <p:cBhvr additive="base">
                                        <p:cTn id="172" dur="3000"/>
                                        <p:tgtEl>
                                          <p:spTgt spid="14"/>
                                        </p:tgtEl>
                                        <p:attrNameLst>
                                          <p:attrName>ppt_y</p:attrName>
                                        </p:attrNameLst>
                                      </p:cBhvr>
                                      <p:tavLst>
                                        <p:tav tm="0">
                                          <p:val>
                                            <p:strVal val="ppt_y"/>
                                          </p:val>
                                        </p:tav>
                                        <p:tav tm="100000">
                                          <p:val>
                                            <p:strVal val="ppt_y"/>
                                          </p:val>
                                        </p:tav>
                                      </p:tavLst>
                                    </p:anim>
                                    <p:set>
                                      <p:cBhvr>
                                        <p:cTn id="173" dur="1" fill="hold">
                                          <p:stCondLst>
                                            <p:cond delay="2999"/>
                                          </p:stCondLst>
                                        </p:cTn>
                                        <p:tgtEl>
                                          <p:spTgt spid="14"/>
                                        </p:tgtEl>
                                        <p:attrNameLst>
                                          <p:attrName>style.visibility</p:attrName>
                                        </p:attrNameLst>
                                      </p:cBhvr>
                                      <p:to>
                                        <p:strVal val="hidden"/>
                                      </p:to>
                                    </p:set>
                                  </p:childTnLst>
                                </p:cTn>
                              </p:par>
                              <p:par>
                                <p:cTn id="174" presetID="2" presetClass="exit" presetSubtype="8" fill="hold" nodeType="withEffect">
                                  <p:stCondLst>
                                    <p:cond delay="0"/>
                                  </p:stCondLst>
                                  <p:childTnLst>
                                    <p:anim calcmode="lin" valueType="num">
                                      <p:cBhvr additive="base">
                                        <p:cTn id="175" dur="3000"/>
                                        <p:tgtEl>
                                          <p:spTgt spid="15"/>
                                        </p:tgtEl>
                                        <p:attrNameLst>
                                          <p:attrName>ppt_x</p:attrName>
                                        </p:attrNameLst>
                                      </p:cBhvr>
                                      <p:tavLst>
                                        <p:tav tm="0">
                                          <p:val>
                                            <p:strVal val="ppt_x"/>
                                          </p:val>
                                        </p:tav>
                                        <p:tav tm="100000">
                                          <p:val>
                                            <p:strVal val="0-ppt_w/2"/>
                                          </p:val>
                                        </p:tav>
                                      </p:tavLst>
                                    </p:anim>
                                    <p:anim calcmode="lin" valueType="num">
                                      <p:cBhvr additive="base">
                                        <p:cTn id="176" dur="3000"/>
                                        <p:tgtEl>
                                          <p:spTgt spid="15"/>
                                        </p:tgtEl>
                                        <p:attrNameLst>
                                          <p:attrName>ppt_y</p:attrName>
                                        </p:attrNameLst>
                                      </p:cBhvr>
                                      <p:tavLst>
                                        <p:tav tm="0">
                                          <p:val>
                                            <p:strVal val="ppt_y"/>
                                          </p:val>
                                        </p:tav>
                                        <p:tav tm="100000">
                                          <p:val>
                                            <p:strVal val="ppt_y"/>
                                          </p:val>
                                        </p:tav>
                                      </p:tavLst>
                                    </p:anim>
                                    <p:set>
                                      <p:cBhvr>
                                        <p:cTn id="177" dur="1" fill="hold">
                                          <p:stCondLst>
                                            <p:cond delay="2999"/>
                                          </p:stCondLst>
                                        </p:cTn>
                                        <p:tgtEl>
                                          <p:spTgt spid="15"/>
                                        </p:tgtEl>
                                        <p:attrNameLst>
                                          <p:attrName>style.visibility</p:attrName>
                                        </p:attrNameLst>
                                      </p:cBhvr>
                                      <p:to>
                                        <p:strVal val="hidden"/>
                                      </p:to>
                                    </p:set>
                                  </p:childTnLst>
                                </p:cTn>
                              </p:par>
                              <p:par>
                                <p:cTn id="178" presetID="2" presetClass="exit" presetSubtype="8" fill="hold" nodeType="withEffect">
                                  <p:stCondLst>
                                    <p:cond delay="0"/>
                                  </p:stCondLst>
                                  <p:childTnLst>
                                    <p:anim calcmode="lin" valueType="num">
                                      <p:cBhvr additive="base">
                                        <p:cTn id="179" dur="3000"/>
                                        <p:tgtEl>
                                          <p:spTgt spid="16"/>
                                        </p:tgtEl>
                                        <p:attrNameLst>
                                          <p:attrName>ppt_x</p:attrName>
                                        </p:attrNameLst>
                                      </p:cBhvr>
                                      <p:tavLst>
                                        <p:tav tm="0">
                                          <p:val>
                                            <p:strVal val="ppt_x"/>
                                          </p:val>
                                        </p:tav>
                                        <p:tav tm="100000">
                                          <p:val>
                                            <p:strVal val="0-ppt_w/2"/>
                                          </p:val>
                                        </p:tav>
                                      </p:tavLst>
                                    </p:anim>
                                    <p:anim calcmode="lin" valueType="num">
                                      <p:cBhvr additive="base">
                                        <p:cTn id="180" dur="3000"/>
                                        <p:tgtEl>
                                          <p:spTgt spid="16"/>
                                        </p:tgtEl>
                                        <p:attrNameLst>
                                          <p:attrName>ppt_y</p:attrName>
                                        </p:attrNameLst>
                                      </p:cBhvr>
                                      <p:tavLst>
                                        <p:tav tm="0">
                                          <p:val>
                                            <p:strVal val="ppt_y"/>
                                          </p:val>
                                        </p:tav>
                                        <p:tav tm="100000">
                                          <p:val>
                                            <p:strVal val="ppt_y"/>
                                          </p:val>
                                        </p:tav>
                                      </p:tavLst>
                                    </p:anim>
                                    <p:set>
                                      <p:cBhvr>
                                        <p:cTn id="181" dur="1" fill="hold">
                                          <p:stCondLst>
                                            <p:cond delay="2999"/>
                                          </p:stCondLst>
                                        </p:cTn>
                                        <p:tgtEl>
                                          <p:spTgt spid="16"/>
                                        </p:tgtEl>
                                        <p:attrNameLst>
                                          <p:attrName>style.visibility</p:attrName>
                                        </p:attrNameLst>
                                      </p:cBhvr>
                                      <p:to>
                                        <p:strVal val="hidden"/>
                                      </p:to>
                                    </p:set>
                                  </p:childTnLst>
                                </p:cTn>
                              </p:par>
                              <p:par>
                                <p:cTn id="182" presetID="2" presetClass="exit" presetSubtype="8" fill="hold" nodeType="withEffect">
                                  <p:stCondLst>
                                    <p:cond delay="0"/>
                                  </p:stCondLst>
                                  <p:childTnLst>
                                    <p:anim calcmode="lin" valueType="num">
                                      <p:cBhvr additive="base">
                                        <p:cTn id="183" dur="3000"/>
                                        <p:tgtEl>
                                          <p:spTgt spid="17"/>
                                        </p:tgtEl>
                                        <p:attrNameLst>
                                          <p:attrName>ppt_x</p:attrName>
                                        </p:attrNameLst>
                                      </p:cBhvr>
                                      <p:tavLst>
                                        <p:tav tm="0">
                                          <p:val>
                                            <p:strVal val="ppt_x"/>
                                          </p:val>
                                        </p:tav>
                                        <p:tav tm="100000">
                                          <p:val>
                                            <p:strVal val="0-ppt_w/2"/>
                                          </p:val>
                                        </p:tav>
                                      </p:tavLst>
                                    </p:anim>
                                    <p:anim calcmode="lin" valueType="num">
                                      <p:cBhvr additive="base">
                                        <p:cTn id="184" dur="3000"/>
                                        <p:tgtEl>
                                          <p:spTgt spid="17"/>
                                        </p:tgtEl>
                                        <p:attrNameLst>
                                          <p:attrName>ppt_y</p:attrName>
                                        </p:attrNameLst>
                                      </p:cBhvr>
                                      <p:tavLst>
                                        <p:tav tm="0">
                                          <p:val>
                                            <p:strVal val="ppt_y"/>
                                          </p:val>
                                        </p:tav>
                                        <p:tav tm="100000">
                                          <p:val>
                                            <p:strVal val="ppt_y"/>
                                          </p:val>
                                        </p:tav>
                                      </p:tavLst>
                                    </p:anim>
                                    <p:set>
                                      <p:cBhvr>
                                        <p:cTn id="185" dur="1" fill="hold">
                                          <p:stCondLst>
                                            <p:cond delay="2999"/>
                                          </p:stCondLst>
                                        </p:cTn>
                                        <p:tgtEl>
                                          <p:spTgt spid="17"/>
                                        </p:tgtEl>
                                        <p:attrNameLst>
                                          <p:attrName>style.visibility</p:attrName>
                                        </p:attrNameLst>
                                      </p:cBhvr>
                                      <p:to>
                                        <p:strVal val="hidden"/>
                                      </p:to>
                                    </p:set>
                                  </p:childTnLst>
                                </p:cTn>
                              </p:par>
                              <p:par>
                                <p:cTn id="186" presetID="2" presetClass="exit" presetSubtype="8" fill="hold" nodeType="withEffect">
                                  <p:stCondLst>
                                    <p:cond delay="0"/>
                                  </p:stCondLst>
                                  <p:childTnLst>
                                    <p:anim calcmode="lin" valueType="num">
                                      <p:cBhvr additive="base">
                                        <p:cTn id="187" dur="3000"/>
                                        <p:tgtEl>
                                          <p:spTgt spid="18"/>
                                        </p:tgtEl>
                                        <p:attrNameLst>
                                          <p:attrName>ppt_x</p:attrName>
                                        </p:attrNameLst>
                                      </p:cBhvr>
                                      <p:tavLst>
                                        <p:tav tm="0">
                                          <p:val>
                                            <p:strVal val="ppt_x"/>
                                          </p:val>
                                        </p:tav>
                                        <p:tav tm="100000">
                                          <p:val>
                                            <p:strVal val="0-ppt_w/2"/>
                                          </p:val>
                                        </p:tav>
                                      </p:tavLst>
                                    </p:anim>
                                    <p:anim calcmode="lin" valueType="num">
                                      <p:cBhvr additive="base">
                                        <p:cTn id="188" dur="3000"/>
                                        <p:tgtEl>
                                          <p:spTgt spid="18"/>
                                        </p:tgtEl>
                                        <p:attrNameLst>
                                          <p:attrName>ppt_y</p:attrName>
                                        </p:attrNameLst>
                                      </p:cBhvr>
                                      <p:tavLst>
                                        <p:tav tm="0">
                                          <p:val>
                                            <p:strVal val="ppt_y"/>
                                          </p:val>
                                        </p:tav>
                                        <p:tav tm="100000">
                                          <p:val>
                                            <p:strVal val="ppt_y"/>
                                          </p:val>
                                        </p:tav>
                                      </p:tavLst>
                                    </p:anim>
                                    <p:set>
                                      <p:cBhvr>
                                        <p:cTn id="189" dur="1" fill="hold">
                                          <p:stCondLst>
                                            <p:cond delay="2999"/>
                                          </p:stCondLst>
                                        </p:cTn>
                                        <p:tgtEl>
                                          <p:spTgt spid="18"/>
                                        </p:tgtEl>
                                        <p:attrNameLst>
                                          <p:attrName>style.visibility</p:attrName>
                                        </p:attrNameLst>
                                      </p:cBhvr>
                                      <p:to>
                                        <p:strVal val="hidden"/>
                                      </p:to>
                                    </p:set>
                                  </p:childTnLst>
                                </p:cTn>
                              </p:par>
                              <p:par>
                                <p:cTn id="190" presetID="2" presetClass="exit" presetSubtype="8" fill="hold" nodeType="withEffect">
                                  <p:stCondLst>
                                    <p:cond delay="0"/>
                                  </p:stCondLst>
                                  <p:childTnLst>
                                    <p:anim calcmode="lin" valueType="num">
                                      <p:cBhvr additive="base">
                                        <p:cTn id="191" dur="3000"/>
                                        <p:tgtEl>
                                          <p:spTgt spid="19"/>
                                        </p:tgtEl>
                                        <p:attrNameLst>
                                          <p:attrName>ppt_x</p:attrName>
                                        </p:attrNameLst>
                                      </p:cBhvr>
                                      <p:tavLst>
                                        <p:tav tm="0">
                                          <p:val>
                                            <p:strVal val="ppt_x"/>
                                          </p:val>
                                        </p:tav>
                                        <p:tav tm="100000">
                                          <p:val>
                                            <p:strVal val="0-ppt_w/2"/>
                                          </p:val>
                                        </p:tav>
                                      </p:tavLst>
                                    </p:anim>
                                    <p:anim calcmode="lin" valueType="num">
                                      <p:cBhvr additive="base">
                                        <p:cTn id="192" dur="3000"/>
                                        <p:tgtEl>
                                          <p:spTgt spid="19"/>
                                        </p:tgtEl>
                                        <p:attrNameLst>
                                          <p:attrName>ppt_y</p:attrName>
                                        </p:attrNameLst>
                                      </p:cBhvr>
                                      <p:tavLst>
                                        <p:tav tm="0">
                                          <p:val>
                                            <p:strVal val="ppt_y"/>
                                          </p:val>
                                        </p:tav>
                                        <p:tav tm="100000">
                                          <p:val>
                                            <p:strVal val="ppt_y"/>
                                          </p:val>
                                        </p:tav>
                                      </p:tavLst>
                                    </p:anim>
                                    <p:set>
                                      <p:cBhvr>
                                        <p:cTn id="193" dur="1" fill="hold">
                                          <p:stCondLst>
                                            <p:cond delay="2999"/>
                                          </p:stCondLst>
                                        </p:cTn>
                                        <p:tgtEl>
                                          <p:spTgt spid="19"/>
                                        </p:tgtEl>
                                        <p:attrNameLst>
                                          <p:attrName>style.visibility</p:attrName>
                                        </p:attrNameLst>
                                      </p:cBhvr>
                                      <p:to>
                                        <p:strVal val="hidden"/>
                                      </p:to>
                                    </p:set>
                                  </p:childTnLst>
                                </p:cTn>
                              </p:par>
                              <p:par>
                                <p:cTn id="194" presetID="2" presetClass="exit" presetSubtype="8" fill="hold" nodeType="withEffect">
                                  <p:stCondLst>
                                    <p:cond delay="0"/>
                                  </p:stCondLst>
                                  <p:childTnLst>
                                    <p:anim calcmode="lin" valueType="num">
                                      <p:cBhvr additive="base">
                                        <p:cTn id="195" dur="3000"/>
                                        <p:tgtEl>
                                          <p:spTgt spid="20"/>
                                        </p:tgtEl>
                                        <p:attrNameLst>
                                          <p:attrName>ppt_x</p:attrName>
                                        </p:attrNameLst>
                                      </p:cBhvr>
                                      <p:tavLst>
                                        <p:tav tm="0">
                                          <p:val>
                                            <p:strVal val="ppt_x"/>
                                          </p:val>
                                        </p:tav>
                                        <p:tav tm="100000">
                                          <p:val>
                                            <p:strVal val="0-ppt_w/2"/>
                                          </p:val>
                                        </p:tav>
                                      </p:tavLst>
                                    </p:anim>
                                    <p:anim calcmode="lin" valueType="num">
                                      <p:cBhvr additive="base">
                                        <p:cTn id="196" dur="3000"/>
                                        <p:tgtEl>
                                          <p:spTgt spid="20"/>
                                        </p:tgtEl>
                                        <p:attrNameLst>
                                          <p:attrName>ppt_y</p:attrName>
                                        </p:attrNameLst>
                                      </p:cBhvr>
                                      <p:tavLst>
                                        <p:tav tm="0">
                                          <p:val>
                                            <p:strVal val="ppt_y"/>
                                          </p:val>
                                        </p:tav>
                                        <p:tav tm="100000">
                                          <p:val>
                                            <p:strVal val="ppt_y"/>
                                          </p:val>
                                        </p:tav>
                                      </p:tavLst>
                                    </p:anim>
                                    <p:set>
                                      <p:cBhvr>
                                        <p:cTn id="197" dur="1" fill="hold">
                                          <p:stCondLst>
                                            <p:cond delay="2999"/>
                                          </p:stCondLst>
                                        </p:cTn>
                                        <p:tgtEl>
                                          <p:spTgt spid="20"/>
                                        </p:tgtEl>
                                        <p:attrNameLst>
                                          <p:attrName>style.visibility</p:attrName>
                                        </p:attrNameLst>
                                      </p:cBhvr>
                                      <p:to>
                                        <p:strVal val="hidden"/>
                                      </p:to>
                                    </p:set>
                                  </p:childTnLst>
                                </p:cTn>
                              </p:par>
                              <p:par>
                                <p:cTn id="198" presetID="19" presetClass="exit" presetSubtype="10" fill="hold" nodeType="withEffect">
                                  <p:stCondLst>
                                    <p:cond delay="0"/>
                                  </p:stCondLst>
                                  <p:childTnLst>
                                    <p:anim calcmode="lin" valueType="num">
                                      <p:cBhvr>
                                        <p:cTn id="199" dur="3000"/>
                                        <p:tgtEl>
                                          <p:spTgt spid="5"/>
                                        </p:tgtEl>
                                        <p:attrNameLst>
                                          <p:attrName>ppt_h</p:attrName>
                                        </p:attrNameLst>
                                      </p:cBhvr>
                                      <p:tavLst>
                                        <p:tav tm="0">
                                          <p:val>
                                            <p:strVal val="ppt_h"/>
                                          </p:val>
                                        </p:tav>
                                        <p:tav tm="100000">
                                          <p:val>
                                            <p:strVal val="ppt_h"/>
                                          </p:val>
                                        </p:tav>
                                      </p:tavLst>
                                    </p:anim>
                                    <p:anim calcmode="lin" valueType="num">
                                      <p:cBhvr>
                                        <p:cTn id="200"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1" dur="1" fill="hold">
                                          <p:stCondLst>
                                            <p:cond delay="2999"/>
                                          </p:stCondLst>
                                        </p:cTn>
                                        <p:tgtEl>
                                          <p:spTgt spid="5"/>
                                        </p:tgtEl>
                                        <p:attrNameLst>
                                          <p:attrName>style.visibility</p:attrName>
                                        </p:attrNameLst>
                                      </p:cBhvr>
                                      <p:to>
                                        <p:strVal val="hidden"/>
                                      </p:to>
                                    </p:set>
                                  </p:childTnLst>
                                </p:cTn>
                              </p:par>
                              <p:par>
                                <p:cTn id="202" presetID="19" presetClass="exit" presetSubtype="10" fill="hold" nodeType="withEffect">
                                  <p:stCondLst>
                                    <p:cond delay="0"/>
                                  </p:stCondLst>
                                  <p:childTnLst>
                                    <p:anim calcmode="lin" valueType="num">
                                      <p:cBhvr>
                                        <p:cTn id="203" dur="3000"/>
                                        <p:tgtEl>
                                          <p:spTgt spid="6"/>
                                        </p:tgtEl>
                                        <p:attrNameLst>
                                          <p:attrName>ppt_h</p:attrName>
                                        </p:attrNameLst>
                                      </p:cBhvr>
                                      <p:tavLst>
                                        <p:tav tm="0">
                                          <p:val>
                                            <p:strVal val="ppt_h"/>
                                          </p:val>
                                        </p:tav>
                                        <p:tav tm="100000">
                                          <p:val>
                                            <p:strVal val="ppt_h"/>
                                          </p:val>
                                        </p:tav>
                                      </p:tavLst>
                                    </p:anim>
                                    <p:anim calcmode="lin" valueType="num">
                                      <p:cBhvr>
                                        <p:cTn id="204"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5" dur="1" fill="hold">
                                          <p:stCondLst>
                                            <p:cond delay="2999"/>
                                          </p:stCondLst>
                                        </p:cTn>
                                        <p:tgtEl>
                                          <p:spTgt spid="6"/>
                                        </p:tgtEl>
                                        <p:attrNameLst>
                                          <p:attrName>style.visibility</p:attrName>
                                        </p:attrNameLst>
                                      </p:cBhvr>
                                      <p:to>
                                        <p:strVal val="hidden"/>
                                      </p:to>
                                    </p:set>
                                  </p:childTnLst>
                                </p:cTn>
                              </p:par>
                              <p:par>
                                <p:cTn id="206" presetID="19" presetClass="exit" presetSubtype="10" fill="hold" nodeType="withEffect">
                                  <p:stCondLst>
                                    <p:cond delay="0"/>
                                  </p:stCondLst>
                                  <p:childTnLst>
                                    <p:anim calcmode="lin" valueType="num">
                                      <p:cBhvr>
                                        <p:cTn id="207" dur="3000"/>
                                        <p:tgtEl>
                                          <p:spTgt spid="7"/>
                                        </p:tgtEl>
                                        <p:attrNameLst>
                                          <p:attrName>ppt_h</p:attrName>
                                        </p:attrNameLst>
                                      </p:cBhvr>
                                      <p:tavLst>
                                        <p:tav tm="0">
                                          <p:val>
                                            <p:strVal val="ppt_h"/>
                                          </p:val>
                                        </p:tav>
                                        <p:tav tm="100000">
                                          <p:val>
                                            <p:strVal val="ppt_h"/>
                                          </p:val>
                                        </p:tav>
                                      </p:tavLst>
                                    </p:anim>
                                    <p:anim calcmode="lin" valueType="num">
                                      <p:cBhvr>
                                        <p:cTn id="208"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9" dur="1" fill="hold">
                                          <p:stCondLst>
                                            <p:cond delay="2999"/>
                                          </p:stCondLst>
                                        </p:cTn>
                                        <p:tgtEl>
                                          <p:spTgt spid="7"/>
                                        </p:tgtEl>
                                        <p:attrNameLst>
                                          <p:attrName>style.visibility</p:attrName>
                                        </p:attrNameLst>
                                      </p:cBhvr>
                                      <p:to>
                                        <p:strVal val="hidden"/>
                                      </p:to>
                                    </p:set>
                                  </p:childTnLst>
                                </p:cTn>
                              </p:par>
                              <p:par>
                                <p:cTn id="210" presetID="19" presetClass="exit" presetSubtype="10" fill="hold" nodeType="withEffect">
                                  <p:stCondLst>
                                    <p:cond delay="0"/>
                                  </p:stCondLst>
                                  <p:childTnLst>
                                    <p:anim calcmode="lin" valueType="num">
                                      <p:cBhvr>
                                        <p:cTn id="211" dur="3000"/>
                                        <p:tgtEl>
                                          <p:spTgt spid="8"/>
                                        </p:tgtEl>
                                        <p:attrNameLst>
                                          <p:attrName>ppt_h</p:attrName>
                                        </p:attrNameLst>
                                      </p:cBhvr>
                                      <p:tavLst>
                                        <p:tav tm="0">
                                          <p:val>
                                            <p:strVal val="ppt_h"/>
                                          </p:val>
                                        </p:tav>
                                        <p:tav tm="100000">
                                          <p:val>
                                            <p:strVal val="ppt_h"/>
                                          </p:val>
                                        </p:tav>
                                      </p:tavLst>
                                    </p:anim>
                                    <p:anim calcmode="lin" valueType="num">
                                      <p:cBhvr>
                                        <p:cTn id="212"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3" dur="1" fill="hold">
                                          <p:stCondLst>
                                            <p:cond delay="2999"/>
                                          </p:stCondLst>
                                        </p:cTn>
                                        <p:tgtEl>
                                          <p:spTgt spid="8"/>
                                        </p:tgtEl>
                                        <p:attrNameLst>
                                          <p:attrName>style.visibility</p:attrName>
                                        </p:attrNameLst>
                                      </p:cBhvr>
                                      <p:to>
                                        <p:strVal val="hidden"/>
                                      </p:to>
                                    </p:set>
                                  </p:childTnLst>
                                </p:cTn>
                              </p:par>
                              <p:par>
                                <p:cTn id="214" presetID="19" presetClass="exit" presetSubtype="10" fill="hold" nodeType="withEffect">
                                  <p:stCondLst>
                                    <p:cond delay="0"/>
                                  </p:stCondLst>
                                  <p:childTnLst>
                                    <p:anim calcmode="lin" valueType="num">
                                      <p:cBhvr>
                                        <p:cTn id="215" dur="3000"/>
                                        <p:tgtEl>
                                          <p:spTgt spid="9"/>
                                        </p:tgtEl>
                                        <p:attrNameLst>
                                          <p:attrName>ppt_h</p:attrName>
                                        </p:attrNameLst>
                                      </p:cBhvr>
                                      <p:tavLst>
                                        <p:tav tm="0">
                                          <p:val>
                                            <p:strVal val="ppt_h"/>
                                          </p:val>
                                        </p:tav>
                                        <p:tav tm="100000">
                                          <p:val>
                                            <p:strVal val="ppt_h"/>
                                          </p:val>
                                        </p:tav>
                                      </p:tavLst>
                                    </p:anim>
                                    <p:anim calcmode="lin" valueType="num">
                                      <p:cBhvr>
                                        <p:cTn id="216"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7" dur="1" fill="hold">
                                          <p:stCondLst>
                                            <p:cond delay="2999"/>
                                          </p:stCondLst>
                                        </p:cTn>
                                        <p:tgtEl>
                                          <p:spTgt spid="9"/>
                                        </p:tgtEl>
                                        <p:attrNameLst>
                                          <p:attrName>style.visibility</p:attrName>
                                        </p:attrNameLst>
                                      </p:cBhvr>
                                      <p:to>
                                        <p:strVal val="hidden"/>
                                      </p:to>
                                    </p:set>
                                  </p:childTnLst>
                                </p:cTn>
                              </p:par>
                              <p:par>
                                <p:cTn id="218" presetID="19" presetClass="exit" presetSubtype="10" fill="hold" nodeType="withEffect">
                                  <p:stCondLst>
                                    <p:cond delay="0"/>
                                  </p:stCondLst>
                                  <p:childTnLst>
                                    <p:anim calcmode="lin" valueType="num">
                                      <p:cBhvr>
                                        <p:cTn id="219" dur="3000"/>
                                        <p:tgtEl>
                                          <p:spTgt spid="10"/>
                                        </p:tgtEl>
                                        <p:attrNameLst>
                                          <p:attrName>ppt_h</p:attrName>
                                        </p:attrNameLst>
                                      </p:cBhvr>
                                      <p:tavLst>
                                        <p:tav tm="0">
                                          <p:val>
                                            <p:strVal val="ppt_h"/>
                                          </p:val>
                                        </p:tav>
                                        <p:tav tm="100000">
                                          <p:val>
                                            <p:strVal val="ppt_h"/>
                                          </p:val>
                                        </p:tav>
                                      </p:tavLst>
                                    </p:anim>
                                    <p:anim calcmode="lin" valueType="num">
                                      <p:cBhvr>
                                        <p:cTn id="220"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1" dur="1" fill="hold">
                                          <p:stCondLst>
                                            <p:cond delay="2999"/>
                                          </p:stCondLst>
                                        </p:cTn>
                                        <p:tgtEl>
                                          <p:spTgt spid="10"/>
                                        </p:tgtEl>
                                        <p:attrNameLst>
                                          <p:attrName>style.visibility</p:attrName>
                                        </p:attrNameLst>
                                      </p:cBhvr>
                                      <p:to>
                                        <p:strVal val="hidden"/>
                                      </p:to>
                                    </p:set>
                                  </p:childTnLst>
                                </p:cTn>
                              </p:par>
                              <p:par>
                                <p:cTn id="222" presetID="19" presetClass="exit" presetSubtype="10" fill="hold" nodeType="withEffect">
                                  <p:stCondLst>
                                    <p:cond delay="0"/>
                                  </p:stCondLst>
                                  <p:childTnLst>
                                    <p:anim calcmode="lin" valueType="num">
                                      <p:cBhvr>
                                        <p:cTn id="223" dur="3000"/>
                                        <p:tgtEl>
                                          <p:spTgt spid="11"/>
                                        </p:tgtEl>
                                        <p:attrNameLst>
                                          <p:attrName>ppt_h</p:attrName>
                                        </p:attrNameLst>
                                      </p:cBhvr>
                                      <p:tavLst>
                                        <p:tav tm="0">
                                          <p:val>
                                            <p:strVal val="ppt_h"/>
                                          </p:val>
                                        </p:tav>
                                        <p:tav tm="100000">
                                          <p:val>
                                            <p:strVal val="ppt_h"/>
                                          </p:val>
                                        </p:tav>
                                      </p:tavLst>
                                    </p:anim>
                                    <p:anim calcmode="lin" valueType="num">
                                      <p:cBhvr>
                                        <p:cTn id="224"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5" dur="1" fill="hold">
                                          <p:stCondLst>
                                            <p:cond delay="2999"/>
                                          </p:stCondLst>
                                        </p:cTn>
                                        <p:tgtEl>
                                          <p:spTgt spid="11"/>
                                        </p:tgtEl>
                                        <p:attrNameLst>
                                          <p:attrName>style.visibility</p:attrName>
                                        </p:attrNameLst>
                                      </p:cBhvr>
                                      <p:to>
                                        <p:strVal val="hidden"/>
                                      </p:to>
                                    </p:set>
                                  </p:childTnLst>
                                </p:cTn>
                              </p:par>
                              <p:par>
                                <p:cTn id="226" presetID="19" presetClass="exit" presetSubtype="10" fill="hold" nodeType="withEffect">
                                  <p:stCondLst>
                                    <p:cond delay="0"/>
                                  </p:stCondLst>
                                  <p:childTnLst>
                                    <p:anim calcmode="lin" valueType="num">
                                      <p:cBhvr>
                                        <p:cTn id="227" dur="3000"/>
                                        <p:tgtEl>
                                          <p:spTgt spid="12"/>
                                        </p:tgtEl>
                                        <p:attrNameLst>
                                          <p:attrName>ppt_h</p:attrName>
                                        </p:attrNameLst>
                                      </p:cBhvr>
                                      <p:tavLst>
                                        <p:tav tm="0">
                                          <p:val>
                                            <p:strVal val="ppt_h"/>
                                          </p:val>
                                        </p:tav>
                                        <p:tav tm="100000">
                                          <p:val>
                                            <p:strVal val="ppt_h"/>
                                          </p:val>
                                        </p:tav>
                                      </p:tavLst>
                                    </p:anim>
                                    <p:anim calcmode="lin" valueType="num">
                                      <p:cBhvr>
                                        <p:cTn id="228"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9" dur="1" fill="hold">
                                          <p:stCondLst>
                                            <p:cond delay="2999"/>
                                          </p:stCondLst>
                                        </p:cTn>
                                        <p:tgtEl>
                                          <p:spTgt spid="12"/>
                                        </p:tgtEl>
                                        <p:attrNameLst>
                                          <p:attrName>style.visibility</p:attrName>
                                        </p:attrNameLst>
                                      </p:cBhvr>
                                      <p:to>
                                        <p:strVal val="hidden"/>
                                      </p:to>
                                    </p:set>
                                  </p:childTnLst>
                                </p:cTn>
                              </p:par>
                              <p:par>
                                <p:cTn id="230" presetID="19" presetClass="exit" presetSubtype="10" fill="hold" nodeType="withEffect">
                                  <p:stCondLst>
                                    <p:cond delay="0"/>
                                  </p:stCondLst>
                                  <p:childTnLst>
                                    <p:anim calcmode="lin" valueType="num">
                                      <p:cBhvr>
                                        <p:cTn id="231" dur="3000"/>
                                        <p:tgtEl>
                                          <p:spTgt spid="13"/>
                                        </p:tgtEl>
                                        <p:attrNameLst>
                                          <p:attrName>ppt_h</p:attrName>
                                        </p:attrNameLst>
                                      </p:cBhvr>
                                      <p:tavLst>
                                        <p:tav tm="0">
                                          <p:val>
                                            <p:strVal val="ppt_h"/>
                                          </p:val>
                                        </p:tav>
                                        <p:tav tm="100000">
                                          <p:val>
                                            <p:strVal val="ppt_h"/>
                                          </p:val>
                                        </p:tav>
                                      </p:tavLst>
                                    </p:anim>
                                    <p:anim calcmode="lin" valueType="num">
                                      <p:cBhvr>
                                        <p:cTn id="232"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3" dur="1" fill="hold">
                                          <p:stCondLst>
                                            <p:cond delay="2999"/>
                                          </p:stCondLst>
                                        </p:cTn>
                                        <p:tgtEl>
                                          <p:spTgt spid="13"/>
                                        </p:tgtEl>
                                        <p:attrNameLst>
                                          <p:attrName>style.visibility</p:attrName>
                                        </p:attrNameLst>
                                      </p:cBhvr>
                                      <p:to>
                                        <p:strVal val="hidden"/>
                                      </p:to>
                                    </p:set>
                                  </p:childTnLst>
                                </p:cTn>
                              </p:par>
                              <p:par>
                                <p:cTn id="234" presetID="19" presetClass="exit" presetSubtype="10" fill="hold" nodeType="withEffect">
                                  <p:stCondLst>
                                    <p:cond delay="0"/>
                                  </p:stCondLst>
                                  <p:childTnLst>
                                    <p:anim calcmode="lin" valueType="num">
                                      <p:cBhvr>
                                        <p:cTn id="235" dur="3000"/>
                                        <p:tgtEl>
                                          <p:spTgt spid="14"/>
                                        </p:tgtEl>
                                        <p:attrNameLst>
                                          <p:attrName>ppt_h</p:attrName>
                                        </p:attrNameLst>
                                      </p:cBhvr>
                                      <p:tavLst>
                                        <p:tav tm="0">
                                          <p:val>
                                            <p:strVal val="ppt_h"/>
                                          </p:val>
                                        </p:tav>
                                        <p:tav tm="100000">
                                          <p:val>
                                            <p:strVal val="ppt_h"/>
                                          </p:val>
                                        </p:tav>
                                      </p:tavLst>
                                    </p:anim>
                                    <p:anim calcmode="lin" valueType="num">
                                      <p:cBhvr>
                                        <p:cTn id="236"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7" dur="1" fill="hold">
                                          <p:stCondLst>
                                            <p:cond delay="2999"/>
                                          </p:stCondLst>
                                        </p:cTn>
                                        <p:tgtEl>
                                          <p:spTgt spid="14"/>
                                        </p:tgtEl>
                                        <p:attrNameLst>
                                          <p:attrName>style.visibility</p:attrName>
                                        </p:attrNameLst>
                                      </p:cBhvr>
                                      <p:to>
                                        <p:strVal val="hidden"/>
                                      </p:to>
                                    </p:set>
                                  </p:childTnLst>
                                </p:cTn>
                              </p:par>
                              <p:par>
                                <p:cTn id="238" presetID="19" presetClass="exit" presetSubtype="10" fill="hold" nodeType="withEffect">
                                  <p:stCondLst>
                                    <p:cond delay="0"/>
                                  </p:stCondLst>
                                  <p:childTnLst>
                                    <p:anim calcmode="lin" valueType="num">
                                      <p:cBhvr>
                                        <p:cTn id="239" dur="3000"/>
                                        <p:tgtEl>
                                          <p:spTgt spid="15"/>
                                        </p:tgtEl>
                                        <p:attrNameLst>
                                          <p:attrName>ppt_h</p:attrName>
                                        </p:attrNameLst>
                                      </p:cBhvr>
                                      <p:tavLst>
                                        <p:tav tm="0">
                                          <p:val>
                                            <p:strVal val="ppt_h"/>
                                          </p:val>
                                        </p:tav>
                                        <p:tav tm="100000">
                                          <p:val>
                                            <p:strVal val="ppt_h"/>
                                          </p:val>
                                        </p:tav>
                                      </p:tavLst>
                                    </p:anim>
                                    <p:anim calcmode="lin" valueType="num">
                                      <p:cBhvr>
                                        <p:cTn id="240" dur="3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1" dur="1" fill="hold">
                                          <p:stCondLst>
                                            <p:cond delay="2999"/>
                                          </p:stCondLst>
                                        </p:cTn>
                                        <p:tgtEl>
                                          <p:spTgt spid="15"/>
                                        </p:tgtEl>
                                        <p:attrNameLst>
                                          <p:attrName>style.visibility</p:attrName>
                                        </p:attrNameLst>
                                      </p:cBhvr>
                                      <p:to>
                                        <p:strVal val="hidden"/>
                                      </p:to>
                                    </p:set>
                                  </p:childTnLst>
                                </p:cTn>
                              </p:par>
                              <p:par>
                                <p:cTn id="242" presetID="19" presetClass="exit" presetSubtype="10" fill="hold" nodeType="withEffect">
                                  <p:stCondLst>
                                    <p:cond delay="0"/>
                                  </p:stCondLst>
                                  <p:childTnLst>
                                    <p:anim calcmode="lin" valueType="num">
                                      <p:cBhvr>
                                        <p:cTn id="243" dur="3000"/>
                                        <p:tgtEl>
                                          <p:spTgt spid="16"/>
                                        </p:tgtEl>
                                        <p:attrNameLst>
                                          <p:attrName>ppt_h</p:attrName>
                                        </p:attrNameLst>
                                      </p:cBhvr>
                                      <p:tavLst>
                                        <p:tav tm="0">
                                          <p:val>
                                            <p:strVal val="ppt_h"/>
                                          </p:val>
                                        </p:tav>
                                        <p:tav tm="100000">
                                          <p:val>
                                            <p:strVal val="ppt_h"/>
                                          </p:val>
                                        </p:tav>
                                      </p:tavLst>
                                    </p:anim>
                                    <p:anim calcmode="lin" valueType="num">
                                      <p:cBhvr>
                                        <p:cTn id="244" dur="3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5" dur="1" fill="hold">
                                          <p:stCondLst>
                                            <p:cond delay="2999"/>
                                          </p:stCondLst>
                                        </p:cTn>
                                        <p:tgtEl>
                                          <p:spTgt spid="16"/>
                                        </p:tgtEl>
                                        <p:attrNameLst>
                                          <p:attrName>style.visibility</p:attrName>
                                        </p:attrNameLst>
                                      </p:cBhvr>
                                      <p:to>
                                        <p:strVal val="hidden"/>
                                      </p:to>
                                    </p:set>
                                  </p:childTnLst>
                                </p:cTn>
                              </p:par>
                              <p:par>
                                <p:cTn id="246" presetID="19" presetClass="exit" presetSubtype="10" fill="hold" nodeType="withEffect">
                                  <p:stCondLst>
                                    <p:cond delay="0"/>
                                  </p:stCondLst>
                                  <p:childTnLst>
                                    <p:anim calcmode="lin" valueType="num">
                                      <p:cBhvr>
                                        <p:cTn id="247" dur="3000"/>
                                        <p:tgtEl>
                                          <p:spTgt spid="17"/>
                                        </p:tgtEl>
                                        <p:attrNameLst>
                                          <p:attrName>ppt_h</p:attrName>
                                        </p:attrNameLst>
                                      </p:cBhvr>
                                      <p:tavLst>
                                        <p:tav tm="0">
                                          <p:val>
                                            <p:strVal val="ppt_h"/>
                                          </p:val>
                                        </p:tav>
                                        <p:tav tm="100000">
                                          <p:val>
                                            <p:strVal val="ppt_h"/>
                                          </p:val>
                                        </p:tav>
                                      </p:tavLst>
                                    </p:anim>
                                    <p:anim calcmode="lin" valueType="num">
                                      <p:cBhvr>
                                        <p:cTn id="248" dur="3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9" dur="1" fill="hold">
                                          <p:stCondLst>
                                            <p:cond delay="2999"/>
                                          </p:stCondLst>
                                        </p:cTn>
                                        <p:tgtEl>
                                          <p:spTgt spid="17"/>
                                        </p:tgtEl>
                                        <p:attrNameLst>
                                          <p:attrName>style.visibility</p:attrName>
                                        </p:attrNameLst>
                                      </p:cBhvr>
                                      <p:to>
                                        <p:strVal val="hidden"/>
                                      </p:to>
                                    </p:set>
                                  </p:childTnLst>
                                </p:cTn>
                              </p:par>
                              <p:par>
                                <p:cTn id="250" presetID="19" presetClass="exit" presetSubtype="10" fill="hold" nodeType="withEffect">
                                  <p:stCondLst>
                                    <p:cond delay="0"/>
                                  </p:stCondLst>
                                  <p:childTnLst>
                                    <p:anim calcmode="lin" valueType="num">
                                      <p:cBhvr>
                                        <p:cTn id="251" dur="3000"/>
                                        <p:tgtEl>
                                          <p:spTgt spid="18"/>
                                        </p:tgtEl>
                                        <p:attrNameLst>
                                          <p:attrName>ppt_h</p:attrName>
                                        </p:attrNameLst>
                                      </p:cBhvr>
                                      <p:tavLst>
                                        <p:tav tm="0">
                                          <p:val>
                                            <p:strVal val="ppt_h"/>
                                          </p:val>
                                        </p:tav>
                                        <p:tav tm="100000">
                                          <p:val>
                                            <p:strVal val="ppt_h"/>
                                          </p:val>
                                        </p:tav>
                                      </p:tavLst>
                                    </p:anim>
                                    <p:anim calcmode="lin" valueType="num">
                                      <p:cBhvr>
                                        <p:cTn id="252" dur="3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3" dur="1" fill="hold">
                                          <p:stCondLst>
                                            <p:cond delay="2999"/>
                                          </p:stCondLst>
                                        </p:cTn>
                                        <p:tgtEl>
                                          <p:spTgt spid="18"/>
                                        </p:tgtEl>
                                        <p:attrNameLst>
                                          <p:attrName>style.visibility</p:attrName>
                                        </p:attrNameLst>
                                      </p:cBhvr>
                                      <p:to>
                                        <p:strVal val="hidden"/>
                                      </p:to>
                                    </p:set>
                                  </p:childTnLst>
                                </p:cTn>
                              </p:par>
                              <p:par>
                                <p:cTn id="254" presetID="19" presetClass="exit" presetSubtype="10" fill="hold" nodeType="withEffect">
                                  <p:stCondLst>
                                    <p:cond delay="0"/>
                                  </p:stCondLst>
                                  <p:childTnLst>
                                    <p:anim calcmode="lin" valueType="num">
                                      <p:cBhvr>
                                        <p:cTn id="255" dur="3000"/>
                                        <p:tgtEl>
                                          <p:spTgt spid="19"/>
                                        </p:tgtEl>
                                        <p:attrNameLst>
                                          <p:attrName>ppt_h</p:attrName>
                                        </p:attrNameLst>
                                      </p:cBhvr>
                                      <p:tavLst>
                                        <p:tav tm="0">
                                          <p:val>
                                            <p:strVal val="ppt_h"/>
                                          </p:val>
                                        </p:tav>
                                        <p:tav tm="100000">
                                          <p:val>
                                            <p:strVal val="ppt_h"/>
                                          </p:val>
                                        </p:tav>
                                      </p:tavLst>
                                    </p:anim>
                                    <p:anim calcmode="lin" valueType="num">
                                      <p:cBhvr>
                                        <p:cTn id="256" dur="3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7" dur="1" fill="hold">
                                          <p:stCondLst>
                                            <p:cond delay="2999"/>
                                          </p:stCondLst>
                                        </p:cTn>
                                        <p:tgtEl>
                                          <p:spTgt spid="19"/>
                                        </p:tgtEl>
                                        <p:attrNameLst>
                                          <p:attrName>style.visibility</p:attrName>
                                        </p:attrNameLst>
                                      </p:cBhvr>
                                      <p:to>
                                        <p:strVal val="hidden"/>
                                      </p:to>
                                    </p:set>
                                  </p:childTnLst>
                                </p:cTn>
                              </p:par>
                              <p:par>
                                <p:cTn id="258" presetID="19" presetClass="exit" presetSubtype="10" fill="hold" nodeType="withEffect">
                                  <p:stCondLst>
                                    <p:cond delay="0"/>
                                  </p:stCondLst>
                                  <p:childTnLst>
                                    <p:anim calcmode="lin" valueType="num">
                                      <p:cBhvr>
                                        <p:cTn id="259" dur="3000"/>
                                        <p:tgtEl>
                                          <p:spTgt spid="20"/>
                                        </p:tgtEl>
                                        <p:attrNameLst>
                                          <p:attrName>ppt_h</p:attrName>
                                        </p:attrNameLst>
                                      </p:cBhvr>
                                      <p:tavLst>
                                        <p:tav tm="0">
                                          <p:val>
                                            <p:strVal val="ppt_h"/>
                                          </p:val>
                                        </p:tav>
                                        <p:tav tm="100000">
                                          <p:val>
                                            <p:strVal val="ppt_h"/>
                                          </p:val>
                                        </p:tav>
                                      </p:tavLst>
                                    </p:anim>
                                    <p:anim calcmode="lin" valueType="num">
                                      <p:cBhvr>
                                        <p:cTn id="260" dur="3000"/>
                                        <p:tgtEl>
                                          <p:spTgt spid="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1" dur="1" fill="hold">
                                          <p:stCondLst>
                                            <p:cond delay="2999"/>
                                          </p:stCondLst>
                                        </p:cTn>
                                        <p:tgtEl>
                                          <p:spTgt spid="20"/>
                                        </p:tgtEl>
                                        <p:attrNameLst>
                                          <p:attrName>style.visibility</p:attrName>
                                        </p:attrNameLst>
                                      </p:cBhvr>
                                      <p:to>
                                        <p:strVal val="hidden"/>
                                      </p:to>
                                    </p:set>
                                  </p:childTnLst>
                                </p:cTn>
                              </p:par>
                              <p:par>
                                <p:cTn id="262" presetID="23" presetClass="entr" presetSubtype="32" fill="hold" nodeType="withEffect">
                                  <p:stCondLst>
                                    <p:cond delay="0"/>
                                  </p:stCondLst>
                                  <p:childTnLst>
                                    <p:set>
                                      <p:cBhvr>
                                        <p:cTn id="263" dur="1" fill="hold">
                                          <p:stCondLst>
                                            <p:cond delay="0"/>
                                          </p:stCondLst>
                                        </p:cTn>
                                        <p:tgtEl>
                                          <p:spTgt spid="21"/>
                                        </p:tgtEl>
                                        <p:attrNameLst>
                                          <p:attrName>style.visibility</p:attrName>
                                        </p:attrNameLst>
                                      </p:cBhvr>
                                      <p:to>
                                        <p:strVal val="visible"/>
                                      </p:to>
                                    </p:set>
                                    <p:anim calcmode="lin" valueType="num">
                                      <p:cBhvr>
                                        <p:cTn id="264" dur="5000" fill="hold"/>
                                        <p:tgtEl>
                                          <p:spTgt spid="21"/>
                                        </p:tgtEl>
                                        <p:attrNameLst>
                                          <p:attrName>ppt_w</p:attrName>
                                        </p:attrNameLst>
                                      </p:cBhvr>
                                      <p:tavLst>
                                        <p:tav tm="0">
                                          <p:val>
                                            <p:strVal val="4*#ppt_w"/>
                                          </p:val>
                                        </p:tav>
                                        <p:tav tm="100000">
                                          <p:val>
                                            <p:strVal val="#ppt_w"/>
                                          </p:val>
                                        </p:tav>
                                      </p:tavLst>
                                    </p:anim>
                                    <p:anim calcmode="lin" valueType="num">
                                      <p:cBhvr>
                                        <p:cTn id="265" dur="5000" fill="hold"/>
                                        <p:tgtEl>
                                          <p:spTgt spid="21"/>
                                        </p:tgtEl>
                                        <p:attrNameLst>
                                          <p:attrName>ppt_h</p:attrName>
                                        </p:attrNameLst>
                                      </p:cBhvr>
                                      <p:tavLst>
                                        <p:tav tm="0">
                                          <p:val>
                                            <p:strVal val="4*#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ecologia"/>
          <p:cNvPicPr>
            <a:picLocks noChangeAspect="1" noChangeArrowheads="1"/>
          </p:cNvPicPr>
          <p:nvPr/>
        </p:nvPicPr>
        <p:blipFill>
          <a:blip r:embed="rId2" cstate="print"/>
          <a:srcRect/>
          <a:stretch>
            <a:fillRect/>
          </a:stretch>
        </p:blipFill>
        <p:spPr bwMode="auto">
          <a:xfrm>
            <a:off x="0" y="0"/>
            <a:ext cx="7389440" cy="9144000"/>
          </a:xfrm>
          <a:prstGeom prst="rect">
            <a:avLst/>
          </a:prstGeom>
          <a:noFill/>
        </p:spPr>
      </p:pic>
      <p:sp>
        <p:nvSpPr>
          <p:cNvPr id="5" name="4 Luna"/>
          <p:cNvSpPr/>
          <p:nvPr/>
        </p:nvSpPr>
        <p:spPr>
          <a:xfrm>
            <a:off x="1" y="0"/>
            <a:ext cx="3536156" cy="9144000"/>
          </a:xfrm>
          <a:prstGeom prst="moon">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Luna"/>
          <p:cNvSpPr/>
          <p:nvPr/>
        </p:nvSpPr>
        <p:spPr>
          <a:xfrm flipH="1">
            <a:off x="3650457" y="0"/>
            <a:ext cx="3207544" cy="9144000"/>
          </a:xfrm>
          <a:prstGeom prst="moon">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10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21600000">
                                      <p:cBhvr>
                                        <p:cTn id="6" dur="5000" fill="hold"/>
                                        <p:tgtEl>
                                          <p:spTgt spid="5"/>
                                        </p:tgtEl>
                                        <p:attrNameLst>
                                          <p:attrName>r</p:attrName>
                                        </p:attrNameLst>
                                      </p:cBhvr>
                                    </p:animRot>
                                  </p:childTnLst>
                                </p:cTn>
                              </p:par>
                              <p:par>
                                <p:cTn id="7" presetID="35" presetClass="exit" presetSubtype="0" fill="hold" nodeType="withEffect">
                                  <p:stCondLst>
                                    <p:cond delay="0"/>
                                  </p:stCondLst>
                                  <p:childTnLst>
                                    <p:animEffect transition="out" filter="fade">
                                      <p:cBhvr>
                                        <p:cTn id="8" dur="5000"/>
                                        <p:tgtEl>
                                          <p:spTgt spid="5"/>
                                        </p:tgtEl>
                                      </p:cBhvr>
                                    </p:animEffect>
                                    <p:anim calcmode="lin" valueType="num">
                                      <p:cBhvr>
                                        <p:cTn id="9" dur="5000"/>
                                        <p:tgtEl>
                                          <p:spTgt spid="5"/>
                                        </p:tgtEl>
                                        <p:attrNameLst>
                                          <p:attrName>style.rotation</p:attrName>
                                        </p:attrNameLst>
                                      </p:cBhvr>
                                      <p:tavLst>
                                        <p:tav tm="0">
                                          <p:val>
                                            <p:fltVal val="0"/>
                                          </p:val>
                                        </p:tav>
                                        <p:tav tm="100000">
                                          <p:val>
                                            <p:fltVal val="720"/>
                                          </p:val>
                                        </p:tav>
                                      </p:tavLst>
                                    </p:anim>
                                    <p:anim calcmode="lin" valueType="num">
                                      <p:cBhvr>
                                        <p:cTn id="10" dur="5000"/>
                                        <p:tgtEl>
                                          <p:spTgt spid="5"/>
                                        </p:tgtEl>
                                        <p:attrNameLst>
                                          <p:attrName>ppt_h</p:attrName>
                                        </p:attrNameLst>
                                      </p:cBhvr>
                                      <p:tavLst>
                                        <p:tav tm="0">
                                          <p:val>
                                            <p:strVal val="ppt_h"/>
                                          </p:val>
                                        </p:tav>
                                        <p:tav tm="100000">
                                          <p:val>
                                            <p:fltVal val="0"/>
                                          </p:val>
                                        </p:tav>
                                      </p:tavLst>
                                    </p:anim>
                                    <p:anim calcmode="lin" valueType="num">
                                      <p:cBhvr>
                                        <p:cTn id="11" dur="5000"/>
                                        <p:tgtEl>
                                          <p:spTgt spid="5"/>
                                        </p:tgtEl>
                                        <p:attrNameLst>
                                          <p:attrName>ppt_w</p:attrName>
                                        </p:attrNameLst>
                                      </p:cBhvr>
                                      <p:tavLst>
                                        <p:tav tm="0">
                                          <p:val>
                                            <p:strVal val="ppt_w"/>
                                          </p:val>
                                        </p:tav>
                                        <p:tav tm="100000">
                                          <p:val>
                                            <p:fltVal val="0"/>
                                          </p:val>
                                        </p:tav>
                                      </p:tavLst>
                                    </p:anim>
                                    <p:set>
                                      <p:cBhvr>
                                        <p:cTn id="12" dur="1" fill="hold">
                                          <p:stCondLst>
                                            <p:cond delay="4999"/>
                                          </p:stCondLst>
                                        </p:cTn>
                                        <p:tgtEl>
                                          <p:spTgt spid="5"/>
                                        </p:tgtEl>
                                        <p:attrNameLst>
                                          <p:attrName>style.visibility</p:attrName>
                                        </p:attrNameLst>
                                      </p:cBhvr>
                                      <p:to>
                                        <p:strVal val="hidden"/>
                                      </p:to>
                                    </p:set>
                                  </p:childTnLst>
                                </p:cTn>
                              </p:par>
                              <p:par>
                                <p:cTn id="13" presetID="8" presetClass="emph" presetSubtype="0" fill="hold" nodeType="withEffect">
                                  <p:stCondLst>
                                    <p:cond delay="0"/>
                                  </p:stCondLst>
                                  <p:childTnLst>
                                    <p:animRot by="21600000">
                                      <p:cBhvr>
                                        <p:cTn id="14" dur="5000" fill="hold"/>
                                        <p:tgtEl>
                                          <p:spTgt spid="6"/>
                                        </p:tgtEl>
                                        <p:attrNameLst>
                                          <p:attrName>r</p:attrName>
                                        </p:attrNameLst>
                                      </p:cBhvr>
                                    </p:animRot>
                                  </p:childTnLst>
                                </p:cTn>
                              </p:par>
                              <p:par>
                                <p:cTn id="15" presetID="35" presetClass="exit" presetSubtype="0" fill="hold" nodeType="withEffect">
                                  <p:stCondLst>
                                    <p:cond delay="0"/>
                                  </p:stCondLst>
                                  <p:childTnLst>
                                    <p:animEffect transition="out" filter="fade">
                                      <p:cBhvr>
                                        <p:cTn id="16" dur="5000"/>
                                        <p:tgtEl>
                                          <p:spTgt spid="6"/>
                                        </p:tgtEl>
                                      </p:cBhvr>
                                    </p:animEffect>
                                    <p:anim calcmode="lin" valueType="num">
                                      <p:cBhvr>
                                        <p:cTn id="17" dur="5000"/>
                                        <p:tgtEl>
                                          <p:spTgt spid="6"/>
                                        </p:tgtEl>
                                        <p:attrNameLst>
                                          <p:attrName>style.rotation</p:attrName>
                                        </p:attrNameLst>
                                      </p:cBhvr>
                                      <p:tavLst>
                                        <p:tav tm="0">
                                          <p:val>
                                            <p:fltVal val="0"/>
                                          </p:val>
                                        </p:tav>
                                        <p:tav tm="100000">
                                          <p:val>
                                            <p:fltVal val="720"/>
                                          </p:val>
                                        </p:tav>
                                      </p:tavLst>
                                    </p:anim>
                                    <p:anim calcmode="lin" valueType="num">
                                      <p:cBhvr>
                                        <p:cTn id="18" dur="5000"/>
                                        <p:tgtEl>
                                          <p:spTgt spid="6"/>
                                        </p:tgtEl>
                                        <p:attrNameLst>
                                          <p:attrName>ppt_h</p:attrName>
                                        </p:attrNameLst>
                                      </p:cBhvr>
                                      <p:tavLst>
                                        <p:tav tm="0">
                                          <p:val>
                                            <p:strVal val="ppt_h"/>
                                          </p:val>
                                        </p:tav>
                                        <p:tav tm="100000">
                                          <p:val>
                                            <p:fltVal val="0"/>
                                          </p:val>
                                        </p:tav>
                                      </p:tavLst>
                                    </p:anim>
                                    <p:anim calcmode="lin" valueType="num">
                                      <p:cBhvr>
                                        <p:cTn id="19" dur="5000"/>
                                        <p:tgtEl>
                                          <p:spTgt spid="6"/>
                                        </p:tgtEl>
                                        <p:attrNameLst>
                                          <p:attrName>ppt_w</p:attrName>
                                        </p:attrNameLst>
                                      </p:cBhvr>
                                      <p:tavLst>
                                        <p:tav tm="0">
                                          <p:val>
                                            <p:strVal val="ppt_w"/>
                                          </p:val>
                                        </p:tav>
                                        <p:tav tm="100000">
                                          <p:val>
                                            <p:fltVal val="0"/>
                                          </p:val>
                                        </p:tav>
                                      </p:tavLst>
                                    </p:anim>
                                    <p:set>
                                      <p:cBhvr>
                                        <p:cTn id="20" dur="1" fill="hold">
                                          <p:stCondLst>
                                            <p:cond delay="4999"/>
                                          </p:stCondLst>
                                        </p:cTn>
                                        <p:tgtEl>
                                          <p:spTgt spid="6"/>
                                        </p:tgtEl>
                                        <p:attrNameLst>
                                          <p:attrName>style.visibility</p:attrName>
                                        </p:attrNameLst>
                                      </p:cBhvr>
                                      <p:to>
                                        <p:strVal val="hidden"/>
                                      </p:to>
                                    </p:set>
                                  </p:childTnLst>
                                </p:cTn>
                              </p:par>
                              <p:par>
                                <p:cTn id="21" presetID="23" presetClass="entr" presetSubtype="16"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p:cTn id="23" dur="2000" fill="hold"/>
                                        <p:tgtEl>
                                          <p:spTgt spid="7"/>
                                        </p:tgtEl>
                                        <p:attrNameLst>
                                          <p:attrName>ppt_w</p:attrName>
                                        </p:attrNameLst>
                                      </p:cBhvr>
                                      <p:tavLst>
                                        <p:tav tm="0">
                                          <p:val>
                                            <p:fltVal val="0"/>
                                          </p:val>
                                        </p:tav>
                                        <p:tav tm="100000">
                                          <p:val>
                                            <p:strVal val="#ppt_w"/>
                                          </p:val>
                                        </p:tav>
                                      </p:tavLst>
                                    </p:anim>
                                    <p:anim calcmode="lin" valueType="num">
                                      <p:cBhvr>
                                        <p:cTn id="24" dur="2000" fill="hold"/>
                                        <p:tgtEl>
                                          <p:spTgt spid="7"/>
                                        </p:tgtEl>
                                        <p:attrNameLst>
                                          <p:attrName>ppt_h</p:attrName>
                                        </p:attrNameLst>
                                      </p:cBhvr>
                                      <p:tavLst>
                                        <p:tav tm="0">
                                          <p:val>
                                            <p:fltVal val="0"/>
                                          </p:val>
                                        </p:tav>
                                        <p:tav tm="100000">
                                          <p:val>
                                            <p:strVal val="#ppt_h"/>
                                          </p:val>
                                        </p:tav>
                                      </p:tavLst>
                                    </p:anim>
                                  </p:childTnLst>
                                </p:cTn>
                              </p:par>
                              <p:par>
                                <p:cTn id="25" presetID="21" presetClass="entr" presetSubtype="4"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wheel(4)">
                                      <p:cBhvr>
                                        <p:cTn id="2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ontaminacion"/>
          <p:cNvPicPr>
            <a:picLocks noChangeAspect="1" noChangeArrowheads="1"/>
          </p:cNvPicPr>
          <p:nvPr/>
        </p:nvPicPr>
        <p:blipFill>
          <a:blip r:embed="rId2" cstate="print"/>
          <a:srcRect/>
          <a:stretch>
            <a:fillRect/>
          </a:stretch>
        </p:blipFill>
        <p:spPr bwMode="auto">
          <a:xfrm>
            <a:off x="0" y="0"/>
            <a:ext cx="6858000" cy="9144000"/>
          </a:xfrm>
          <a:prstGeom prst="rect">
            <a:avLst/>
          </a:prstGeom>
          <a:noFill/>
        </p:spPr>
      </p:pic>
      <p:sp>
        <p:nvSpPr>
          <p:cNvPr id="5" name="4 Sol"/>
          <p:cNvSpPr/>
          <p:nvPr/>
        </p:nvSpPr>
        <p:spPr>
          <a:xfrm>
            <a:off x="1646635" y="1403351"/>
            <a:ext cx="3564731" cy="5761567"/>
          </a:xfrm>
          <a:prstGeom prst="sun">
            <a:avLst/>
          </a:prstGeom>
          <a:solidFill>
            <a:srgbClr val="C00000">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Sol"/>
          <p:cNvSpPr/>
          <p:nvPr/>
        </p:nvSpPr>
        <p:spPr>
          <a:xfrm>
            <a:off x="1646635" y="1403351"/>
            <a:ext cx="3509963" cy="5761567"/>
          </a:xfrm>
          <a:prstGeom prst="sun">
            <a:avLst/>
          </a:prstGeom>
          <a:solidFill>
            <a:srgbClr val="C09200">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Sol"/>
          <p:cNvSpPr/>
          <p:nvPr/>
        </p:nvSpPr>
        <p:spPr>
          <a:xfrm>
            <a:off x="1646635" y="1403351"/>
            <a:ext cx="3509963" cy="5761567"/>
          </a:xfrm>
          <a:prstGeom prst="sun">
            <a:avLst/>
          </a:prstGeom>
          <a:solidFill>
            <a:srgbClr val="DEA900">
              <a:alpha val="6666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Sol"/>
          <p:cNvSpPr/>
          <p:nvPr/>
        </p:nvSpPr>
        <p:spPr>
          <a:xfrm>
            <a:off x="1660922" y="1428752"/>
            <a:ext cx="3495675" cy="5810249"/>
          </a:xfrm>
          <a:prstGeom prst="sun">
            <a:avLst>
              <a:gd name="adj" fmla="val 25064"/>
            </a:avLst>
          </a:prstGeom>
          <a:solidFill>
            <a:srgbClr val="FFFF00">
              <a:alpha val="6666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10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21600000">
                                      <p:cBhvr>
                                        <p:cTn id="6" dur="5000" fill="hold"/>
                                        <p:tgtEl>
                                          <p:spTgt spid="5"/>
                                        </p:tgtEl>
                                        <p:attrNameLst>
                                          <p:attrName>r</p:attrName>
                                        </p:attrNameLst>
                                      </p:cBhvr>
                                    </p:animRot>
                                  </p:childTnLst>
                                </p:cTn>
                              </p:par>
                              <p:par>
                                <p:cTn id="7" presetID="8" presetClass="emph" presetSubtype="0" fill="hold" nodeType="withEffect">
                                  <p:stCondLst>
                                    <p:cond delay="0"/>
                                  </p:stCondLst>
                                  <p:childTnLst>
                                    <p:animRot by="-21600000">
                                      <p:cBhvr>
                                        <p:cTn id="8" dur="5000" fill="hold"/>
                                        <p:tgtEl>
                                          <p:spTgt spid="6"/>
                                        </p:tgtEl>
                                        <p:attrNameLst>
                                          <p:attrName>r</p:attrName>
                                        </p:attrNameLst>
                                      </p:cBhvr>
                                    </p:animRot>
                                  </p:childTnLst>
                                </p:cTn>
                              </p:par>
                              <p:par>
                                <p:cTn id="9" presetID="8" presetClass="emph" presetSubtype="0" fill="hold" nodeType="withEffect">
                                  <p:stCondLst>
                                    <p:cond delay="0"/>
                                  </p:stCondLst>
                                  <p:childTnLst>
                                    <p:animRot by="21600000">
                                      <p:cBhvr>
                                        <p:cTn id="10" dur="5000" fill="hold"/>
                                        <p:tgtEl>
                                          <p:spTgt spid="7"/>
                                        </p:tgtEl>
                                        <p:attrNameLst>
                                          <p:attrName>r</p:attrName>
                                        </p:attrNameLst>
                                      </p:cBhvr>
                                    </p:animRot>
                                  </p:childTnLst>
                                </p:cTn>
                              </p:par>
                              <p:par>
                                <p:cTn id="11" presetID="8" presetClass="emph" presetSubtype="0" fill="hold" nodeType="withEffect">
                                  <p:stCondLst>
                                    <p:cond delay="0"/>
                                  </p:stCondLst>
                                  <p:childTnLst>
                                    <p:animRot by="-21600000">
                                      <p:cBhvr>
                                        <p:cTn id="12" dur="5000" fill="hold"/>
                                        <p:tgtEl>
                                          <p:spTgt spid="8"/>
                                        </p:tgtEl>
                                        <p:attrNameLst>
                                          <p:attrName>r</p:attrName>
                                        </p:attrNameLst>
                                      </p:cBhvr>
                                    </p:animRot>
                                  </p:childTnLst>
                                </p:cTn>
                              </p:par>
                              <p:par>
                                <p:cTn id="13" presetID="2" presetClass="exit" presetSubtype="12" fill="hold" nodeType="withEffect">
                                  <p:stCondLst>
                                    <p:cond delay="0"/>
                                  </p:stCondLst>
                                  <p:childTnLst>
                                    <p:anim calcmode="lin" valueType="num">
                                      <p:cBhvr additive="base">
                                        <p:cTn id="14" dur="5000"/>
                                        <p:tgtEl>
                                          <p:spTgt spid="8"/>
                                        </p:tgtEl>
                                        <p:attrNameLst>
                                          <p:attrName>ppt_x</p:attrName>
                                        </p:attrNameLst>
                                      </p:cBhvr>
                                      <p:tavLst>
                                        <p:tav tm="0">
                                          <p:val>
                                            <p:strVal val="ppt_x"/>
                                          </p:val>
                                        </p:tav>
                                        <p:tav tm="100000">
                                          <p:val>
                                            <p:strVal val="0-ppt_w/2"/>
                                          </p:val>
                                        </p:tav>
                                      </p:tavLst>
                                    </p:anim>
                                    <p:anim calcmode="lin" valueType="num">
                                      <p:cBhvr additive="base">
                                        <p:cTn id="15" dur="5000"/>
                                        <p:tgtEl>
                                          <p:spTgt spid="8"/>
                                        </p:tgtEl>
                                        <p:attrNameLst>
                                          <p:attrName>ppt_y</p:attrName>
                                        </p:attrNameLst>
                                      </p:cBhvr>
                                      <p:tavLst>
                                        <p:tav tm="0">
                                          <p:val>
                                            <p:strVal val="ppt_y"/>
                                          </p:val>
                                        </p:tav>
                                        <p:tav tm="100000">
                                          <p:val>
                                            <p:strVal val="1+ppt_h/2"/>
                                          </p:val>
                                        </p:tav>
                                      </p:tavLst>
                                    </p:anim>
                                    <p:set>
                                      <p:cBhvr>
                                        <p:cTn id="16" dur="1" fill="hold">
                                          <p:stCondLst>
                                            <p:cond delay="4999"/>
                                          </p:stCondLst>
                                        </p:cTn>
                                        <p:tgtEl>
                                          <p:spTgt spid="8"/>
                                        </p:tgtEl>
                                        <p:attrNameLst>
                                          <p:attrName>style.visibility</p:attrName>
                                        </p:attrNameLst>
                                      </p:cBhvr>
                                      <p:to>
                                        <p:strVal val="hidden"/>
                                      </p:to>
                                    </p:set>
                                  </p:childTnLst>
                                </p:cTn>
                              </p:par>
                              <p:par>
                                <p:cTn id="17" presetID="2" presetClass="exit" presetSubtype="6" fill="hold" nodeType="withEffect">
                                  <p:stCondLst>
                                    <p:cond delay="0"/>
                                  </p:stCondLst>
                                  <p:childTnLst>
                                    <p:anim calcmode="lin" valueType="num">
                                      <p:cBhvr additive="base">
                                        <p:cTn id="18" dur="5000"/>
                                        <p:tgtEl>
                                          <p:spTgt spid="7"/>
                                        </p:tgtEl>
                                        <p:attrNameLst>
                                          <p:attrName>ppt_x</p:attrName>
                                        </p:attrNameLst>
                                      </p:cBhvr>
                                      <p:tavLst>
                                        <p:tav tm="0">
                                          <p:val>
                                            <p:strVal val="ppt_x"/>
                                          </p:val>
                                        </p:tav>
                                        <p:tav tm="100000">
                                          <p:val>
                                            <p:strVal val="1+ppt_w/2"/>
                                          </p:val>
                                        </p:tav>
                                      </p:tavLst>
                                    </p:anim>
                                    <p:anim calcmode="lin" valueType="num">
                                      <p:cBhvr additive="base">
                                        <p:cTn id="19" dur="5000"/>
                                        <p:tgtEl>
                                          <p:spTgt spid="7"/>
                                        </p:tgtEl>
                                        <p:attrNameLst>
                                          <p:attrName>ppt_y</p:attrName>
                                        </p:attrNameLst>
                                      </p:cBhvr>
                                      <p:tavLst>
                                        <p:tav tm="0">
                                          <p:val>
                                            <p:strVal val="ppt_y"/>
                                          </p:val>
                                        </p:tav>
                                        <p:tav tm="100000">
                                          <p:val>
                                            <p:strVal val="1+ppt_h/2"/>
                                          </p:val>
                                        </p:tav>
                                      </p:tavLst>
                                    </p:anim>
                                    <p:set>
                                      <p:cBhvr>
                                        <p:cTn id="20" dur="1" fill="hold">
                                          <p:stCondLst>
                                            <p:cond delay="4999"/>
                                          </p:stCondLst>
                                        </p:cTn>
                                        <p:tgtEl>
                                          <p:spTgt spid="7"/>
                                        </p:tgtEl>
                                        <p:attrNameLst>
                                          <p:attrName>style.visibility</p:attrName>
                                        </p:attrNameLst>
                                      </p:cBhvr>
                                      <p:to>
                                        <p:strVal val="hidden"/>
                                      </p:to>
                                    </p:set>
                                  </p:childTnLst>
                                </p:cTn>
                              </p:par>
                              <p:par>
                                <p:cTn id="21" presetID="2" presetClass="exit" presetSubtype="9" fill="hold" nodeType="withEffect">
                                  <p:stCondLst>
                                    <p:cond delay="0"/>
                                  </p:stCondLst>
                                  <p:childTnLst>
                                    <p:anim calcmode="lin" valueType="num">
                                      <p:cBhvr additive="base">
                                        <p:cTn id="22" dur="5000"/>
                                        <p:tgtEl>
                                          <p:spTgt spid="6"/>
                                        </p:tgtEl>
                                        <p:attrNameLst>
                                          <p:attrName>ppt_x</p:attrName>
                                        </p:attrNameLst>
                                      </p:cBhvr>
                                      <p:tavLst>
                                        <p:tav tm="0">
                                          <p:val>
                                            <p:strVal val="ppt_x"/>
                                          </p:val>
                                        </p:tav>
                                        <p:tav tm="100000">
                                          <p:val>
                                            <p:strVal val="0-ppt_w/2"/>
                                          </p:val>
                                        </p:tav>
                                      </p:tavLst>
                                    </p:anim>
                                    <p:anim calcmode="lin" valueType="num">
                                      <p:cBhvr additive="base">
                                        <p:cTn id="23" dur="5000"/>
                                        <p:tgtEl>
                                          <p:spTgt spid="6"/>
                                        </p:tgtEl>
                                        <p:attrNameLst>
                                          <p:attrName>ppt_y</p:attrName>
                                        </p:attrNameLst>
                                      </p:cBhvr>
                                      <p:tavLst>
                                        <p:tav tm="0">
                                          <p:val>
                                            <p:strVal val="ppt_y"/>
                                          </p:val>
                                        </p:tav>
                                        <p:tav tm="100000">
                                          <p:val>
                                            <p:strVal val="0-ppt_h/2"/>
                                          </p:val>
                                        </p:tav>
                                      </p:tavLst>
                                    </p:anim>
                                    <p:set>
                                      <p:cBhvr>
                                        <p:cTn id="24" dur="1" fill="hold">
                                          <p:stCondLst>
                                            <p:cond delay="4999"/>
                                          </p:stCondLst>
                                        </p:cTn>
                                        <p:tgtEl>
                                          <p:spTgt spid="6"/>
                                        </p:tgtEl>
                                        <p:attrNameLst>
                                          <p:attrName>style.visibility</p:attrName>
                                        </p:attrNameLst>
                                      </p:cBhvr>
                                      <p:to>
                                        <p:strVal val="hidden"/>
                                      </p:to>
                                    </p:set>
                                  </p:childTnLst>
                                </p:cTn>
                              </p:par>
                              <p:par>
                                <p:cTn id="25" presetID="2" presetClass="exit" presetSubtype="3" fill="hold" nodeType="withEffect">
                                  <p:stCondLst>
                                    <p:cond delay="0"/>
                                  </p:stCondLst>
                                  <p:childTnLst>
                                    <p:anim calcmode="lin" valueType="num">
                                      <p:cBhvr additive="base">
                                        <p:cTn id="26" dur="5000"/>
                                        <p:tgtEl>
                                          <p:spTgt spid="5"/>
                                        </p:tgtEl>
                                        <p:attrNameLst>
                                          <p:attrName>ppt_x</p:attrName>
                                        </p:attrNameLst>
                                      </p:cBhvr>
                                      <p:tavLst>
                                        <p:tav tm="0">
                                          <p:val>
                                            <p:strVal val="ppt_x"/>
                                          </p:val>
                                        </p:tav>
                                        <p:tav tm="100000">
                                          <p:val>
                                            <p:strVal val="1+ppt_w/2"/>
                                          </p:val>
                                        </p:tav>
                                      </p:tavLst>
                                    </p:anim>
                                    <p:anim calcmode="lin" valueType="num">
                                      <p:cBhvr additive="base">
                                        <p:cTn id="27" dur="5000"/>
                                        <p:tgtEl>
                                          <p:spTgt spid="5"/>
                                        </p:tgtEl>
                                        <p:attrNameLst>
                                          <p:attrName>ppt_y</p:attrName>
                                        </p:attrNameLst>
                                      </p:cBhvr>
                                      <p:tavLst>
                                        <p:tav tm="0">
                                          <p:val>
                                            <p:strVal val="ppt_y"/>
                                          </p:val>
                                        </p:tav>
                                        <p:tav tm="100000">
                                          <p:val>
                                            <p:strVal val="0-ppt_h/2"/>
                                          </p:val>
                                        </p:tav>
                                      </p:tavLst>
                                    </p:anim>
                                    <p:set>
                                      <p:cBhvr>
                                        <p:cTn id="28" dur="1" fill="hold">
                                          <p:stCondLst>
                                            <p:cond delay="4999"/>
                                          </p:stCondLst>
                                        </p:cTn>
                                        <p:tgtEl>
                                          <p:spTgt spid="5"/>
                                        </p:tgtEl>
                                        <p:attrNameLst>
                                          <p:attrName>style.visibility</p:attrName>
                                        </p:attrNameLst>
                                      </p:cBhvr>
                                      <p:to>
                                        <p:strVal val="hidden"/>
                                      </p:to>
                                    </p:set>
                                  </p:childTnLst>
                                </p:cTn>
                              </p:par>
                              <p:par>
                                <p:cTn id="29" presetID="23" presetClass="entr" presetSubtype="16" fill="hold" nodeType="with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p:cTn id="31" dur="5000" fill="hold"/>
                                        <p:tgtEl>
                                          <p:spTgt spid="9"/>
                                        </p:tgtEl>
                                        <p:attrNameLst>
                                          <p:attrName>ppt_w</p:attrName>
                                        </p:attrNameLst>
                                      </p:cBhvr>
                                      <p:tavLst>
                                        <p:tav tm="0">
                                          <p:val>
                                            <p:fltVal val="0"/>
                                          </p:val>
                                        </p:tav>
                                        <p:tav tm="100000">
                                          <p:val>
                                            <p:strVal val="#ppt_w"/>
                                          </p:val>
                                        </p:tav>
                                      </p:tavLst>
                                    </p:anim>
                                    <p:anim calcmode="lin" valueType="num">
                                      <p:cBhvr>
                                        <p:cTn id="32" dur="5000" fill="hold"/>
                                        <p:tgtEl>
                                          <p:spTgt spid="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3">
                <a:shade val="45000"/>
                <a:satMod val="135000"/>
              </a:schemeClr>
              <a:prstClr val="white"/>
            </a:duotone>
            <a:lum bright="28000"/>
          </a:blip>
          <a:srcRect/>
          <a:stretch>
            <a:fillRect/>
          </a:stretch>
        </p:blipFill>
        <p:spPr bwMode="auto">
          <a:xfrm>
            <a:off x="0" y="-25400"/>
            <a:ext cx="6858000" cy="9169400"/>
          </a:xfrm>
          <a:prstGeom prst="rect">
            <a:avLst/>
          </a:prstGeom>
          <a:noFill/>
          <a:ln w="9525">
            <a:noFill/>
            <a:miter lim="800000"/>
            <a:headEnd/>
            <a:tailEnd/>
          </a:ln>
        </p:spPr>
      </p:pic>
      <p:sp>
        <p:nvSpPr>
          <p:cNvPr id="2" name="1 Rectángulo"/>
          <p:cNvSpPr/>
          <p:nvPr/>
        </p:nvSpPr>
        <p:spPr>
          <a:xfrm>
            <a:off x="908720" y="2267744"/>
            <a:ext cx="5143500" cy="5816977"/>
          </a:xfrm>
          <a:prstGeom prst="rect">
            <a:avLst/>
          </a:prstGeom>
        </p:spPr>
        <p:txBody>
          <a:bodyPr wrap="square">
            <a:spAutoFit/>
          </a:bodyPr>
          <a:lstStyle/>
          <a:p>
            <a:pPr algn="ctr"/>
            <a:r>
              <a:rPr lang="es-ES" sz="2800" dirty="0" smtClean="0">
                <a:solidFill>
                  <a:schemeClr val="bg1"/>
                </a:solidFill>
                <a:latin typeface="Old English Text MT" pitchFamily="66" charset="0"/>
              </a:rPr>
              <a:t>Alrededor de 400 familias fueron evacuadas y su pueblo reemplazado por un lago artificial que sirve como una especie de pozo para los lodos contaminados de la mina del cual fluía. Las aguas del lago es altamente tóxico conteniendo cianuro y otros químicos. A medida que el lago creció, cubrió lo que antes era un precioso pueblo. La torre de la iglesia y algunas casas es lo que queda hoy en día. </a:t>
            </a:r>
            <a:r>
              <a:rPr lang="es-ES" dirty="0" smtClean="0"/>
              <a:t/>
            </a:r>
            <a:br>
              <a:rPr lang="es-ES" dirty="0" smtClean="0"/>
            </a:br>
            <a:r>
              <a:rPr lang="es-ES" dirty="0" smtClean="0"/>
              <a:t/>
            </a:r>
            <a:br>
              <a:rPr lang="es-ES" dirty="0" smtClean="0"/>
            </a:br>
            <a:endParaRPr lang="es-ES" dirty="0"/>
          </a:p>
        </p:txBody>
      </p:sp>
    </p:spTree>
  </p:cSld>
  <p:clrMapOvr>
    <a:masterClrMapping/>
  </p:clrMapOvr>
  <p:transition spd="slow" advTm="31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ecologia"/>
          <p:cNvPicPr>
            <a:picLocks noChangeAspect="1" noChangeArrowheads="1"/>
          </p:cNvPicPr>
          <p:nvPr/>
        </p:nvPicPr>
        <p:blipFill>
          <a:blip r:embed="rId2" cstate="print"/>
          <a:srcRect/>
          <a:stretch>
            <a:fillRect/>
          </a:stretch>
        </p:blipFill>
        <p:spPr bwMode="auto">
          <a:xfrm>
            <a:off x="-387424" y="0"/>
            <a:ext cx="7524750" cy="9144000"/>
          </a:xfrm>
          <a:prstGeom prst="rect">
            <a:avLst/>
          </a:prstGeom>
          <a:noFill/>
        </p:spPr>
      </p:pic>
      <p:sp>
        <p:nvSpPr>
          <p:cNvPr id="5" name="2 Rectángulo"/>
          <p:cNvSpPr/>
          <p:nvPr/>
        </p:nvSpPr>
        <p:spPr>
          <a:xfrm flipH="1">
            <a:off x="0" y="0"/>
            <a:ext cx="7317432" cy="8953531"/>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FFC000">
              <a:alpha val="43000"/>
            </a:srgbClr>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2 Rectángulo"/>
          <p:cNvSpPr/>
          <p:nvPr/>
        </p:nvSpPr>
        <p:spPr>
          <a:xfrm>
            <a:off x="-317149" y="95235"/>
            <a:ext cx="7175149" cy="9048765"/>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FFC000">
              <a:alpha val="58000"/>
            </a:srgbClr>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10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5000"/>
                                        <p:tgtEl>
                                          <p:spTgt spid="5"/>
                                        </p:tgtEl>
                                        <p:attrNameLst>
                                          <p:attrName>ppt_x</p:attrName>
                                        </p:attrNameLst>
                                      </p:cBhvr>
                                      <p:tavLst>
                                        <p:tav tm="0">
                                          <p:val>
                                            <p:strVal val="ppt_x"/>
                                          </p:val>
                                        </p:tav>
                                        <p:tav tm="100000">
                                          <p:val>
                                            <p:strVal val="0-ppt_w/2"/>
                                          </p:val>
                                        </p:tav>
                                      </p:tavLst>
                                    </p:anim>
                                    <p:anim calcmode="lin" valueType="num">
                                      <p:cBhvr additive="base">
                                        <p:cTn id="7" dur="5000"/>
                                        <p:tgtEl>
                                          <p:spTgt spid="5"/>
                                        </p:tgtEl>
                                        <p:attrNameLst>
                                          <p:attrName>ppt_y</p:attrName>
                                        </p:attrNameLst>
                                      </p:cBhvr>
                                      <p:tavLst>
                                        <p:tav tm="0">
                                          <p:val>
                                            <p:strVal val="ppt_y"/>
                                          </p:val>
                                        </p:tav>
                                        <p:tav tm="100000">
                                          <p:val>
                                            <p:strVal val="ppt_y"/>
                                          </p:val>
                                        </p:tav>
                                      </p:tavLst>
                                    </p:anim>
                                    <p:set>
                                      <p:cBhvr>
                                        <p:cTn id="8" dur="1" fill="hold">
                                          <p:stCondLst>
                                            <p:cond delay="4999"/>
                                          </p:stCondLst>
                                        </p:cTn>
                                        <p:tgtEl>
                                          <p:spTgt spid="5"/>
                                        </p:tgtEl>
                                        <p:attrNameLst>
                                          <p:attrName>style.visibility</p:attrName>
                                        </p:attrNameLst>
                                      </p:cBhvr>
                                      <p:to>
                                        <p:strVal val="hidden"/>
                                      </p:to>
                                    </p:set>
                                  </p:childTnLst>
                                </p:cTn>
                              </p:par>
                              <p:par>
                                <p:cTn id="9" presetID="2" presetClass="exit" presetSubtype="2" fill="hold" nodeType="withEffect">
                                  <p:stCondLst>
                                    <p:cond delay="0"/>
                                  </p:stCondLst>
                                  <p:childTnLst>
                                    <p:anim calcmode="lin" valueType="num">
                                      <p:cBhvr additive="base">
                                        <p:cTn id="10" dur="5000"/>
                                        <p:tgtEl>
                                          <p:spTgt spid="6"/>
                                        </p:tgtEl>
                                        <p:attrNameLst>
                                          <p:attrName>ppt_x</p:attrName>
                                        </p:attrNameLst>
                                      </p:cBhvr>
                                      <p:tavLst>
                                        <p:tav tm="0">
                                          <p:val>
                                            <p:strVal val="ppt_x"/>
                                          </p:val>
                                        </p:tav>
                                        <p:tav tm="100000">
                                          <p:val>
                                            <p:strVal val="1+ppt_w/2"/>
                                          </p:val>
                                        </p:tav>
                                      </p:tavLst>
                                    </p:anim>
                                    <p:anim calcmode="lin" valueType="num">
                                      <p:cBhvr additive="base">
                                        <p:cTn id="11" dur="5000"/>
                                        <p:tgtEl>
                                          <p:spTgt spid="6"/>
                                        </p:tgtEl>
                                        <p:attrNameLst>
                                          <p:attrName>ppt_y</p:attrName>
                                        </p:attrNameLst>
                                      </p:cBhvr>
                                      <p:tavLst>
                                        <p:tav tm="0">
                                          <p:val>
                                            <p:strVal val="ppt_y"/>
                                          </p:val>
                                        </p:tav>
                                        <p:tav tm="100000">
                                          <p:val>
                                            <p:strVal val="ppt_y"/>
                                          </p:val>
                                        </p:tav>
                                      </p:tavLst>
                                    </p:anim>
                                    <p:set>
                                      <p:cBhvr>
                                        <p:cTn id="12" dur="1" fill="hold">
                                          <p:stCondLst>
                                            <p:cond delay="4999"/>
                                          </p:stCondLst>
                                        </p:cTn>
                                        <p:tgtEl>
                                          <p:spTgt spid="6"/>
                                        </p:tgtEl>
                                        <p:attrNameLst>
                                          <p:attrName>style.visibility</p:attrName>
                                        </p:attrNameLst>
                                      </p:cBhvr>
                                      <p:to>
                                        <p:strVal val="hidden"/>
                                      </p:to>
                                    </p:set>
                                  </p:childTnLst>
                                </p:cTn>
                              </p:par>
                              <p:par>
                                <p:cTn id="13" presetID="23" presetClass="entr" presetSubtype="16"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p:cTn id="15" dur="5000" fill="hold"/>
                                        <p:tgtEl>
                                          <p:spTgt spid="7"/>
                                        </p:tgtEl>
                                        <p:attrNameLst>
                                          <p:attrName>ppt_w</p:attrName>
                                        </p:attrNameLst>
                                      </p:cBhvr>
                                      <p:tavLst>
                                        <p:tav tm="0">
                                          <p:val>
                                            <p:fltVal val="0"/>
                                          </p:val>
                                        </p:tav>
                                        <p:tav tm="100000">
                                          <p:val>
                                            <p:strVal val="#ppt_w"/>
                                          </p:val>
                                        </p:tav>
                                      </p:tavLst>
                                    </p:anim>
                                    <p:anim calcmode="lin" valueType="num">
                                      <p:cBhvr>
                                        <p:cTn id="16" dur="5000" fill="hold"/>
                                        <p:tgtEl>
                                          <p:spTgt spid="7"/>
                                        </p:tgtEl>
                                        <p:attrNameLst>
                                          <p:attrName>ppt_h</p:attrName>
                                        </p:attrNameLst>
                                      </p:cBhvr>
                                      <p:tavLst>
                                        <p:tav tm="0">
                                          <p:val>
                                            <p:fltVal val="0"/>
                                          </p:val>
                                        </p:tav>
                                        <p:tav tm="100000">
                                          <p:val>
                                            <p:strVal val="#ppt_h"/>
                                          </p:val>
                                        </p:tav>
                                      </p:tavLst>
                                    </p:anim>
                                  </p:childTnLst>
                                </p:cTn>
                              </p:par>
                              <p:par>
                                <p:cTn id="17" presetID="8" presetClass="entr" presetSubtype="32"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diamond(out)">
                                      <p:cBhvr>
                                        <p:cTn id="19" dur="5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2" descr="imagenes"/>
          <p:cNvPicPr>
            <a:picLocks noChangeAspect="1" noChangeArrowheads="1"/>
          </p:cNvPicPr>
          <p:nvPr/>
        </p:nvPicPr>
        <p:blipFill>
          <a:blip r:embed="rId2" cstate="print"/>
          <a:srcRect/>
          <a:stretch>
            <a:fillRect/>
          </a:stretch>
        </p:blipFill>
        <p:spPr bwMode="auto">
          <a:xfrm>
            <a:off x="0" y="0"/>
            <a:ext cx="6858000" cy="9144000"/>
          </a:xfrm>
          <a:prstGeom prst="rect">
            <a:avLst/>
          </a:prstGeom>
          <a:noFill/>
        </p:spPr>
      </p:pic>
      <p:sp>
        <p:nvSpPr>
          <p:cNvPr id="6" name="5 Anillo"/>
          <p:cNvSpPr/>
          <p:nvPr/>
        </p:nvSpPr>
        <p:spPr>
          <a:xfrm>
            <a:off x="1844824" y="4932040"/>
            <a:ext cx="696516" cy="1238251"/>
          </a:xfrm>
          <a:prstGeom prst="donut">
            <a:avLst>
              <a:gd name="adj" fmla="val 30635"/>
            </a:avLst>
          </a:prstGeom>
          <a:solidFill>
            <a:srgbClr val="00B0F0">
              <a:alpha val="67000"/>
            </a:srgbClr>
          </a:solidFill>
          <a:ln>
            <a:solidFill>
              <a:srgbClr val="FFFF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Anillo"/>
          <p:cNvSpPr/>
          <p:nvPr/>
        </p:nvSpPr>
        <p:spPr>
          <a:xfrm>
            <a:off x="1700808" y="3347864"/>
            <a:ext cx="696516" cy="1238251"/>
          </a:xfrm>
          <a:prstGeom prst="donut">
            <a:avLst>
              <a:gd name="adj" fmla="val 30635"/>
            </a:avLst>
          </a:prstGeom>
          <a:solidFill>
            <a:srgbClr val="00B0F0">
              <a:alpha val="67000"/>
            </a:srgbClr>
          </a:solidFill>
          <a:ln>
            <a:solidFill>
              <a:srgbClr val="FFFF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Anillo"/>
          <p:cNvSpPr/>
          <p:nvPr/>
        </p:nvSpPr>
        <p:spPr>
          <a:xfrm>
            <a:off x="2420888" y="2267744"/>
            <a:ext cx="696516" cy="1238251"/>
          </a:xfrm>
          <a:prstGeom prst="donut">
            <a:avLst>
              <a:gd name="adj" fmla="val 30635"/>
            </a:avLst>
          </a:prstGeom>
          <a:solidFill>
            <a:srgbClr val="00B0F0">
              <a:alpha val="67000"/>
            </a:srgbClr>
          </a:solidFill>
          <a:ln>
            <a:solidFill>
              <a:srgbClr val="FFFF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Anillo"/>
          <p:cNvSpPr/>
          <p:nvPr/>
        </p:nvSpPr>
        <p:spPr>
          <a:xfrm>
            <a:off x="3573016" y="2267744"/>
            <a:ext cx="696515" cy="1238251"/>
          </a:xfrm>
          <a:prstGeom prst="donut">
            <a:avLst>
              <a:gd name="adj" fmla="val 30635"/>
            </a:avLst>
          </a:prstGeom>
          <a:solidFill>
            <a:srgbClr val="00B0F0">
              <a:alpha val="67000"/>
            </a:srgbClr>
          </a:solidFill>
          <a:ln>
            <a:solidFill>
              <a:srgbClr val="FFFF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Anillo"/>
          <p:cNvSpPr/>
          <p:nvPr/>
        </p:nvSpPr>
        <p:spPr>
          <a:xfrm>
            <a:off x="4581128" y="3275856"/>
            <a:ext cx="696515" cy="1238249"/>
          </a:xfrm>
          <a:prstGeom prst="donut">
            <a:avLst>
              <a:gd name="adj" fmla="val 30635"/>
            </a:avLst>
          </a:prstGeom>
          <a:solidFill>
            <a:srgbClr val="00B0F0">
              <a:alpha val="67000"/>
            </a:srgbClr>
          </a:solidFill>
          <a:ln>
            <a:solidFill>
              <a:srgbClr val="FFFF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Anillo"/>
          <p:cNvSpPr/>
          <p:nvPr/>
        </p:nvSpPr>
        <p:spPr>
          <a:xfrm>
            <a:off x="2636912" y="6156176"/>
            <a:ext cx="696515" cy="1238251"/>
          </a:xfrm>
          <a:prstGeom prst="donut">
            <a:avLst>
              <a:gd name="adj" fmla="val 30635"/>
            </a:avLst>
          </a:prstGeom>
          <a:solidFill>
            <a:srgbClr val="00B0F0">
              <a:alpha val="67000"/>
            </a:srgbClr>
          </a:solidFill>
          <a:ln>
            <a:solidFill>
              <a:srgbClr val="FFFF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Anillo"/>
          <p:cNvSpPr/>
          <p:nvPr/>
        </p:nvSpPr>
        <p:spPr>
          <a:xfrm>
            <a:off x="3933056" y="6156176"/>
            <a:ext cx="696515" cy="1238251"/>
          </a:xfrm>
          <a:prstGeom prst="donut">
            <a:avLst>
              <a:gd name="adj" fmla="val 30635"/>
            </a:avLst>
          </a:prstGeom>
          <a:solidFill>
            <a:srgbClr val="00B0F0">
              <a:alpha val="67000"/>
            </a:srgbClr>
          </a:solidFill>
          <a:ln>
            <a:solidFill>
              <a:srgbClr val="FFFF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9" name="18 Anillo"/>
          <p:cNvSpPr/>
          <p:nvPr/>
        </p:nvSpPr>
        <p:spPr>
          <a:xfrm>
            <a:off x="4509120" y="4788024"/>
            <a:ext cx="696515" cy="1238249"/>
          </a:xfrm>
          <a:prstGeom prst="donut">
            <a:avLst>
              <a:gd name="adj" fmla="val 30635"/>
            </a:avLst>
          </a:prstGeom>
          <a:solidFill>
            <a:srgbClr val="00B0F0">
              <a:alpha val="67000"/>
            </a:srgbClr>
          </a:solidFill>
          <a:ln>
            <a:solidFill>
              <a:srgbClr val="FFFF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Tree>
  </p:cSld>
  <p:clrMapOvr>
    <a:masterClrMapping/>
  </p:clrMapOvr>
  <p:transition spd="slow" advTm="11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21600000">
                                      <p:cBhvr>
                                        <p:cTn id="6" dur="3000" fill="hold"/>
                                        <p:tgtEl>
                                          <p:spTgt spid="6"/>
                                        </p:tgtEl>
                                        <p:attrNameLst>
                                          <p:attrName>r</p:attrName>
                                        </p:attrNameLst>
                                      </p:cBhvr>
                                    </p:animRot>
                                  </p:childTnLst>
                                </p:cTn>
                              </p:par>
                              <p:par>
                                <p:cTn id="7" presetID="8" presetClass="emph" presetSubtype="0" fill="hold" nodeType="withEffect">
                                  <p:stCondLst>
                                    <p:cond delay="0"/>
                                  </p:stCondLst>
                                  <p:childTnLst>
                                    <p:animRot by="21600000">
                                      <p:cBhvr>
                                        <p:cTn id="8" dur="3000" fill="hold"/>
                                        <p:tgtEl>
                                          <p:spTgt spid="7"/>
                                        </p:tgtEl>
                                        <p:attrNameLst>
                                          <p:attrName>r</p:attrName>
                                        </p:attrNameLst>
                                      </p:cBhvr>
                                    </p:animRot>
                                  </p:childTnLst>
                                </p:cTn>
                              </p:par>
                              <p:par>
                                <p:cTn id="9" presetID="8" presetClass="emph" presetSubtype="0" fill="hold" nodeType="withEffect">
                                  <p:stCondLst>
                                    <p:cond delay="0"/>
                                  </p:stCondLst>
                                  <p:childTnLst>
                                    <p:animRot by="21600000">
                                      <p:cBhvr>
                                        <p:cTn id="10" dur="3000" fill="hold"/>
                                        <p:tgtEl>
                                          <p:spTgt spid="8"/>
                                        </p:tgtEl>
                                        <p:attrNameLst>
                                          <p:attrName>r</p:attrName>
                                        </p:attrNameLst>
                                      </p:cBhvr>
                                    </p:animRot>
                                  </p:childTnLst>
                                </p:cTn>
                              </p:par>
                              <p:par>
                                <p:cTn id="11" presetID="8" presetClass="emph" presetSubtype="0" fill="hold" nodeType="withEffect">
                                  <p:stCondLst>
                                    <p:cond delay="0"/>
                                  </p:stCondLst>
                                  <p:childTnLst>
                                    <p:animRot by="21600000">
                                      <p:cBhvr>
                                        <p:cTn id="12" dur="3000" fill="hold"/>
                                        <p:tgtEl>
                                          <p:spTgt spid="9"/>
                                        </p:tgtEl>
                                        <p:attrNameLst>
                                          <p:attrName>r</p:attrName>
                                        </p:attrNameLst>
                                      </p:cBhvr>
                                    </p:animRot>
                                  </p:childTnLst>
                                </p:cTn>
                              </p:par>
                              <p:par>
                                <p:cTn id="13" presetID="8" presetClass="emph" presetSubtype="0" fill="hold" nodeType="withEffect">
                                  <p:stCondLst>
                                    <p:cond delay="0"/>
                                  </p:stCondLst>
                                  <p:childTnLst>
                                    <p:animRot by="21600000">
                                      <p:cBhvr>
                                        <p:cTn id="14" dur="3000" fill="hold"/>
                                        <p:tgtEl>
                                          <p:spTgt spid="10"/>
                                        </p:tgtEl>
                                        <p:attrNameLst>
                                          <p:attrName>r</p:attrName>
                                        </p:attrNameLst>
                                      </p:cBhvr>
                                    </p:animRot>
                                  </p:childTnLst>
                                </p:cTn>
                              </p:par>
                              <p:par>
                                <p:cTn id="15" presetID="8" presetClass="emph" presetSubtype="0" fill="hold" nodeType="withEffect">
                                  <p:stCondLst>
                                    <p:cond delay="0"/>
                                  </p:stCondLst>
                                  <p:childTnLst>
                                    <p:animRot by="21600000">
                                      <p:cBhvr>
                                        <p:cTn id="16" dur="3000" fill="hold"/>
                                        <p:tgtEl>
                                          <p:spTgt spid="11"/>
                                        </p:tgtEl>
                                        <p:attrNameLst>
                                          <p:attrName>r</p:attrName>
                                        </p:attrNameLst>
                                      </p:cBhvr>
                                    </p:animRot>
                                  </p:childTnLst>
                                </p:cTn>
                              </p:par>
                              <p:par>
                                <p:cTn id="17" presetID="8" presetClass="emph" presetSubtype="0" fill="hold" nodeType="withEffect">
                                  <p:stCondLst>
                                    <p:cond delay="0"/>
                                  </p:stCondLst>
                                  <p:childTnLst>
                                    <p:animRot by="21600000">
                                      <p:cBhvr>
                                        <p:cTn id="18" dur="3000" fill="hold"/>
                                        <p:tgtEl>
                                          <p:spTgt spid="12"/>
                                        </p:tgtEl>
                                        <p:attrNameLst>
                                          <p:attrName>r</p:attrName>
                                        </p:attrNameLst>
                                      </p:cBhvr>
                                    </p:animRot>
                                  </p:childTnLst>
                                </p:cTn>
                              </p:par>
                              <p:par>
                                <p:cTn id="19" presetID="8" presetClass="emph" presetSubtype="0" fill="hold" nodeType="withEffect">
                                  <p:stCondLst>
                                    <p:cond delay="0"/>
                                  </p:stCondLst>
                                  <p:childTnLst>
                                    <p:animRot by="21600000">
                                      <p:cBhvr>
                                        <p:cTn id="20" dur="3000" fill="hold"/>
                                        <p:tgtEl>
                                          <p:spTgt spid="19"/>
                                        </p:tgtEl>
                                        <p:attrNameLst>
                                          <p:attrName>r</p:attrName>
                                        </p:attrNameLst>
                                      </p:cBhvr>
                                    </p:animRot>
                                  </p:childTnLst>
                                </p:cTn>
                              </p:par>
                              <p:par>
                                <p:cTn id="21" presetID="2" presetClass="entr" presetSubtype="2" fill="hold"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3000" fill="hold"/>
                                        <p:tgtEl>
                                          <p:spTgt spid="6"/>
                                        </p:tgtEl>
                                        <p:attrNameLst>
                                          <p:attrName>ppt_x</p:attrName>
                                        </p:attrNameLst>
                                      </p:cBhvr>
                                      <p:tavLst>
                                        <p:tav tm="0">
                                          <p:val>
                                            <p:strVal val="1+#ppt_w/2"/>
                                          </p:val>
                                        </p:tav>
                                        <p:tav tm="100000">
                                          <p:val>
                                            <p:strVal val="#ppt_x"/>
                                          </p:val>
                                        </p:tav>
                                      </p:tavLst>
                                    </p:anim>
                                    <p:anim calcmode="lin" valueType="num">
                                      <p:cBhvr additive="base">
                                        <p:cTn id="24" dur="3000" fill="hold"/>
                                        <p:tgtEl>
                                          <p:spTgt spid="6"/>
                                        </p:tgtEl>
                                        <p:attrNameLst>
                                          <p:attrName>ppt_y</p:attrName>
                                        </p:attrNameLst>
                                      </p:cBhvr>
                                      <p:tavLst>
                                        <p:tav tm="0">
                                          <p:val>
                                            <p:strVal val="#ppt_y"/>
                                          </p:val>
                                        </p:tav>
                                        <p:tav tm="100000">
                                          <p:val>
                                            <p:strVal val="#ppt_y"/>
                                          </p:val>
                                        </p:tav>
                                      </p:tavLst>
                                    </p:anim>
                                  </p:childTnLst>
                                </p:cTn>
                              </p:par>
                              <p:par>
                                <p:cTn id="25" presetID="2" presetClass="entr" presetSubtype="2"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3000" fill="hold"/>
                                        <p:tgtEl>
                                          <p:spTgt spid="7"/>
                                        </p:tgtEl>
                                        <p:attrNameLst>
                                          <p:attrName>ppt_x</p:attrName>
                                        </p:attrNameLst>
                                      </p:cBhvr>
                                      <p:tavLst>
                                        <p:tav tm="0">
                                          <p:val>
                                            <p:strVal val="1+#ppt_w/2"/>
                                          </p:val>
                                        </p:tav>
                                        <p:tav tm="100000">
                                          <p:val>
                                            <p:strVal val="#ppt_x"/>
                                          </p:val>
                                        </p:tav>
                                      </p:tavLst>
                                    </p:anim>
                                    <p:anim calcmode="lin" valueType="num">
                                      <p:cBhvr additive="base">
                                        <p:cTn id="28" dur="3000" fill="hold"/>
                                        <p:tgtEl>
                                          <p:spTgt spid="7"/>
                                        </p:tgtEl>
                                        <p:attrNameLst>
                                          <p:attrName>ppt_y</p:attrName>
                                        </p:attrNameLst>
                                      </p:cBhvr>
                                      <p:tavLst>
                                        <p:tav tm="0">
                                          <p:val>
                                            <p:strVal val="#ppt_y"/>
                                          </p:val>
                                        </p:tav>
                                        <p:tav tm="100000">
                                          <p:val>
                                            <p:strVal val="#ppt_y"/>
                                          </p:val>
                                        </p:tav>
                                      </p:tavLst>
                                    </p:anim>
                                  </p:childTnLst>
                                </p:cTn>
                              </p:par>
                              <p:par>
                                <p:cTn id="29" presetID="2" presetClass="entr" presetSubtype="6" fill="hold"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3000" fill="hold"/>
                                        <p:tgtEl>
                                          <p:spTgt spid="8"/>
                                        </p:tgtEl>
                                        <p:attrNameLst>
                                          <p:attrName>ppt_x</p:attrName>
                                        </p:attrNameLst>
                                      </p:cBhvr>
                                      <p:tavLst>
                                        <p:tav tm="0">
                                          <p:val>
                                            <p:strVal val="1+#ppt_w/2"/>
                                          </p:val>
                                        </p:tav>
                                        <p:tav tm="100000">
                                          <p:val>
                                            <p:strVal val="#ppt_x"/>
                                          </p:val>
                                        </p:tav>
                                      </p:tavLst>
                                    </p:anim>
                                    <p:anim calcmode="lin" valueType="num">
                                      <p:cBhvr additive="base">
                                        <p:cTn id="32" dur="3000" fill="hold"/>
                                        <p:tgtEl>
                                          <p:spTgt spid="8"/>
                                        </p:tgtEl>
                                        <p:attrNameLst>
                                          <p:attrName>ppt_y</p:attrName>
                                        </p:attrNameLst>
                                      </p:cBhvr>
                                      <p:tavLst>
                                        <p:tav tm="0">
                                          <p:val>
                                            <p:strVal val="1+#ppt_h/2"/>
                                          </p:val>
                                        </p:tav>
                                        <p:tav tm="100000">
                                          <p:val>
                                            <p:strVal val="#ppt_y"/>
                                          </p:val>
                                        </p:tav>
                                      </p:tavLst>
                                    </p:anim>
                                  </p:childTnLst>
                                </p:cTn>
                              </p:par>
                              <p:par>
                                <p:cTn id="33" presetID="2" presetClass="entr" presetSubtype="12" fill="hold" nodeType="with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3000" fill="hold"/>
                                        <p:tgtEl>
                                          <p:spTgt spid="9"/>
                                        </p:tgtEl>
                                        <p:attrNameLst>
                                          <p:attrName>ppt_x</p:attrName>
                                        </p:attrNameLst>
                                      </p:cBhvr>
                                      <p:tavLst>
                                        <p:tav tm="0">
                                          <p:val>
                                            <p:strVal val="0-#ppt_w/2"/>
                                          </p:val>
                                        </p:tav>
                                        <p:tav tm="100000">
                                          <p:val>
                                            <p:strVal val="#ppt_x"/>
                                          </p:val>
                                        </p:tav>
                                      </p:tavLst>
                                    </p:anim>
                                    <p:anim calcmode="lin" valueType="num">
                                      <p:cBhvr additive="base">
                                        <p:cTn id="36" dur="3000" fill="hold"/>
                                        <p:tgtEl>
                                          <p:spTgt spid="9"/>
                                        </p:tgtEl>
                                        <p:attrNameLst>
                                          <p:attrName>ppt_y</p:attrName>
                                        </p:attrNameLst>
                                      </p:cBhvr>
                                      <p:tavLst>
                                        <p:tav tm="0">
                                          <p:val>
                                            <p:strVal val="1+#ppt_h/2"/>
                                          </p:val>
                                        </p:tav>
                                        <p:tav tm="100000">
                                          <p:val>
                                            <p:strVal val="#ppt_y"/>
                                          </p:val>
                                        </p:tav>
                                      </p:tavLst>
                                    </p:anim>
                                  </p:childTnLst>
                                </p:cTn>
                              </p:par>
                              <p:par>
                                <p:cTn id="37" presetID="2" presetClass="entr" presetSubtype="8" fill="hold" nodeType="with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3000" fill="hold"/>
                                        <p:tgtEl>
                                          <p:spTgt spid="10"/>
                                        </p:tgtEl>
                                        <p:attrNameLst>
                                          <p:attrName>ppt_x</p:attrName>
                                        </p:attrNameLst>
                                      </p:cBhvr>
                                      <p:tavLst>
                                        <p:tav tm="0">
                                          <p:val>
                                            <p:strVal val="0-#ppt_w/2"/>
                                          </p:val>
                                        </p:tav>
                                        <p:tav tm="100000">
                                          <p:val>
                                            <p:strVal val="#ppt_x"/>
                                          </p:val>
                                        </p:tav>
                                      </p:tavLst>
                                    </p:anim>
                                    <p:anim calcmode="lin" valueType="num">
                                      <p:cBhvr additive="base">
                                        <p:cTn id="40" dur="3000" fill="hold"/>
                                        <p:tgtEl>
                                          <p:spTgt spid="10"/>
                                        </p:tgtEl>
                                        <p:attrNameLst>
                                          <p:attrName>ppt_y</p:attrName>
                                        </p:attrNameLst>
                                      </p:cBhvr>
                                      <p:tavLst>
                                        <p:tav tm="0">
                                          <p:val>
                                            <p:strVal val="#ppt_y"/>
                                          </p:val>
                                        </p:tav>
                                        <p:tav tm="100000">
                                          <p:val>
                                            <p:strVal val="#ppt_y"/>
                                          </p:val>
                                        </p:tav>
                                      </p:tavLst>
                                    </p:anim>
                                  </p:childTnLst>
                                </p:cTn>
                              </p:par>
                              <p:par>
                                <p:cTn id="41" presetID="2" presetClass="entr" presetSubtype="3" fill="hold" nodeType="with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additive="base">
                                        <p:cTn id="43" dur="3000" fill="hold"/>
                                        <p:tgtEl>
                                          <p:spTgt spid="11"/>
                                        </p:tgtEl>
                                        <p:attrNameLst>
                                          <p:attrName>ppt_x</p:attrName>
                                        </p:attrNameLst>
                                      </p:cBhvr>
                                      <p:tavLst>
                                        <p:tav tm="0">
                                          <p:val>
                                            <p:strVal val="1+#ppt_w/2"/>
                                          </p:val>
                                        </p:tav>
                                        <p:tav tm="100000">
                                          <p:val>
                                            <p:strVal val="#ppt_x"/>
                                          </p:val>
                                        </p:tav>
                                      </p:tavLst>
                                    </p:anim>
                                    <p:anim calcmode="lin" valueType="num">
                                      <p:cBhvr additive="base">
                                        <p:cTn id="44" dur="3000" fill="hold"/>
                                        <p:tgtEl>
                                          <p:spTgt spid="11"/>
                                        </p:tgtEl>
                                        <p:attrNameLst>
                                          <p:attrName>ppt_y</p:attrName>
                                        </p:attrNameLst>
                                      </p:cBhvr>
                                      <p:tavLst>
                                        <p:tav tm="0">
                                          <p:val>
                                            <p:strVal val="0-#ppt_h/2"/>
                                          </p:val>
                                        </p:tav>
                                        <p:tav tm="100000">
                                          <p:val>
                                            <p:strVal val="#ppt_y"/>
                                          </p:val>
                                        </p:tav>
                                      </p:tavLst>
                                    </p:anim>
                                  </p:childTnLst>
                                </p:cTn>
                              </p:par>
                              <p:par>
                                <p:cTn id="45" presetID="2" presetClass="entr" presetSubtype="9" fill="hold" nodeType="with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additive="base">
                                        <p:cTn id="47" dur="3000" fill="hold"/>
                                        <p:tgtEl>
                                          <p:spTgt spid="12"/>
                                        </p:tgtEl>
                                        <p:attrNameLst>
                                          <p:attrName>ppt_x</p:attrName>
                                        </p:attrNameLst>
                                      </p:cBhvr>
                                      <p:tavLst>
                                        <p:tav tm="0">
                                          <p:val>
                                            <p:strVal val="0-#ppt_w/2"/>
                                          </p:val>
                                        </p:tav>
                                        <p:tav tm="100000">
                                          <p:val>
                                            <p:strVal val="#ppt_x"/>
                                          </p:val>
                                        </p:tav>
                                      </p:tavLst>
                                    </p:anim>
                                    <p:anim calcmode="lin" valueType="num">
                                      <p:cBhvr additive="base">
                                        <p:cTn id="48" dur="3000" fill="hold"/>
                                        <p:tgtEl>
                                          <p:spTgt spid="12"/>
                                        </p:tgtEl>
                                        <p:attrNameLst>
                                          <p:attrName>ppt_y</p:attrName>
                                        </p:attrNameLst>
                                      </p:cBhvr>
                                      <p:tavLst>
                                        <p:tav tm="0">
                                          <p:val>
                                            <p:strVal val="0-#ppt_h/2"/>
                                          </p:val>
                                        </p:tav>
                                        <p:tav tm="100000">
                                          <p:val>
                                            <p:strVal val="#ppt_y"/>
                                          </p:val>
                                        </p:tav>
                                      </p:tavLst>
                                    </p:anim>
                                  </p:childTnLst>
                                </p:cTn>
                              </p:par>
                              <p:par>
                                <p:cTn id="49" presetID="2" presetClass="entr" presetSubtype="8" fill="hold" nodeType="withEffect">
                                  <p:stCondLst>
                                    <p:cond delay="0"/>
                                  </p:stCondLst>
                                  <p:childTnLst>
                                    <p:set>
                                      <p:cBhvr>
                                        <p:cTn id="50" dur="1" fill="hold">
                                          <p:stCondLst>
                                            <p:cond delay="0"/>
                                          </p:stCondLst>
                                        </p:cTn>
                                        <p:tgtEl>
                                          <p:spTgt spid="19"/>
                                        </p:tgtEl>
                                        <p:attrNameLst>
                                          <p:attrName>style.visibility</p:attrName>
                                        </p:attrNameLst>
                                      </p:cBhvr>
                                      <p:to>
                                        <p:strVal val="visible"/>
                                      </p:to>
                                    </p:set>
                                    <p:anim calcmode="lin" valueType="num">
                                      <p:cBhvr additive="base">
                                        <p:cTn id="51" dur="3000" fill="hold"/>
                                        <p:tgtEl>
                                          <p:spTgt spid="19"/>
                                        </p:tgtEl>
                                        <p:attrNameLst>
                                          <p:attrName>ppt_x</p:attrName>
                                        </p:attrNameLst>
                                      </p:cBhvr>
                                      <p:tavLst>
                                        <p:tav tm="0">
                                          <p:val>
                                            <p:strVal val="0-#ppt_w/2"/>
                                          </p:val>
                                        </p:tav>
                                        <p:tav tm="100000">
                                          <p:val>
                                            <p:strVal val="#ppt_x"/>
                                          </p:val>
                                        </p:tav>
                                      </p:tavLst>
                                    </p:anim>
                                    <p:anim calcmode="lin" valueType="num">
                                      <p:cBhvr additive="base">
                                        <p:cTn id="52" dur="3000" fill="hold"/>
                                        <p:tgtEl>
                                          <p:spTgt spid="19"/>
                                        </p:tgtEl>
                                        <p:attrNameLst>
                                          <p:attrName>ppt_y</p:attrName>
                                        </p:attrNameLst>
                                      </p:cBhvr>
                                      <p:tavLst>
                                        <p:tav tm="0">
                                          <p:val>
                                            <p:strVal val="#ppt_y"/>
                                          </p:val>
                                        </p:tav>
                                        <p:tav tm="100000">
                                          <p:val>
                                            <p:strVal val="#ppt_y"/>
                                          </p:val>
                                        </p:tav>
                                      </p:tavLst>
                                    </p:anim>
                                  </p:childTnLst>
                                </p:cTn>
                              </p:par>
                            </p:childTnLst>
                          </p:cTn>
                        </p:par>
                        <p:par>
                          <p:cTn id="53" fill="hold">
                            <p:stCondLst>
                              <p:cond delay="3000"/>
                            </p:stCondLst>
                            <p:childTnLst>
                              <p:par>
                                <p:cTn id="54" presetID="2" presetClass="exit" presetSubtype="2" fill="hold" nodeType="afterEffect">
                                  <p:stCondLst>
                                    <p:cond delay="0"/>
                                  </p:stCondLst>
                                  <p:childTnLst>
                                    <p:anim calcmode="lin" valueType="num">
                                      <p:cBhvr additive="base">
                                        <p:cTn id="55" dur="3000"/>
                                        <p:tgtEl>
                                          <p:spTgt spid="6"/>
                                        </p:tgtEl>
                                        <p:attrNameLst>
                                          <p:attrName>ppt_x</p:attrName>
                                        </p:attrNameLst>
                                      </p:cBhvr>
                                      <p:tavLst>
                                        <p:tav tm="0">
                                          <p:val>
                                            <p:strVal val="ppt_x"/>
                                          </p:val>
                                        </p:tav>
                                        <p:tav tm="100000">
                                          <p:val>
                                            <p:strVal val="1+ppt_w/2"/>
                                          </p:val>
                                        </p:tav>
                                      </p:tavLst>
                                    </p:anim>
                                    <p:anim calcmode="lin" valueType="num">
                                      <p:cBhvr additive="base">
                                        <p:cTn id="56" dur="3000"/>
                                        <p:tgtEl>
                                          <p:spTgt spid="6"/>
                                        </p:tgtEl>
                                        <p:attrNameLst>
                                          <p:attrName>ppt_y</p:attrName>
                                        </p:attrNameLst>
                                      </p:cBhvr>
                                      <p:tavLst>
                                        <p:tav tm="0">
                                          <p:val>
                                            <p:strVal val="ppt_y"/>
                                          </p:val>
                                        </p:tav>
                                        <p:tav tm="100000">
                                          <p:val>
                                            <p:strVal val="ppt_y"/>
                                          </p:val>
                                        </p:tav>
                                      </p:tavLst>
                                    </p:anim>
                                    <p:set>
                                      <p:cBhvr>
                                        <p:cTn id="57" dur="1" fill="hold">
                                          <p:stCondLst>
                                            <p:cond delay="2999"/>
                                          </p:stCondLst>
                                        </p:cTn>
                                        <p:tgtEl>
                                          <p:spTgt spid="6"/>
                                        </p:tgtEl>
                                        <p:attrNameLst>
                                          <p:attrName>style.visibility</p:attrName>
                                        </p:attrNameLst>
                                      </p:cBhvr>
                                      <p:to>
                                        <p:strVal val="hidden"/>
                                      </p:to>
                                    </p:set>
                                  </p:childTnLst>
                                </p:cTn>
                              </p:par>
                              <p:par>
                                <p:cTn id="58" presetID="2" presetClass="exit" presetSubtype="2" fill="hold" nodeType="withEffect">
                                  <p:stCondLst>
                                    <p:cond delay="0"/>
                                  </p:stCondLst>
                                  <p:childTnLst>
                                    <p:anim calcmode="lin" valueType="num">
                                      <p:cBhvr additive="base">
                                        <p:cTn id="59" dur="3000"/>
                                        <p:tgtEl>
                                          <p:spTgt spid="7"/>
                                        </p:tgtEl>
                                        <p:attrNameLst>
                                          <p:attrName>ppt_x</p:attrName>
                                        </p:attrNameLst>
                                      </p:cBhvr>
                                      <p:tavLst>
                                        <p:tav tm="0">
                                          <p:val>
                                            <p:strVal val="ppt_x"/>
                                          </p:val>
                                        </p:tav>
                                        <p:tav tm="100000">
                                          <p:val>
                                            <p:strVal val="1+ppt_w/2"/>
                                          </p:val>
                                        </p:tav>
                                      </p:tavLst>
                                    </p:anim>
                                    <p:anim calcmode="lin" valueType="num">
                                      <p:cBhvr additive="base">
                                        <p:cTn id="60" dur="3000"/>
                                        <p:tgtEl>
                                          <p:spTgt spid="7"/>
                                        </p:tgtEl>
                                        <p:attrNameLst>
                                          <p:attrName>ppt_y</p:attrName>
                                        </p:attrNameLst>
                                      </p:cBhvr>
                                      <p:tavLst>
                                        <p:tav tm="0">
                                          <p:val>
                                            <p:strVal val="ppt_y"/>
                                          </p:val>
                                        </p:tav>
                                        <p:tav tm="100000">
                                          <p:val>
                                            <p:strVal val="ppt_y"/>
                                          </p:val>
                                        </p:tav>
                                      </p:tavLst>
                                    </p:anim>
                                    <p:set>
                                      <p:cBhvr>
                                        <p:cTn id="61" dur="1" fill="hold">
                                          <p:stCondLst>
                                            <p:cond delay="2999"/>
                                          </p:stCondLst>
                                        </p:cTn>
                                        <p:tgtEl>
                                          <p:spTgt spid="7"/>
                                        </p:tgtEl>
                                        <p:attrNameLst>
                                          <p:attrName>style.visibility</p:attrName>
                                        </p:attrNameLst>
                                      </p:cBhvr>
                                      <p:to>
                                        <p:strVal val="hidden"/>
                                      </p:to>
                                    </p:set>
                                  </p:childTnLst>
                                </p:cTn>
                              </p:par>
                              <p:par>
                                <p:cTn id="62" presetID="2" presetClass="exit" presetSubtype="2" fill="hold" nodeType="withEffect">
                                  <p:stCondLst>
                                    <p:cond delay="0"/>
                                  </p:stCondLst>
                                  <p:childTnLst>
                                    <p:anim calcmode="lin" valueType="num">
                                      <p:cBhvr additive="base">
                                        <p:cTn id="63" dur="3000"/>
                                        <p:tgtEl>
                                          <p:spTgt spid="8"/>
                                        </p:tgtEl>
                                        <p:attrNameLst>
                                          <p:attrName>ppt_x</p:attrName>
                                        </p:attrNameLst>
                                      </p:cBhvr>
                                      <p:tavLst>
                                        <p:tav tm="0">
                                          <p:val>
                                            <p:strVal val="ppt_x"/>
                                          </p:val>
                                        </p:tav>
                                        <p:tav tm="100000">
                                          <p:val>
                                            <p:strVal val="1+ppt_w/2"/>
                                          </p:val>
                                        </p:tav>
                                      </p:tavLst>
                                    </p:anim>
                                    <p:anim calcmode="lin" valueType="num">
                                      <p:cBhvr additive="base">
                                        <p:cTn id="64" dur="3000"/>
                                        <p:tgtEl>
                                          <p:spTgt spid="8"/>
                                        </p:tgtEl>
                                        <p:attrNameLst>
                                          <p:attrName>ppt_y</p:attrName>
                                        </p:attrNameLst>
                                      </p:cBhvr>
                                      <p:tavLst>
                                        <p:tav tm="0">
                                          <p:val>
                                            <p:strVal val="ppt_y"/>
                                          </p:val>
                                        </p:tav>
                                        <p:tav tm="100000">
                                          <p:val>
                                            <p:strVal val="ppt_y"/>
                                          </p:val>
                                        </p:tav>
                                      </p:tavLst>
                                    </p:anim>
                                    <p:set>
                                      <p:cBhvr>
                                        <p:cTn id="65" dur="1" fill="hold">
                                          <p:stCondLst>
                                            <p:cond delay="2999"/>
                                          </p:stCondLst>
                                        </p:cTn>
                                        <p:tgtEl>
                                          <p:spTgt spid="8"/>
                                        </p:tgtEl>
                                        <p:attrNameLst>
                                          <p:attrName>style.visibility</p:attrName>
                                        </p:attrNameLst>
                                      </p:cBhvr>
                                      <p:to>
                                        <p:strVal val="hidden"/>
                                      </p:to>
                                    </p:set>
                                  </p:childTnLst>
                                </p:cTn>
                              </p:par>
                              <p:par>
                                <p:cTn id="66" presetID="2" presetClass="exit" presetSubtype="2" fill="hold" nodeType="withEffect">
                                  <p:stCondLst>
                                    <p:cond delay="0"/>
                                  </p:stCondLst>
                                  <p:childTnLst>
                                    <p:anim calcmode="lin" valueType="num">
                                      <p:cBhvr additive="base">
                                        <p:cTn id="67" dur="3000"/>
                                        <p:tgtEl>
                                          <p:spTgt spid="11"/>
                                        </p:tgtEl>
                                        <p:attrNameLst>
                                          <p:attrName>ppt_x</p:attrName>
                                        </p:attrNameLst>
                                      </p:cBhvr>
                                      <p:tavLst>
                                        <p:tav tm="0">
                                          <p:val>
                                            <p:strVal val="ppt_x"/>
                                          </p:val>
                                        </p:tav>
                                        <p:tav tm="100000">
                                          <p:val>
                                            <p:strVal val="1+ppt_w/2"/>
                                          </p:val>
                                        </p:tav>
                                      </p:tavLst>
                                    </p:anim>
                                    <p:anim calcmode="lin" valueType="num">
                                      <p:cBhvr additive="base">
                                        <p:cTn id="68" dur="3000"/>
                                        <p:tgtEl>
                                          <p:spTgt spid="11"/>
                                        </p:tgtEl>
                                        <p:attrNameLst>
                                          <p:attrName>ppt_y</p:attrName>
                                        </p:attrNameLst>
                                      </p:cBhvr>
                                      <p:tavLst>
                                        <p:tav tm="0">
                                          <p:val>
                                            <p:strVal val="ppt_y"/>
                                          </p:val>
                                        </p:tav>
                                        <p:tav tm="100000">
                                          <p:val>
                                            <p:strVal val="ppt_y"/>
                                          </p:val>
                                        </p:tav>
                                      </p:tavLst>
                                    </p:anim>
                                    <p:set>
                                      <p:cBhvr>
                                        <p:cTn id="69" dur="1" fill="hold">
                                          <p:stCondLst>
                                            <p:cond delay="2999"/>
                                          </p:stCondLst>
                                        </p:cTn>
                                        <p:tgtEl>
                                          <p:spTgt spid="11"/>
                                        </p:tgtEl>
                                        <p:attrNameLst>
                                          <p:attrName>style.visibility</p:attrName>
                                        </p:attrNameLst>
                                      </p:cBhvr>
                                      <p:to>
                                        <p:strVal val="hidden"/>
                                      </p:to>
                                    </p:set>
                                  </p:childTnLst>
                                </p:cTn>
                              </p:par>
                              <p:par>
                                <p:cTn id="70" presetID="19" presetClass="exit" presetSubtype="10" fill="hold" nodeType="withEffect">
                                  <p:stCondLst>
                                    <p:cond delay="0"/>
                                  </p:stCondLst>
                                  <p:childTnLst>
                                    <p:anim calcmode="lin" valueType="num">
                                      <p:cBhvr>
                                        <p:cTn id="71" dur="3000"/>
                                        <p:tgtEl>
                                          <p:spTgt spid="6"/>
                                        </p:tgtEl>
                                        <p:attrNameLst>
                                          <p:attrName>ppt_h</p:attrName>
                                        </p:attrNameLst>
                                      </p:cBhvr>
                                      <p:tavLst>
                                        <p:tav tm="0">
                                          <p:val>
                                            <p:strVal val="ppt_h"/>
                                          </p:val>
                                        </p:tav>
                                        <p:tav tm="100000">
                                          <p:val>
                                            <p:strVal val="ppt_h"/>
                                          </p:val>
                                        </p:tav>
                                      </p:tavLst>
                                    </p:anim>
                                    <p:anim calcmode="lin" valueType="num">
                                      <p:cBhvr>
                                        <p:cTn id="72"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73" dur="1" fill="hold">
                                          <p:stCondLst>
                                            <p:cond delay="2999"/>
                                          </p:stCondLst>
                                        </p:cTn>
                                        <p:tgtEl>
                                          <p:spTgt spid="6"/>
                                        </p:tgtEl>
                                        <p:attrNameLst>
                                          <p:attrName>style.visibility</p:attrName>
                                        </p:attrNameLst>
                                      </p:cBhvr>
                                      <p:to>
                                        <p:strVal val="hidden"/>
                                      </p:to>
                                    </p:set>
                                  </p:childTnLst>
                                </p:cTn>
                              </p:par>
                              <p:par>
                                <p:cTn id="74" presetID="19" presetClass="exit" presetSubtype="10" fill="hold" nodeType="withEffect">
                                  <p:stCondLst>
                                    <p:cond delay="0"/>
                                  </p:stCondLst>
                                  <p:childTnLst>
                                    <p:anim calcmode="lin" valueType="num">
                                      <p:cBhvr>
                                        <p:cTn id="75" dur="3000"/>
                                        <p:tgtEl>
                                          <p:spTgt spid="7"/>
                                        </p:tgtEl>
                                        <p:attrNameLst>
                                          <p:attrName>ppt_h</p:attrName>
                                        </p:attrNameLst>
                                      </p:cBhvr>
                                      <p:tavLst>
                                        <p:tav tm="0">
                                          <p:val>
                                            <p:strVal val="ppt_h"/>
                                          </p:val>
                                        </p:tav>
                                        <p:tav tm="100000">
                                          <p:val>
                                            <p:strVal val="ppt_h"/>
                                          </p:val>
                                        </p:tav>
                                      </p:tavLst>
                                    </p:anim>
                                    <p:anim calcmode="lin" valueType="num">
                                      <p:cBhvr>
                                        <p:cTn id="76"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77" dur="1" fill="hold">
                                          <p:stCondLst>
                                            <p:cond delay="2999"/>
                                          </p:stCondLst>
                                        </p:cTn>
                                        <p:tgtEl>
                                          <p:spTgt spid="7"/>
                                        </p:tgtEl>
                                        <p:attrNameLst>
                                          <p:attrName>style.visibility</p:attrName>
                                        </p:attrNameLst>
                                      </p:cBhvr>
                                      <p:to>
                                        <p:strVal val="hidden"/>
                                      </p:to>
                                    </p:set>
                                  </p:childTnLst>
                                </p:cTn>
                              </p:par>
                              <p:par>
                                <p:cTn id="78" presetID="19" presetClass="exit" presetSubtype="10" fill="hold" nodeType="withEffect">
                                  <p:stCondLst>
                                    <p:cond delay="0"/>
                                  </p:stCondLst>
                                  <p:childTnLst>
                                    <p:anim calcmode="lin" valueType="num">
                                      <p:cBhvr>
                                        <p:cTn id="79" dur="3000"/>
                                        <p:tgtEl>
                                          <p:spTgt spid="8"/>
                                        </p:tgtEl>
                                        <p:attrNameLst>
                                          <p:attrName>ppt_h</p:attrName>
                                        </p:attrNameLst>
                                      </p:cBhvr>
                                      <p:tavLst>
                                        <p:tav tm="0">
                                          <p:val>
                                            <p:strVal val="ppt_h"/>
                                          </p:val>
                                        </p:tav>
                                        <p:tav tm="100000">
                                          <p:val>
                                            <p:strVal val="ppt_h"/>
                                          </p:val>
                                        </p:tav>
                                      </p:tavLst>
                                    </p:anim>
                                    <p:anim calcmode="lin" valueType="num">
                                      <p:cBhvr>
                                        <p:cTn id="80"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1" dur="1" fill="hold">
                                          <p:stCondLst>
                                            <p:cond delay="2999"/>
                                          </p:stCondLst>
                                        </p:cTn>
                                        <p:tgtEl>
                                          <p:spTgt spid="8"/>
                                        </p:tgtEl>
                                        <p:attrNameLst>
                                          <p:attrName>style.visibility</p:attrName>
                                        </p:attrNameLst>
                                      </p:cBhvr>
                                      <p:to>
                                        <p:strVal val="hidden"/>
                                      </p:to>
                                    </p:set>
                                  </p:childTnLst>
                                </p:cTn>
                              </p:par>
                              <p:par>
                                <p:cTn id="82" presetID="19" presetClass="exit" presetSubtype="10" fill="hold" nodeType="withEffect">
                                  <p:stCondLst>
                                    <p:cond delay="0"/>
                                  </p:stCondLst>
                                  <p:childTnLst>
                                    <p:anim calcmode="lin" valueType="num">
                                      <p:cBhvr>
                                        <p:cTn id="83" dur="3000"/>
                                        <p:tgtEl>
                                          <p:spTgt spid="11"/>
                                        </p:tgtEl>
                                        <p:attrNameLst>
                                          <p:attrName>ppt_h</p:attrName>
                                        </p:attrNameLst>
                                      </p:cBhvr>
                                      <p:tavLst>
                                        <p:tav tm="0">
                                          <p:val>
                                            <p:strVal val="ppt_h"/>
                                          </p:val>
                                        </p:tav>
                                        <p:tav tm="100000">
                                          <p:val>
                                            <p:strVal val="ppt_h"/>
                                          </p:val>
                                        </p:tav>
                                      </p:tavLst>
                                    </p:anim>
                                    <p:anim calcmode="lin" valueType="num">
                                      <p:cBhvr>
                                        <p:cTn id="84"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5" dur="1" fill="hold">
                                          <p:stCondLst>
                                            <p:cond delay="2999"/>
                                          </p:stCondLst>
                                        </p:cTn>
                                        <p:tgtEl>
                                          <p:spTgt spid="11"/>
                                        </p:tgtEl>
                                        <p:attrNameLst>
                                          <p:attrName>style.visibility</p:attrName>
                                        </p:attrNameLst>
                                      </p:cBhvr>
                                      <p:to>
                                        <p:strVal val="hidden"/>
                                      </p:to>
                                    </p:set>
                                  </p:childTnLst>
                                </p:cTn>
                              </p:par>
                              <p:par>
                                <p:cTn id="86" presetID="19" presetClass="exit" presetSubtype="10" fill="hold" nodeType="withEffect">
                                  <p:stCondLst>
                                    <p:cond delay="0"/>
                                  </p:stCondLst>
                                  <p:childTnLst>
                                    <p:anim calcmode="lin" valueType="num">
                                      <p:cBhvr>
                                        <p:cTn id="87" dur="3000"/>
                                        <p:tgtEl>
                                          <p:spTgt spid="9"/>
                                        </p:tgtEl>
                                        <p:attrNameLst>
                                          <p:attrName>ppt_h</p:attrName>
                                        </p:attrNameLst>
                                      </p:cBhvr>
                                      <p:tavLst>
                                        <p:tav tm="0">
                                          <p:val>
                                            <p:strVal val="ppt_h"/>
                                          </p:val>
                                        </p:tav>
                                        <p:tav tm="100000">
                                          <p:val>
                                            <p:strVal val="ppt_h"/>
                                          </p:val>
                                        </p:tav>
                                      </p:tavLst>
                                    </p:anim>
                                    <p:anim calcmode="lin" valueType="num">
                                      <p:cBhvr>
                                        <p:cTn id="88"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9" dur="1" fill="hold">
                                          <p:stCondLst>
                                            <p:cond delay="2999"/>
                                          </p:stCondLst>
                                        </p:cTn>
                                        <p:tgtEl>
                                          <p:spTgt spid="9"/>
                                        </p:tgtEl>
                                        <p:attrNameLst>
                                          <p:attrName>style.visibility</p:attrName>
                                        </p:attrNameLst>
                                      </p:cBhvr>
                                      <p:to>
                                        <p:strVal val="hidden"/>
                                      </p:to>
                                    </p:set>
                                  </p:childTnLst>
                                </p:cTn>
                              </p:par>
                              <p:par>
                                <p:cTn id="90" presetID="19" presetClass="exit" presetSubtype="10" fill="hold" nodeType="withEffect">
                                  <p:stCondLst>
                                    <p:cond delay="0"/>
                                  </p:stCondLst>
                                  <p:childTnLst>
                                    <p:anim calcmode="lin" valueType="num">
                                      <p:cBhvr>
                                        <p:cTn id="91" dur="3000"/>
                                        <p:tgtEl>
                                          <p:spTgt spid="10"/>
                                        </p:tgtEl>
                                        <p:attrNameLst>
                                          <p:attrName>ppt_h</p:attrName>
                                        </p:attrNameLst>
                                      </p:cBhvr>
                                      <p:tavLst>
                                        <p:tav tm="0">
                                          <p:val>
                                            <p:strVal val="ppt_h"/>
                                          </p:val>
                                        </p:tav>
                                        <p:tav tm="100000">
                                          <p:val>
                                            <p:strVal val="ppt_h"/>
                                          </p:val>
                                        </p:tav>
                                      </p:tavLst>
                                    </p:anim>
                                    <p:anim calcmode="lin" valueType="num">
                                      <p:cBhvr>
                                        <p:cTn id="92"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3" dur="1" fill="hold">
                                          <p:stCondLst>
                                            <p:cond delay="2999"/>
                                          </p:stCondLst>
                                        </p:cTn>
                                        <p:tgtEl>
                                          <p:spTgt spid="10"/>
                                        </p:tgtEl>
                                        <p:attrNameLst>
                                          <p:attrName>style.visibility</p:attrName>
                                        </p:attrNameLst>
                                      </p:cBhvr>
                                      <p:to>
                                        <p:strVal val="hidden"/>
                                      </p:to>
                                    </p:set>
                                  </p:childTnLst>
                                </p:cTn>
                              </p:par>
                              <p:par>
                                <p:cTn id="94" presetID="19" presetClass="exit" presetSubtype="10" fill="hold" nodeType="withEffect">
                                  <p:stCondLst>
                                    <p:cond delay="0"/>
                                  </p:stCondLst>
                                  <p:childTnLst>
                                    <p:anim calcmode="lin" valueType="num">
                                      <p:cBhvr>
                                        <p:cTn id="95" dur="3000"/>
                                        <p:tgtEl>
                                          <p:spTgt spid="12"/>
                                        </p:tgtEl>
                                        <p:attrNameLst>
                                          <p:attrName>ppt_h</p:attrName>
                                        </p:attrNameLst>
                                      </p:cBhvr>
                                      <p:tavLst>
                                        <p:tav tm="0">
                                          <p:val>
                                            <p:strVal val="ppt_h"/>
                                          </p:val>
                                        </p:tav>
                                        <p:tav tm="100000">
                                          <p:val>
                                            <p:strVal val="ppt_h"/>
                                          </p:val>
                                        </p:tav>
                                      </p:tavLst>
                                    </p:anim>
                                    <p:anim calcmode="lin" valueType="num">
                                      <p:cBhvr>
                                        <p:cTn id="96"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7" dur="1" fill="hold">
                                          <p:stCondLst>
                                            <p:cond delay="2999"/>
                                          </p:stCondLst>
                                        </p:cTn>
                                        <p:tgtEl>
                                          <p:spTgt spid="12"/>
                                        </p:tgtEl>
                                        <p:attrNameLst>
                                          <p:attrName>style.visibility</p:attrName>
                                        </p:attrNameLst>
                                      </p:cBhvr>
                                      <p:to>
                                        <p:strVal val="hidden"/>
                                      </p:to>
                                    </p:set>
                                  </p:childTnLst>
                                </p:cTn>
                              </p:par>
                              <p:par>
                                <p:cTn id="98" presetID="19" presetClass="exit" presetSubtype="10" fill="hold" nodeType="withEffect">
                                  <p:stCondLst>
                                    <p:cond delay="0"/>
                                  </p:stCondLst>
                                  <p:childTnLst>
                                    <p:anim calcmode="lin" valueType="num">
                                      <p:cBhvr>
                                        <p:cTn id="99" dur="3000"/>
                                        <p:tgtEl>
                                          <p:spTgt spid="19"/>
                                        </p:tgtEl>
                                        <p:attrNameLst>
                                          <p:attrName>ppt_h</p:attrName>
                                        </p:attrNameLst>
                                      </p:cBhvr>
                                      <p:tavLst>
                                        <p:tav tm="0">
                                          <p:val>
                                            <p:strVal val="ppt_h"/>
                                          </p:val>
                                        </p:tav>
                                        <p:tav tm="100000">
                                          <p:val>
                                            <p:strVal val="ppt_h"/>
                                          </p:val>
                                        </p:tav>
                                      </p:tavLst>
                                    </p:anim>
                                    <p:anim calcmode="lin" valueType="num">
                                      <p:cBhvr>
                                        <p:cTn id="100" dur="3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1" dur="1" fill="hold">
                                          <p:stCondLst>
                                            <p:cond delay="2999"/>
                                          </p:stCondLst>
                                        </p:cTn>
                                        <p:tgtEl>
                                          <p:spTgt spid="19"/>
                                        </p:tgtEl>
                                        <p:attrNameLst>
                                          <p:attrName>style.visibility</p:attrName>
                                        </p:attrNameLst>
                                      </p:cBhvr>
                                      <p:to>
                                        <p:strVal val="hidden"/>
                                      </p:to>
                                    </p:set>
                                  </p:childTnLst>
                                </p:cTn>
                              </p:par>
                              <p:par>
                                <p:cTn id="102" presetID="2" presetClass="exit" presetSubtype="8" fill="hold" nodeType="withEffect">
                                  <p:stCondLst>
                                    <p:cond delay="0"/>
                                  </p:stCondLst>
                                  <p:childTnLst>
                                    <p:anim calcmode="lin" valueType="num">
                                      <p:cBhvr additive="base">
                                        <p:cTn id="103" dur="3000"/>
                                        <p:tgtEl>
                                          <p:spTgt spid="9"/>
                                        </p:tgtEl>
                                        <p:attrNameLst>
                                          <p:attrName>ppt_x</p:attrName>
                                        </p:attrNameLst>
                                      </p:cBhvr>
                                      <p:tavLst>
                                        <p:tav tm="0">
                                          <p:val>
                                            <p:strVal val="ppt_x"/>
                                          </p:val>
                                        </p:tav>
                                        <p:tav tm="100000">
                                          <p:val>
                                            <p:strVal val="0-ppt_w/2"/>
                                          </p:val>
                                        </p:tav>
                                      </p:tavLst>
                                    </p:anim>
                                    <p:anim calcmode="lin" valueType="num">
                                      <p:cBhvr additive="base">
                                        <p:cTn id="104" dur="3000"/>
                                        <p:tgtEl>
                                          <p:spTgt spid="9"/>
                                        </p:tgtEl>
                                        <p:attrNameLst>
                                          <p:attrName>ppt_y</p:attrName>
                                        </p:attrNameLst>
                                      </p:cBhvr>
                                      <p:tavLst>
                                        <p:tav tm="0">
                                          <p:val>
                                            <p:strVal val="ppt_y"/>
                                          </p:val>
                                        </p:tav>
                                        <p:tav tm="100000">
                                          <p:val>
                                            <p:strVal val="ppt_y"/>
                                          </p:val>
                                        </p:tav>
                                      </p:tavLst>
                                    </p:anim>
                                    <p:set>
                                      <p:cBhvr>
                                        <p:cTn id="105" dur="1" fill="hold">
                                          <p:stCondLst>
                                            <p:cond delay="2999"/>
                                          </p:stCondLst>
                                        </p:cTn>
                                        <p:tgtEl>
                                          <p:spTgt spid="9"/>
                                        </p:tgtEl>
                                        <p:attrNameLst>
                                          <p:attrName>style.visibility</p:attrName>
                                        </p:attrNameLst>
                                      </p:cBhvr>
                                      <p:to>
                                        <p:strVal val="hidden"/>
                                      </p:to>
                                    </p:set>
                                  </p:childTnLst>
                                </p:cTn>
                              </p:par>
                              <p:par>
                                <p:cTn id="106" presetID="2" presetClass="exit" presetSubtype="8" fill="hold" nodeType="withEffect">
                                  <p:stCondLst>
                                    <p:cond delay="0"/>
                                  </p:stCondLst>
                                  <p:childTnLst>
                                    <p:anim calcmode="lin" valueType="num">
                                      <p:cBhvr additive="base">
                                        <p:cTn id="107" dur="3000"/>
                                        <p:tgtEl>
                                          <p:spTgt spid="10"/>
                                        </p:tgtEl>
                                        <p:attrNameLst>
                                          <p:attrName>ppt_x</p:attrName>
                                        </p:attrNameLst>
                                      </p:cBhvr>
                                      <p:tavLst>
                                        <p:tav tm="0">
                                          <p:val>
                                            <p:strVal val="ppt_x"/>
                                          </p:val>
                                        </p:tav>
                                        <p:tav tm="100000">
                                          <p:val>
                                            <p:strVal val="0-ppt_w/2"/>
                                          </p:val>
                                        </p:tav>
                                      </p:tavLst>
                                    </p:anim>
                                    <p:anim calcmode="lin" valueType="num">
                                      <p:cBhvr additive="base">
                                        <p:cTn id="108" dur="3000"/>
                                        <p:tgtEl>
                                          <p:spTgt spid="10"/>
                                        </p:tgtEl>
                                        <p:attrNameLst>
                                          <p:attrName>ppt_y</p:attrName>
                                        </p:attrNameLst>
                                      </p:cBhvr>
                                      <p:tavLst>
                                        <p:tav tm="0">
                                          <p:val>
                                            <p:strVal val="ppt_y"/>
                                          </p:val>
                                        </p:tav>
                                        <p:tav tm="100000">
                                          <p:val>
                                            <p:strVal val="ppt_y"/>
                                          </p:val>
                                        </p:tav>
                                      </p:tavLst>
                                    </p:anim>
                                    <p:set>
                                      <p:cBhvr>
                                        <p:cTn id="109" dur="1" fill="hold">
                                          <p:stCondLst>
                                            <p:cond delay="2999"/>
                                          </p:stCondLst>
                                        </p:cTn>
                                        <p:tgtEl>
                                          <p:spTgt spid="10"/>
                                        </p:tgtEl>
                                        <p:attrNameLst>
                                          <p:attrName>style.visibility</p:attrName>
                                        </p:attrNameLst>
                                      </p:cBhvr>
                                      <p:to>
                                        <p:strVal val="hidden"/>
                                      </p:to>
                                    </p:set>
                                  </p:childTnLst>
                                </p:cTn>
                              </p:par>
                              <p:par>
                                <p:cTn id="110" presetID="2" presetClass="exit" presetSubtype="8" fill="hold" nodeType="withEffect">
                                  <p:stCondLst>
                                    <p:cond delay="0"/>
                                  </p:stCondLst>
                                  <p:childTnLst>
                                    <p:anim calcmode="lin" valueType="num">
                                      <p:cBhvr additive="base">
                                        <p:cTn id="111" dur="3000"/>
                                        <p:tgtEl>
                                          <p:spTgt spid="12"/>
                                        </p:tgtEl>
                                        <p:attrNameLst>
                                          <p:attrName>ppt_x</p:attrName>
                                        </p:attrNameLst>
                                      </p:cBhvr>
                                      <p:tavLst>
                                        <p:tav tm="0">
                                          <p:val>
                                            <p:strVal val="ppt_x"/>
                                          </p:val>
                                        </p:tav>
                                        <p:tav tm="100000">
                                          <p:val>
                                            <p:strVal val="0-ppt_w/2"/>
                                          </p:val>
                                        </p:tav>
                                      </p:tavLst>
                                    </p:anim>
                                    <p:anim calcmode="lin" valueType="num">
                                      <p:cBhvr additive="base">
                                        <p:cTn id="112" dur="3000"/>
                                        <p:tgtEl>
                                          <p:spTgt spid="12"/>
                                        </p:tgtEl>
                                        <p:attrNameLst>
                                          <p:attrName>ppt_y</p:attrName>
                                        </p:attrNameLst>
                                      </p:cBhvr>
                                      <p:tavLst>
                                        <p:tav tm="0">
                                          <p:val>
                                            <p:strVal val="ppt_y"/>
                                          </p:val>
                                        </p:tav>
                                        <p:tav tm="100000">
                                          <p:val>
                                            <p:strVal val="ppt_y"/>
                                          </p:val>
                                        </p:tav>
                                      </p:tavLst>
                                    </p:anim>
                                    <p:set>
                                      <p:cBhvr>
                                        <p:cTn id="113" dur="1" fill="hold">
                                          <p:stCondLst>
                                            <p:cond delay="2999"/>
                                          </p:stCondLst>
                                        </p:cTn>
                                        <p:tgtEl>
                                          <p:spTgt spid="12"/>
                                        </p:tgtEl>
                                        <p:attrNameLst>
                                          <p:attrName>style.visibility</p:attrName>
                                        </p:attrNameLst>
                                      </p:cBhvr>
                                      <p:to>
                                        <p:strVal val="hidden"/>
                                      </p:to>
                                    </p:set>
                                  </p:childTnLst>
                                </p:cTn>
                              </p:par>
                              <p:par>
                                <p:cTn id="114" presetID="2" presetClass="exit" presetSubtype="8" fill="hold" nodeType="withEffect">
                                  <p:stCondLst>
                                    <p:cond delay="0"/>
                                  </p:stCondLst>
                                  <p:childTnLst>
                                    <p:anim calcmode="lin" valueType="num">
                                      <p:cBhvr additive="base">
                                        <p:cTn id="115" dur="3000"/>
                                        <p:tgtEl>
                                          <p:spTgt spid="19"/>
                                        </p:tgtEl>
                                        <p:attrNameLst>
                                          <p:attrName>ppt_x</p:attrName>
                                        </p:attrNameLst>
                                      </p:cBhvr>
                                      <p:tavLst>
                                        <p:tav tm="0">
                                          <p:val>
                                            <p:strVal val="ppt_x"/>
                                          </p:val>
                                        </p:tav>
                                        <p:tav tm="100000">
                                          <p:val>
                                            <p:strVal val="0-ppt_w/2"/>
                                          </p:val>
                                        </p:tav>
                                      </p:tavLst>
                                    </p:anim>
                                    <p:anim calcmode="lin" valueType="num">
                                      <p:cBhvr additive="base">
                                        <p:cTn id="116" dur="3000"/>
                                        <p:tgtEl>
                                          <p:spTgt spid="19"/>
                                        </p:tgtEl>
                                        <p:attrNameLst>
                                          <p:attrName>ppt_y</p:attrName>
                                        </p:attrNameLst>
                                      </p:cBhvr>
                                      <p:tavLst>
                                        <p:tav tm="0">
                                          <p:val>
                                            <p:strVal val="ppt_y"/>
                                          </p:val>
                                        </p:tav>
                                        <p:tav tm="100000">
                                          <p:val>
                                            <p:strVal val="ppt_y"/>
                                          </p:val>
                                        </p:tav>
                                      </p:tavLst>
                                    </p:anim>
                                    <p:set>
                                      <p:cBhvr>
                                        <p:cTn id="117" dur="1" fill="hold">
                                          <p:stCondLst>
                                            <p:cond delay="2999"/>
                                          </p:stCondLst>
                                        </p:cTn>
                                        <p:tgtEl>
                                          <p:spTgt spid="19"/>
                                        </p:tgtEl>
                                        <p:attrNameLst>
                                          <p:attrName>style.visibility</p:attrName>
                                        </p:attrNameLst>
                                      </p:cBhvr>
                                      <p:to>
                                        <p:strVal val="hidden"/>
                                      </p:to>
                                    </p:set>
                                  </p:childTnLst>
                                </p:cTn>
                              </p:par>
                              <p:par>
                                <p:cTn id="118" presetID="6" presetClass="entr" presetSubtype="32" fill="hold" nodeType="withEffect">
                                  <p:stCondLst>
                                    <p:cond delay="0"/>
                                  </p:stCondLst>
                                  <p:childTnLst>
                                    <p:set>
                                      <p:cBhvr>
                                        <p:cTn id="119" dur="1" fill="hold">
                                          <p:stCondLst>
                                            <p:cond delay="0"/>
                                          </p:stCondLst>
                                        </p:cTn>
                                        <p:tgtEl>
                                          <p:spTgt spid="13"/>
                                        </p:tgtEl>
                                        <p:attrNameLst>
                                          <p:attrName>style.visibility</p:attrName>
                                        </p:attrNameLst>
                                      </p:cBhvr>
                                      <p:to>
                                        <p:strVal val="visible"/>
                                      </p:to>
                                    </p:set>
                                    <p:animEffect transition="in" filter="circle(out)">
                                      <p:cBhvr>
                                        <p:cTn id="120" dur="5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3">
                <a:shade val="45000"/>
                <a:satMod val="135000"/>
              </a:schemeClr>
              <a:prstClr val="white"/>
            </a:duotone>
            <a:lum bright="28000"/>
          </a:blip>
          <a:srcRect/>
          <a:stretch>
            <a:fillRect/>
          </a:stretch>
        </p:blipFill>
        <p:spPr bwMode="auto">
          <a:xfrm>
            <a:off x="-134634" y="-25400"/>
            <a:ext cx="6992634" cy="9169400"/>
          </a:xfrm>
          <a:prstGeom prst="rect">
            <a:avLst/>
          </a:prstGeom>
          <a:noFill/>
          <a:ln w="9525">
            <a:noFill/>
            <a:miter lim="800000"/>
            <a:headEnd/>
            <a:tailEnd/>
          </a:ln>
        </p:spPr>
      </p:pic>
      <p:sp>
        <p:nvSpPr>
          <p:cNvPr id="49154" name="Szövegdoboz 4"/>
          <p:cNvSpPr txBox="1">
            <a:spLocks noChangeArrowheads="1"/>
          </p:cNvSpPr>
          <p:nvPr/>
        </p:nvSpPr>
        <p:spPr bwMode="auto">
          <a:xfrm>
            <a:off x="1484784" y="3059832"/>
            <a:ext cx="3283818" cy="2215991"/>
          </a:xfrm>
          <a:prstGeom prst="rect">
            <a:avLst/>
          </a:prstGeom>
          <a:noFill/>
          <a:ln w="9525">
            <a:noFill/>
            <a:miter lim="800000"/>
            <a:headEnd/>
            <a:tailEnd/>
          </a:ln>
        </p:spPr>
        <p:txBody>
          <a:bodyPr wrap="square">
            <a:spAutoFit/>
          </a:bodyPr>
          <a:lstStyle/>
          <a:p>
            <a:pPr algn="ctr"/>
            <a:r>
              <a:rPr lang="hu-HU" sz="1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Old English Text MT" pitchFamily="66" charset="0"/>
              </a:rPr>
              <a:t>F</a:t>
            </a:r>
            <a:r>
              <a:rPr lang="fr-FR" sz="1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Old English Text MT" pitchFamily="66" charset="0"/>
              </a:rPr>
              <a:t>in</a:t>
            </a:r>
            <a:endParaRPr lang="hu-HU" sz="1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Old English Text MT" pitchFamily="66" charset="0"/>
            </a:endParaRPr>
          </a:p>
        </p:txBody>
      </p:sp>
    </p:spTree>
  </p:cSld>
  <p:clrMapOvr>
    <a:masterClrMapping/>
  </p:clrMapOvr>
  <p:transition spd="slow" advTm="8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3" descr="illusion-019"/>
          <p:cNvPicPr>
            <a:picLocks noChangeAspect="1" noChangeArrowheads="1" noCrop="1"/>
          </p:cNvPicPr>
          <p:nvPr/>
        </p:nvPicPr>
        <p:blipFill>
          <a:blip r:embed="rId2" cstate="print">
            <a:duotone>
              <a:schemeClr val="accent3">
                <a:shade val="45000"/>
                <a:satMod val="135000"/>
              </a:schemeClr>
              <a:prstClr val="white"/>
            </a:duotone>
            <a:lum bright="-23000"/>
          </a:blip>
          <a:srcRect/>
          <a:stretch>
            <a:fillRect/>
          </a:stretch>
        </p:blipFill>
        <p:spPr bwMode="auto">
          <a:xfrm>
            <a:off x="0" y="0"/>
            <a:ext cx="6858000" cy="9264651"/>
          </a:xfrm>
          <a:prstGeom prst="rect">
            <a:avLst/>
          </a:prstGeom>
          <a:noFill/>
          <a:ln w="9525">
            <a:noFill/>
            <a:miter lim="800000"/>
            <a:headEnd/>
            <a:tailEnd/>
          </a:ln>
        </p:spPr>
      </p:pic>
      <p:sp>
        <p:nvSpPr>
          <p:cNvPr id="6" name="5 Rectángulo"/>
          <p:cNvSpPr/>
          <p:nvPr/>
        </p:nvSpPr>
        <p:spPr>
          <a:xfrm>
            <a:off x="980728" y="2267744"/>
            <a:ext cx="4338173" cy="4154965"/>
          </a:xfrm>
          <a:prstGeom prst="rect">
            <a:avLst/>
          </a:prstGeom>
        </p:spPr>
        <p:txBody>
          <a:bodyPr wrap="square" lIns="91422" tIns="45711" rIns="91422" bIns="45711">
            <a:spAutoFit/>
          </a:bodyPr>
          <a:lstStyle/>
          <a:p>
            <a:pPr lvl="1" algn="ctr">
              <a:defRPr/>
            </a:pPr>
            <a:r>
              <a:rPr lang="es-ES" sz="6600" b="1" i="1" kern="10" dirty="0" smtClean="0">
                <a:ln w="25400">
                  <a:solidFill>
                    <a:srgbClr val="E31C07"/>
                  </a:solidFill>
                  <a:round/>
                  <a:headEnd/>
                  <a:tailEnd/>
                </a:ln>
                <a:solidFill>
                  <a:schemeClr val="bg1"/>
                </a:solidFill>
                <a:effectLst>
                  <a:outerShdw dist="35921" dir="2700000" algn="ctr" rotWithShape="0">
                    <a:srgbClr val="808080">
                      <a:alpha val="79999"/>
                    </a:srgbClr>
                  </a:outerShdw>
                </a:effectLst>
                <a:latin typeface="Old English Text MT" pitchFamily="66" charset="0"/>
                <a:cs typeface="Times New Roman"/>
              </a:rPr>
              <a:t>Un fuerte abrazo que tengas un buen </a:t>
            </a:r>
            <a:r>
              <a:rPr lang="es-ES" sz="6600" b="1" i="1" kern="10" dirty="0" err="1" smtClean="0">
                <a:ln w="25400">
                  <a:solidFill>
                    <a:srgbClr val="E31C07"/>
                  </a:solidFill>
                  <a:round/>
                  <a:headEnd/>
                  <a:tailEnd/>
                </a:ln>
                <a:solidFill>
                  <a:schemeClr val="bg1"/>
                </a:solidFill>
                <a:effectLst>
                  <a:outerShdw dist="35921" dir="2700000" algn="ctr" rotWithShape="0">
                    <a:srgbClr val="808080">
                      <a:alpha val="79999"/>
                    </a:srgbClr>
                  </a:outerShdw>
                </a:effectLst>
                <a:latin typeface="Old English Text MT" pitchFamily="66" charset="0"/>
                <a:cs typeface="Times New Roman"/>
              </a:rPr>
              <a:t>dia</a:t>
            </a:r>
            <a:endParaRPr lang="es-ES" sz="6600" b="1" i="1" kern="10" dirty="0">
              <a:ln w="25400">
                <a:solidFill>
                  <a:srgbClr val="E31C07"/>
                </a:solidFill>
                <a:round/>
                <a:headEnd/>
                <a:tailEnd/>
              </a:ln>
              <a:solidFill>
                <a:schemeClr val="bg1"/>
              </a:solidFill>
              <a:effectLst>
                <a:outerShdw dist="35921" dir="2700000" algn="ctr" rotWithShape="0">
                  <a:srgbClr val="808080">
                    <a:alpha val="79999"/>
                  </a:srgbClr>
                </a:outerShdw>
              </a:effectLst>
              <a:latin typeface="Old English Text MT" pitchFamily="66" charset="0"/>
              <a:cs typeface="Times New Roman"/>
            </a:endParaRPr>
          </a:p>
        </p:txBody>
      </p:sp>
      <p:pic>
        <p:nvPicPr>
          <p:cNvPr id="11268" name="Image 2" descr="swirlrainbw3.gif"/>
          <p:cNvPicPr>
            <a:picLocks noChangeAspect="1"/>
          </p:cNvPicPr>
          <p:nvPr/>
        </p:nvPicPr>
        <p:blipFill>
          <a:blip r:embed="rId3" cstate="print"/>
          <a:srcRect/>
          <a:stretch>
            <a:fillRect/>
          </a:stretch>
        </p:blipFill>
        <p:spPr bwMode="auto">
          <a:xfrm rot="10800000">
            <a:off x="0" y="0"/>
            <a:ext cx="6858000" cy="93133"/>
          </a:xfrm>
          <a:prstGeom prst="rect">
            <a:avLst/>
          </a:prstGeom>
          <a:noFill/>
          <a:ln w="9525">
            <a:noFill/>
            <a:miter lim="800000"/>
            <a:headEnd/>
            <a:tailEnd/>
          </a:ln>
        </p:spPr>
      </p:pic>
      <p:pic>
        <p:nvPicPr>
          <p:cNvPr id="11269" name="Image 2" descr="swirlrainbw3.gif"/>
          <p:cNvPicPr>
            <a:picLocks noChangeAspect="1"/>
          </p:cNvPicPr>
          <p:nvPr/>
        </p:nvPicPr>
        <p:blipFill>
          <a:blip r:embed="rId3" cstate="print"/>
          <a:srcRect/>
          <a:stretch>
            <a:fillRect/>
          </a:stretch>
        </p:blipFill>
        <p:spPr bwMode="auto">
          <a:xfrm rot="10800000">
            <a:off x="0" y="9050867"/>
            <a:ext cx="6858000" cy="93133"/>
          </a:xfrm>
          <a:prstGeom prst="rect">
            <a:avLst/>
          </a:prstGeom>
          <a:noFill/>
          <a:ln w="9525">
            <a:noFill/>
            <a:miter lim="800000"/>
            <a:headEnd/>
            <a:tailEnd/>
          </a:ln>
        </p:spPr>
      </p:pic>
      <p:pic>
        <p:nvPicPr>
          <p:cNvPr id="11270" name="Image 2" descr="swirlrainbw3.gif"/>
          <p:cNvPicPr>
            <a:picLocks noChangeAspect="1"/>
          </p:cNvPicPr>
          <p:nvPr/>
        </p:nvPicPr>
        <p:blipFill>
          <a:blip r:embed="rId3" cstate="print"/>
          <a:srcRect/>
          <a:stretch>
            <a:fillRect/>
          </a:stretch>
        </p:blipFill>
        <p:spPr bwMode="auto">
          <a:xfrm rot="5400000">
            <a:off x="-4545806" y="4545806"/>
            <a:ext cx="9144000" cy="52388"/>
          </a:xfrm>
          <a:prstGeom prst="rect">
            <a:avLst/>
          </a:prstGeom>
          <a:noFill/>
          <a:ln w="9525">
            <a:noFill/>
            <a:miter lim="800000"/>
            <a:headEnd/>
            <a:tailEnd/>
          </a:ln>
        </p:spPr>
      </p:pic>
      <p:pic>
        <p:nvPicPr>
          <p:cNvPr id="11271" name="Image 2" descr="swirlrainbw3.gif"/>
          <p:cNvPicPr>
            <a:picLocks noChangeAspect="1"/>
          </p:cNvPicPr>
          <p:nvPr/>
        </p:nvPicPr>
        <p:blipFill>
          <a:blip r:embed="rId3" cstate="print"/>
          <a:srcRect/>
          <a:stretch>
            <a:fillRect/>
          </a:stretch>
        </p:blipFill>
        <p:spPr bwMode="auto">
          <a:xfrm rot="5400000">
            <a:off x="2259806" y="4545806"/>
            <a:ext cx="9144000" cy="52388"/>
          </a:xfrm>
          <a:prstGeom prst="rect">
            <a:avLst/>
          </a:prstGeom>
          <a:noFill/>
          <a:ln w="9525">
            <a:noFill/>
            <a:miter lim="800000"/>
            <a:headEnd/>
            <a:tailEnd/>
          </a:ln>
        </p:spPr>
      </p:pic>
      <p:pic>
        <p:nvPicPr>
          <p:cNvPr id="11272" name="Picture 2" descr="CARA"/>
          <p:cNvPicPr>
            <a:picLocks noChangeAspect="1" noChangeArrowheads="1"/>
          </p:cNvPicPr>
          <p:nvPr/>
        </p:nvPicPr>
        <p:blipFill>
          <a:blip r:embed="rId4" cstate="print"/>
          <a:srcRect/>
          <a:stretch>
            <a:fillRect/>
          </a:stretch>
        </p:blipFill>
        <p:spPr bwMode="auto">
          <a:xfrm>
            <a:off x="5805264" y="7812360"/>
            <a:ext cx="838424" cy="925240"/>
          </a:xfrm>
          <a:prstGeom prst="rect">
            <a:avLst/>
          </a:prstGeom>
          <a:noFill/>
          <a:ln w="38100">
            <a:solidFill>
              <a:srgbClr val="1CDEF8"/>
            </a:solidFill>
            <a:miter lim="800000"/>
            <a:headEnd/>
            <a:tailEnd/>
          </a:ln>
        </p:spPr>
      </p:pic>
      <p:sp>
        <p:nvSpPr>
          <p:cNvPr id="15" name="14 Rectángulo"/>
          <p:cNvSpPr/>
          <p:nvPr/>
        </p:nvSpPr>
        <p:spPr>
          <a:xfrm>
            <a:off x="3140968" y="8316416"/>
            <a:ext cx="2735924" cy="461665"/>
          </a:xfrm>
          <a:prstGeom prst="rect">
            <a:avLst/>
          </a:prstGeom>
          <a:ln>
            <a:noFill/>
          </a:ln>
        </p:spPr>
        <p:txBody>
          <a:bodyPr wrap="square">
            <a:spAutoFit/>
          </a:bodyPr>
          <a:lstStyle/>
          <a:p>
            <a:pPr algn="ctr">
              <a:defRPr/>
            </a:pPr>
            <a:r>
              <a:rPr lang="es-ES" sz="2400" b="1" i="1" kern="10" dirty="0">
                <a:ln w="9525">
                  <a:solidFill>
                    <a:srgbClr val="1CDEF8"/>
                  </a:solidFill>
                  <a:round/>
                  <a:headEnd/>
                  <a:tailEnd/>
                </a:ln>
                <a:solidFill>
                  <a:schemeClr val="bg1"/>
                </a:solidFill>
                <a:effectLst>
                  <a:outerShdw dist="35921" dir="2700000" algn="ctr" rotWithShape="0">
                    <a:schemeClr val="folHlink">
                      <a:alpha val="80000"/>
                    </a:schemeClr>
                  </a:outerShdw>
                </a:effectLst>
                <a:latin typeface="Snap ITC"/>
              </a:rPr>
              <a:t>JOSE LUIS</a:t>
            </a:r>
          </a:p>
        </p:txBody>
      </p:sp>
    </p:spTree>
  </p:cSld>
  <p:clrMapOvr>
    <a:masterClrMapping/>
  </p:clrMapOvr>
  <p:transition spd="slow" advTm="11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1"/>
                                        </p:tgtEl>
                                        <p:attrNameLst>
                                          <p:attrName>style.opacity</p:attrName>
                                        </p:attrNameLst>
                                      </p:cBhvr>
                                      <p:to>
                                        <p:strVal val="0.25"/>
                                      </p:to>
                                    </p:set>
                                    <p:animEffect filter="image" prLst="opacity: 0.25">
                                      <p:cBhvr rctx="IE">
                                        <p:cTn id="7" dur="indefinite"/>
                                        <p:tgtEl>
                                          <p:spTgt spid="11"/>
                                        </p:tgtEl>
                                      </p:cBhvr>
                                    </p:animEffect>
                                  </p:childTnLst>
                                </p:cTn>
                              </p:par>
                            </p:childTnLst>
                          </p:cTn>
                        </p:par>
                        <p:par>
                          <p:cTn id="8" fill="hold">
                            <p:stCondLst>
                              <p:cond delay="0"/>
                            </p:stCondLst>
                            <p:childTnLst>
                              <p:par>
                                <p:cTn id="9" presetID="23" presetClass="entr" presetSubtype="16" fill="hold"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 calcmode="lin" valueType="num">
                                      <p:cBhvr>
                                        <p:cTn id="11" dur="5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12" dur="5000" fill="hold"/>
                                        <p:tgtEl>
                                          <p:spTgt spid="6">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2133600"/>
            <a:ext cx="6858000" cy="304800"/>
          </a:xfrm>
          <a:prstGeom prst="rect">
            <a:avLst/>
          </a:prstGeom>
          <a:solidFill>
            <a:schemeClr val="bg1"/>
          </a:solidFill>
          <a:ln w="19050">
            <a:solidFill>
              <a:srgbClr val="C0C0C0"/>
            </a:solidFill>
            <a:miter lim="800000"/>
            <a:headEnd/>
            <a:tailEnd/>
          </a:ln>
          <a:effectLst/>
        </p:spPr>
        <p:txBody>
          <a:bodyPr wrap="none" anchor="ctr"/>
          <a:lstStyle/>
          <a:p>
            <a:endParaRPr lang="es-ES" smtClean="0">
              <a:solidFill>
                <a:srgbClr val="000000"/>
              </a:solidFill>
            </a:endParaRPr>
          </a:p>
        </p:txBody>
      </p:sp>
      <p:sp>
        <p:nvSpPr>
          <p:cNvPr id="4101" name="Rectangle 5"/>
          <p:cNvSpPr>
            <a:spLocks noChangeArrowheads="1"/>
          </p:cNvSpPr>
          <p:nvPr/>
        </p:nvSpPr>
        <p:spPr bwMode="auto">
          <a:xfrm>
            <a:off x="0" y="2438400"/>
            <a:ext cx="6858000" cy="6705600"/>
          </a:xfrm>
          <a:prstGeom prst="rect">
            <a:avLst/>
          </a:prstGeom>
          <a:solidFill>
            <a:srgbClr val="B6E8FC"/>
          </a:solidFill>
          <a:ln w="9525">
            <a:noFill/>
            <a:miter lim="800000"/>
            <a:headEnd/>
            <a:tailEnd/>
          </a:ln>
          <a:effectLst/>
        </p:spPr>
        <p:txBody>
          <a:bodyPr wrap="none" anchor="ctr"/>
          <a:lstStyle/>
          <a:p>
            <a:pPr algn="ct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1485900" y="0"/>
            <a:ext cx="3657600" cy="2082800"/>
          </a:xfrm>
          <a:prstGeom prst="rect">
            <a:avLst/>
          </a:prstGeom>
          <a:noFill/>
        </p:spPr>
      </p:pic>
      <p:sp>
        <p:nvSpPr>
          <p:cNvPr id="4104" name="Text Box 8"/>
          <p:cNvSpPr txBox="1">
            <a:spLocks noChangeArrowheads="1"/>
          </p:cNvSpPr>
          <p:nvPr/>
        </p:nvSpPr>
        <p:spPr bwMode="auto">
          <a:xfrm>
            <a:off x="0" y="2540001"/>
            <a:ext cx="6858000" cy="3159840"/>
          </a:xfrm>
          <a:prstGeom prst="rect">
            <a:avLst/>
          </a:prstGeom>
          <a:noFill/>
          <a:ln w="9525">
            <a:noFill/>
            <a:miter lim="800000"/>
            <a:headEnd/>
            <a:tailEnd/>
          </a:ln>
          <a:effectLst/>
        </p:spPr>
        <p:txBody>
          <a:bodyPr>
            <a:spAutoFit/>
          </a:bodyPr>
          <a:lstStyle/>
          <a:p>
            <a:pPr algn="ctr">
              <a:spcBef>
                <a:spcPct val="50000"/>
              </a:spcBef>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857250" y="6299202"/>
            <a:ext cx="2000250" cy="2504017"/>
          </a:xfrm>
          <a:prstGeom prst="rect">
            <a:avLst/>
          </a:prstGeom>
          <a:noFill/>
          <a:ln w="19050">
            <a:noFill/>
            <a:prstDash val="sysDot"/>
            <a:miter lim="800000"/>
            <a:headEnd/>
            <a:tailEnd/>
          </a:ln>
          <a:effectLst/>
        </p:spPr>
        <p:txBody>
          <a:bodyPr>
            <a:spAutoFit/>
          </a:bodyPr>
          <a:lstStyle/>
          <a:p>
            <a:pPr algn="ctr">
              <a:spcBef>
                <a:spcPct val="50000"/>
              </a:spcBef>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a:spcBef>
                <a:spcPct val="50000"/>
              </a:spcBef>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4229100" y="5588000"/>
            <a:ext cx="1771650" cy="31496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3028950" y="6502400"/>
            <a:ext cx="914400" cy="13208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3962400"/>
            <a:ext cx="400050" cy="7112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4673600"/>
            <a:ext cx="400050" cy="7112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5384800"/>
            <a:ext cx="400050" cy="7112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6096000"/>
            <a:ext cx="400050" cy="7112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GeamanaPueblo Rumano inundado por un lago tóxic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GeamanaPueblo Rumano inundado por un lago tóxico</Template>
  <TotalTime>26</TotalTime>
  <Words>402</Words>
  <Application>Microsoft Office PowerPoint</Application>
  <PresentationFormat>Presentación en pantalla (4:3)</PresentationFormat>
  <Paragraphs>16</Paragraphs>
  <Slides>35</Slides>
  <Notes>1</Notes>
  <HiddenSlides>0</HiddenSlides>
  <MMClips>0</MMClips>
  <ScaleCrop>false</ScaleCrop>
  <HeadingPairs>
    <vt:vector size="4" baseType="variant">
      <vt:variant>
        <vt:lpstr>Tema</vt:lpstr>
      </vt:variant>
      <vt:variant>
        <vt:i4>2</vt:i4>
      </vt:variant>
      <vt:variant>
        <vt:lpstr>Títulos de diapositiva</vt:lpstr>
      </vt:variant>
      <vt:variant>
        <vt:i4>35</vt:i4>
      </vt:variant>
    </vt:vector>
  </HeadingPairs>
  <TitlesOfParts>
    <vt:vector size="37" baseType="lpstr">
      <vt:lpstr>GeamanaPueblo Rumano inundado por un lago tóxico</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2015-03-29T19:53:45Z</dcterms:created>
  <dcterms:modified xsi:type="dcterms:W3CDTF">2015-03-29T20:19:55Z</dcterms:modified>
</cp:coreProperties>
</file>