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51"/>
  </p:notesMasterIdLst>
  <p:sldIdLst>
    <p:sldId id="258" r:id="rId4"/>
    <p:sldId id="257"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27" r:id="rId49"/>
    <p:sldId id="256" r:id="rId5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notesMaster" Target="notesMasters/notesMaster1.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F389EEAA-FE0D-4435-AD64-99440D323218}"/>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987C24B0-FE16-4F9F-90A0-2A022DB0B42E}"/>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C705218-7CA2-435D-AB54-9FCE27A80ED8}" type="datetime1">
              <a:rPr lang="es-ES"/>
              <a:pPr lvl="0"/>
              <a:t>25/04/2021</a:t>
            </a:fld>
            <a:endParaRPr lang="es-ES"/>
          </a:p>
        </p:txBody>
      </p:sp>
      <p:sp>
        <p:nvSpPr>
          <p:cNvPr id="4" name="Marcador de imagen de diapositiva 3">
            <a:extLst>
              <a:ext uri="{FF2B5EF4-FFF2-40B4-BE49-F238E27FC236}">
                <a16:creationId xmlns:a16="http://schemas.microsoft.com/office/drawing/2014/main" id="{D860AF06-66A3-4F6B-A722-FCB42A5A7A43}"/>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E0886235-EECE-40F8-90B4-F206BCE681F7}"/>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48E46FCA-2DDD-4ABA-9FAF-C7F7243D03DE}"/>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5C061079-FA61-4DB1-9D0A-2BED5C0D52AB}"/>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AD6630B-5286-41FF-9446-56D9E1EC2FE5}" type="slidenum">
              <a:t>‹Nº›</a:t>
            </a:fld>
            <a:endParaRPr lang="es-ES"/>
          </a:p>
        </p:txBody>
      </p:sp>
    </p:spTree>
    <p:extLst>
      <p:ext uri="{BB962C8B-B14F-4D97-AF65-F5344CB8AC3E}">
        <p14:creationId xmlns:p14="http://schemas.microsoft.com/office/powerpoint/2010/main" val="2814259882"/>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52F6A7A-DC3B-4F67-ABE2-DD69A8841F7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E9BAD260-796E-42BD-AEF7-71A3FF6ED32B}"/>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EE0B2494-EC60-41DD-BF01-452B21FD8C31}"/>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EA80869-A339-4563-9B0E-0BE872BA28F4}"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E311BC7-A83F-4F0B-BC93-862B5922F9C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36B3DF2-1859-48F7-A38A-D645A88EA94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362C149-25F2-4266-8460-905E41576B7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4A0E448-A870-4CA2-8682-DC686999300E}" type="slidenum">
              <a:t>3</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A0E8373-5B71-47EA-A76C-3719871C801E}"/>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4AD6580D-0C47-4A70-A70B-DE362208E7F2}"/>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8E1F905E-1CFA-4358-A3F1-9E8AAA5CA2CB}"/>
              </a:ext>
            </a:extLst>
          </p:cNvPr>
          <p:cNvSpPr txBox="1">
            <a:spLocks noGrp="1"/>
          </p:cNvSpPr>
          <p:nvPr>
            <p:ph type="dt" sz="half" idx="7"/>
          </p:nvPr>
        </p:nvSpPr>
        <p:spPr/>
        <p:txBody>
          <a:bodyPr/>
          <a:lstStyle>
            <a:lvl1pPr>
              <a:defRPr/>
            </a:lvl1pPr>
          </a:lstStyle>
          <a:p>
            <a:pPr lvl="0"/>
            <a:fld id="{5ED5BE89-4C45-470F-B6E4-2AFB800B1634}" type="datetime1">
              <a:rPr lang="es-ES"/>
              <a:pPr lvl="0"/>
              <a:t>25/04/2021</a:t>
            </a:fld>
            <a:endParaRPr lang="es-ES"/>
          </a:p>
        </p:txBody>
      </p:sp>
      <p:sp>
        <p:nvSpPr>
          <p:cNvPr id="5" name="Marcador de pie de página 4">
            <a:extLst>
              <a:ext uri="{FF2B5EF4-FFF2-40B4-BE49-F238E27FC236}">
                <a16:creationId xmlns:a16="http://schemas.microsoft.com/office/drawing/2014/main" id="{BCA7EAEB-2CD8-4EDA-B9B5-5F76C563483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9CB3815-A949-42B0-B871-87ADA24FFB98}"/>
              </a:ext>
            </a:extLst>
          </p:cNvPr>
          <p:cNvSpPr txBox="1">
            <a:spLocks noGrp="1"/>
          </p:cNvSpPr>
          <p:nvPr>
            <p:ph type="sldNum" sz="quarter" idx="8"/>
          </p:nvPr>
        </p:nvSpPr>
        <p:spPr/>
        <p:txBody>
          <a:bodyPr/>
          <a:lstStyle>
            <a:lvl1pPr>
              <a:defRPr/>
            </a:lvl1pPr>
          </a:lstStyle>
          <a:p>
            <a:pPr lvl="0"/>
            <a:fld id="{04D8DADA-B180-4EFE-B4AD-7C80C17FFB61}" type="slidenum">
              <a:t>‹Nº›</a:t>
            </a:fld>
            <a:endParaRPr lang="es-ES"/>
          </a:p>
        </p:txBody>
      </p:sp>
    </p:spTree>
    <p:extLst>
      <p:ext uri="{BB962C8B-B14F-4D97-AF65-F5344CB8AC3E}">
        <p14:creationId xmlns:p14="http://schemas.microsoft.com/office/powerpoint/2010/main" val="33887499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0EB4D1C-24BB-40FE-927A-FE0541DC642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222AA93-19D8-4FFB-9EEA-1B16BF1CDD5F}"/>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48BCFFB-9FFC-4304-AD7E-5C1BA6A72598}"/>
              </a:ext>
            </a:extLst>
          </p:cNvPr>
          <p:cNvSpPr txBox="1">
            <a:spLocks noGrp="1"/>
          </p:cNvSpPr>
          <p:nvPr>
            <p:ph type="dt" sz="half" idx="7"/>
          </p:nvPr>
        </p:nvSpPr>
        <p:spPr/>
        <p:txBody>
          <a:bodyPr/>
          <a:lstStyle>
            <a:lvl1pPr>
              <a:defRPr/>
            </a:lvl1pPr>
          </a:lstStyle>
          <a:p>
            <a:pPr lvl="0"/>
            <a:fld id="{BDFCCCB9-59AF-412B-A488-E86AC062FE0B}" type="datetime1">
              <a:rPr lang="es-ES"/>
              <a:pPr lvl="0"/>
              <a:t>25/04/2021</a:t>
            </a:fld>
            <a:endParaRPr lang="es-ES"/>
          </a:p>
        </p:txBody>
      </p:sp>
      <p:sp>
        <p:nvSpPr>
          <p:cNvPr id="5" name="Marcador de pie de página 4">
            <a:extLst>
              <a:ext uri="{FF2B5EF4-FFF2-40B4-BE49-F238E27FC236}">
                <a16:creationId xmlns:a16="http://schemas.microsoft.com/office/drawing/2014/main" id="{B59456A8-55D9-4E07-9C38-4AC81388EAF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B40BA50-3AD2-4A39-BD80-BCBBAA6D0E0F}"/>
              </a:ext>
            </a:extLst>
          </p:cNvPr>
          <p:cNvSpPr txBox="1">
            <a:spLocks noGrp="1"/>
          </p:cNvSpPr>
          <p:nvPr>
            <p:ph type="sldNum" sz="quarter" idx="8"/>
          </p:nvPr>
        </p:nvSpPr>
        <p:spPr/>
        <p:txBody>
          <a:bodyPr/>
          <a:lstStyle>
            <a:lvl1pPr>
              <a:defRPr/>
            </a:lvl1pPr>
          </a:lstStyle>
          <a:p>
            <a:pPr lvl="0"/>
            <a:fld id="{349F2F59-E3DA-4BC9-B91E-8B3C0178A583}" type="slidenum">
              <a:t>‹Nº›</a:t>
            </a:fld>
            <a:endParaRPr lang="es-ES"/>
          </a:p>
        </p:txBody>
      </p:sp>
    </p:spTree>
    <p:extLst>
      <p:ext uri="{BB962C8B-B14F-4D97-AF65-F5344CB8AC3E}">
        <p14:creationId xmlns:p14="http://schemas.microsoft.com/office/powerpoint/2010/main" val="12921024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CF25DFD-7088-413C-8AB8-5A3DC588934B}"/>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9C5B13C-34FD-4975-9A64-7078308458D2}"/>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0832FEFB-00BF-4B5C-AD57-26C15E5882D3}"/>
              </a:ext>
            </a:extLst>
          </p:cNvPr>
          <p:cNvSpPr txBox="1">
            <a:spLocks noGrp="1"/>
          </p:cNvSpPr>
          <p:nvPr>
            <p:ph type="dt" sz="half" idx="7"/>
          </p:nvPr>
        </p:nvSpPr>
        <p:spPr/>
        <p:txBody>
          <a:bodyPr/>
          <a:lstStyle>
            <a:lvl1pPr>
              <a:defRPr/>
            </a:lvl1pPr>
          </a:lstStyle>
          <a:p>
            <a:pPr lvl="0"/>
            <a:fld id="{540EE8AC-8C37-406B-8F5C-F0B871C835CF}" type="datetime1">
              <a:rPr lang="es-ES"/>
              <a:pPr lvl="0"/>
              <a:t>25/04/2021</a:t>
            </a:fld>
            <a:endParaRPr lang="es-ES"/>
          </a:p>
        </p:txBody>
      </p:sp>
      <p:sp>
        <p:nvSpPr>
          <p:cNvPr id="5" name="Marcador de pie de página 4">
            <a:extLst>
              <a:ext uri="{FF2B5EF4-FFF2-40B4-BE49-F238E27FC236}">
                <a16:creationId xmlns:a16="http://schemas.microsoft.com/office/drawing/2014/main" id="{13C1BF29-9DAA-4E77-8226-0128352F253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0257D71-F7A2-4950-8F27-C3D89BF7EC0D}"/>
              </a:ext>
            </a:extLst>
          </p:cNvPr>
          <p:cNvSpPr txBox="1">
            <a:spLocks noGrp="1"/>
          </p:cNvSpPr>
          <p:nvPr>
            <p:ph type="sldNum" sz="quarter" idx="8"/>
          </p:nvPr>
        </p:nvSpPr>
        <p:spPr/>
        <p:txBody>
          <a:bodyPr/>
          <a:lstStyle>
            <a:lvl1pPr>
              <a:defRPr/>
            </a:lvl1pPr>
          </a:lstStyle>
          <a:p>
            <a:pPr lvl="0"/>
            <a:fld id="{1BE6EE03-BF87-40ED-94F1-B52FB95C3B76}" type="slidenum">
              <a:t>‹Nº›</a:t>
            </a:fld>
            <a:endParaRPr lang="es-ES"/>
          </a:p>
        </p:txBody>
      </p:sp>
    </p:spTree>
    <p:extLst>
      <p:ext uri="{BB962C8B-B14F-4D97-AF65-F5344CB8AC3E}">
        <p14:creationId xmlns:p14="http://schemas.microsoft.com/office/powerpoint/2010/main" val="37910986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3338098-7263-4DC6-835B-D48C169B8E0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96B53BB-0FBA-49EC-9E6A-F8F1751886CB}"/>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4D3982B9-CC68-479E-977E-ECA28DA42789}"/>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2568B2E4-21B3-409C-9995-D88E2B6F69D0}"/>
              </a:ext>
            </a:extLst>
          </p:cNvPr>
          <p:cNvSpPr txBox="1">
            <a:spLocks noGrp="1"/>
          </p:cNvSpPr>
          <p:nvPr>
            <p:ph type="dt" sz="half" idx="7"/>
          </p:nvPr>
        </p:nvSpPr>
        <p:spPr/>
        <p:txBody>
          <a:bodyPr/>
          <a:lstStyle>
            <a:lvl1pPr>
              <a:defRPr/>
            </a:lvl1pPr>
          </a:lstStyle>
          <a:p>
            <a:pPr lvl="0"/>
            <a:fld id="{C26B7696-D6FF-4757-A776-2112A340FE1A}" type="datetime1">
              <a:rPr lang="es-ES"/>
              <a:pPr lvl="0"/>
              <a:t>25/04/2021</a:t>
            </a:fld>
            <a:endParaRPr lang="es-ES"/>
          </a:p>
        </p:txBody>
      </p:sp>
      <p:sp>
        <p:nvSpPr>
          <p:cNvPr id="6" name="Marcador de pie de página 5">
            <a:extLst>
              <a:ext uri="{FF2B5EF4-FFF2-40B4-BE49-F238E27FC236}">
                <a16:creationId xmlns:a16="http://schemas.microsoft.com/office/drawing/2014/main" id="{F8CD8BC9-45E6-4BE7-9773-8A39A8E944A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54AEC6B-B844-4F19-A56F-688D948C24EA}"/>
              </a:ext>
            </a:extLst>
          </p:cNvPr>
          <p:cNvSpPr txBox="1">
            <a:spLocks noGrp="1"/>
          </p:cNvSpPr>
          <p:nvPr>
            <p:ph type="sldNum" sz="quarter" idx="8"/>
          </p:nvPr>
        </p:nvSpPr>
        <p:spPr/>
        <p:txBody>
          <a:bodyPr/>
          <a:lstStyle>
            <a:lvl1pPr>
              <a:defRPr/>
            </a:lvl1pPr>
          </a:lstStyle>
          <a:p>
            <a:pPr lvl="0"/>
            <a:fld id="{474E1630-0290-439C-A7A1-8FF110A6B316}" type="slidenum">
              <a:t>‹Nº›</a:t>
            </a:fld>
            <a:endParaRPr lang="es-ES"/>
          </a:p>
        </p:txBody>
      </p:sp>
    </p:spTree>
    <p:extLst>
      <p:ext uri="{BB962C8B-B14F-4D97-AF65-F5344CB8AC3E}">
        <p14:creationId xmlns:p14="http://schemas.microsoft.com/office/powerpoint/2010/main" val="5430470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34A13A7-7B13-4E73-9891-3690B0136B8D}"/>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649D97E-689B-4A34-BB63-AFD18F8CAEA7}"/>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F3E52245-B6FA-436F-B1CA-B6D71DD9203A}"/>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0EC9604D-29D2-45CC-B60A-EA49AB20434C}"/>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254F6A08-51CF-4B13-9C0C-0A7FEF74D9C7}"/>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EA37957F-20F5-4372-8781-EE463FB590A1}"/>
              </a:ext>
            </a:extLst>
          </p:cNvPr>
          <p:cNvSpPr txBox="1">
            <a:spLocks noGrp="1"/>
          </p:cNvSpPr>
          <p:nvPr>
            <p:ph type="dt" sz="half" idx="7"/>
          </p:nvPr>
        </p:nvSpPr>
        <p:spPr/>
        <p:txBody>
          <a:bodyPr/>
          <a:lstStyle>
            <a:lvl1pPr>
              <a:defRPr/>
            </a:lvl1pPr>
          </a:lstStyle>
          <a:p>
            <a:pPr lvl="0"/>
            <a:fld id="{DF43B170-54B6-4652-B4B8-D94549CC8172}" type="datetime1">
              <a:rPr lang="es-ES"/>
              <a:pPr lvl="0"/>
              <a:t>25/04/2021</a:t>
            </a:fld>
            <a:endParaRPr lang="es-ES"/>
          </a:p>
        </p:txBody>
      </p:sp>
      <p:sp>
        <p:nvSpPr>
          <p:cNvPr id="8" name="Marcador de pie de página 7">
            <a:extLst>
              <a:ext uri="{FF2B5EF4-FFF2-40B4-BE49-F238E27FC236}">
                <a16:creationId xmlns:a16="http://schemas.microsoft.com/office/drawing/2014/main" id="{E2AB68F9-61AB-489D-BB9F-2EE001ADBF95}"/>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D5A5815C-224C-45F2-94A7-CC83059F351A}"/>
              </a:ext>
            </a:extLst>
          </p:cNvPr>
          <p:cNvSpPr txBox="1">
            <a:spLocks noGrp="1"/>
          </p:cNvSpPr>
          <p:nvPr>
            <p:ph type="sldNum" sz="quarter" idx="8"/>
          </p:nvPr>
        </p:nvSpPr>
        <p:spPr/>
        <p:txBody>
          <a:bodyPr/>
          <a:lstStyle>
            <a:lvl1pPr>
              <a:defRPr/>
            </a:lvl1pPr>
          </a:lstStyle>
          <a:p>
            <a:pPr lvl="0"/>
            <a:fld id="{1D303559-666B-4E41-8EC5-D9036B2FDDFE}" type="slidenum">
              <a:t>‹Nº›</a:t>
            </a:fld>
            <a:endParaRPr lang="es-ES"/>
          </a:p>
        </p:txBody>
      </p:sp>
    </p:spTree>
    <p:extLst>
      <p:ext uri="{BB962C8B-B14F-4D97-AF65-F5344CB8AC3E}">
        <p14:creationId xmlns:p14="http://schemas.microsoft.com/office/powerpoint/2010/main" val="28329217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D883A2-96F0-4397-A286-C563B28F8B4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3B48C7D1-2EB6-4E3F-810C-86BA31E94BFD}"/>
              </a:ext>
            </a:extLst>
          </p:cNvPr>
          <p:cNvSpPr txBox="1">
            <a:spLocks noGrp="1"/>
          </p:cNvSpPr>
          <p:nvPr>
            <p:ph type="dt" sz="half" idx="7"/>
          </p:nvPr>
        </p:nvSpPr>
        <p:spPr/>
        <p:txBody>
          <a:bodyPr/>
          <a:lstStyle>
            <a:lvl1pPr>
              <a:defRPr/>
            </a:lvl1pPr>
          </a:lstStyle>
          <a:p>
            <a:pPr lvl="0"/>
            <a:fld id="{C1C41673-9B72-4D5C-8686-2412F114F9E6}" type="datetime1">
              <a:rPr lang="es-ES"/>
              <a:pPr lvl="0"/>
              <a:t>25/04/2021</a:t>
            </a:fld>
            <a:endParaRPr lang="es-ES"/>
          </a:p>
        </p:txBody>
      </p:sp>
      <p:sp>
        <p:nvSpPr>
          <p:cNvPr id="4" name="Marcador de pie de página 3">
            <a:extLst>
              <a:ext uri="{FF2B5EF4-FFF2-40B4-BE49-F238E27FC236}">
                <a16:creationId xmlns:a16="http://schemas.microsoft.com/office/drawing/2014/main" id="{52921A17-ABE8-4A86-8AD1-AB1301394CAA}"/>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F4C96431-C933-4C42-88AA-6A6A82014D16}"/>
              </a:ext>
            </a:extLst>
          </p:cNvPr>
          <p:cNvSpPr txBox="1">
            <a:spLocks noGrp="1"/>
          </p:cNvSpPr>
          <p:nvPr>
            <p:ph type="sldNum" sz="quarter" idx="8"/>
          </p:nvPr>
        </p:nvSpPr>
        <p:spPr/>
        <p:txBody>
          <a:bodyPr/>
          <a:lstStyle>
            <a:lvl1pPr>
              <a:defRPr/>
            </a:lvl1pPr>
          </a:lstStyle>
          <a:p>
            <a:pPr lvl="0"/>
            <a:fld id="{3E136580-EFAB-4F08-B3CC-F6FEC57AD19F}" type="slidenum">
              <a:t>‹Nº›</a:t>
            </a:fld>
            <a:endParaRPr lang="es-ES"/>
          </a:p>
        </p:txBody>
      </p:sp>
    </p:spTree>
    <p:extLst>
      <p:ext uri="{BB962C8B-B14F-4D97-AF65-F5344CB8AC3E}">
        <p14:creationId xmlns:p14="http://schemas.microsoft.com/office/powerpoint/2010/main" val="41480804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80FB5F9E-6AA0-47CD-9FE3-8D85A1B5A2E2}"/>
              </a:ext>
            </a:extLst>
          </p:cNvPr>
          <p:cNvSpPr txBox="1">
            <a:spLocks noGrp="1"/>
          </p:cNvSpPr>
          <p:nvPr>
            <p:ph type="dt" sz="half" idx="7"/>
          </p:nvPr>
        </p:nvSpPr>
        <p:spPr/>
        <p:txBody>
          <a:bodyPr/>
          <a:lstStyle>
            <a:lvl1pPr>
              <a:defRPr/>
            </a:lvl1pPr>
          </a:lstStyle>
          <a:p>
            <a:pPr lvl="0"/>
            <a:fld id="{08935BBD-497A-44BB-ABBA-9C413ADCD4ED}" type="datetime1">
              <a:rPr lang="es-ES"/>
              <a:pPr lvl="0"/>
              <a:t>25/04/2021</a:t>
            </a:fld>
            <a:endParaRPr lang="es-ES"/>
          </a:p>
        </p:txBody>
      </p:sp>
      <p:sp>
        <p:nvSpPr>
          <p:cNvPr id="3" name="Marcador de pie de página 2">
            <a:extLst>
              <a:ext uri="{FF2B5EF4-FFF2-40B4-BE49-F238E27FC236}">
                <a16:creationId xmlns:a16="http://schemas.microsoft.com/office/drawing/2014/main" id="{9DBE3ACE-8BA3-4AE4-B207-B66712228764}"/>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4542F451-7CB5-4DF9-8689-6BCDBCB89E5B}"/>
              </a:ext>
            </a:extLst>
          </p:cNvPr>
          <p:cNvSpPr txBox="1">
            <a:spLocks noGrp="1"/>
          </p:cNvSpPr>
          <p:nvPr>
            <p:ph type="sldNum" sz="quarter" idx="8"/>
          </p:nvPr>
        </p:nvSpPr>
        <p:spPr/>
        <p:txBody>
          <a:bodyPr/>
          <a:lstStyle>
            <a:lvl1pPr>
              <a:defRPr/>
            </a:lvl1pPr>
          </a:lstStyle>
          <a:p>
            <a:pPr lvl="0"/>
            <a:fld id="{D88642B1-FBE7-4DB9-810F-57B2DDEB32BC}" type="slidenum">
              <a:t>‹Nº›</a:t>
            </a:fld>
            <a:endParaRPr lang="es-ES"/>
          </a:p>
        </p:txBody>
      </p:sp>
    </p:spTree>
    <p:extLst>
      <p:ext uri="{BB962C8B-B14F-4D97-AF65-F5344CB8AC3E}">
        <p14:creationId xmlns:p14="http://schemas.microsoft.com/office/powerpoint/2010/main" val="1040883432"/>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B1DCF9F-D5CB-4347-B5B3-9611AEBD8589}"/>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1B26CA0-2A8E-4694-8A64-DE42FCAF61D6}"/>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24902230-8009-478F-8757-1663F634676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F9524C0-A3CC-4F34-8BBA-4A53ED9E990B}"/>
              </a:ext>
            </a:extLst>
          </p:cNvPr>
          <p:cNvSpPr txBox="1">
            <a:spLocks noGrp="1"/>
          </p:cNvSpPr>
          <p:nvPr>
            <p:ph type="dt" sz="half" idx="7"/>
          </p:nvPr>
        </p:nvSpPr>
        <p:spPr/>
        <p:txBody>
          <a:bodyPr/>
          <a:lstStyle>
            <a:lvl1pPr>
              <a:defRPr/>
            </a:lvl1pPr>
          </a:lstStyle>
          <a:p>
            <a:pPr lvl="0"/>
            <a:fld id="{964C1047-7E8E-4690-B5B1-A5C0E9CF2946}" type="datetime1">
              <a:rPr lang="es-ES"/>
              <a:pPr lvl="0"/>
              <a:t>25/04/2021</a:t>
            </a:fld>
            <a:endParaRPr lang="es-ES"/>
          </a:p>
        </p:txBody>
      </p:sp>
      <p:sp>
        <p:nvSpPr>
          <p:cNvPr id="6" name="Marcador de pie de página 5">
            <a:extLst>
              <a:ext uri="{FF2B5EF4-FFF2-40B4-BE49-F238E27FC236}">
                <a16:creationId xmlns:a16="http://schemas.microsoft.com/office/drawing/2014/main" id="{23054139-77EA-4B3D-96D1-066ABFEBEB8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9C2C97B-19B5-4283-B451-69EFD4C5B7D7}"/>
              </a:ext>
            </a:extLst>
          </p:cNvPr>
          <p:cNvSpPr txBox="1">
            <a:spLocks noGrp="1"/>
          </p:cNvSpPr>
          <p:nvPr>
            <p:ph type="sldNum" sz="quarter" idx="8"/>
          </p:nvPr>
        </p:nvSpPr>
        <p:spPr/>
        <p:txBody>
          <a:bodyPr/>
          <a:lstStyle>
            <a:lvl1pPr>
              <a:defRPr/>
            </a:lvl1pPr>
          </a:lstStyle>
          <a:p>
            <a:pPr lvl="0"/>
            <a:fld id="{98505318-A35D-4A30-AFE5-3C8C59C3E4B4}" type="slidenum">
              <a:t>‹Nº›</a:t>
            </a:fld>
            <a:endParaRPr lang="es-ES"/>
          </a:p>
        </p:txBody>
      </p:sp>
    </p:spTree>
    <p:extLst>
      <p:ext uri="{BB962C8B-B14F-4D97-AF65-F5344CB8AC3E}">
        <p14:creationId xmlns:p14="http://schemas.microsoft.com/office/powerpoint/2010/main" val="16878099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81BAE6C-B8B5-4594-8D48-A76CAF5C0F8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42A9AEB9-D8C7-4FC9-873D-E6C8C23C2B61}"/>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88F353DD-E33F-41B8-AE77-E6B0FDE39483}"/>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462A450A-175D-4B16-9C6F-C006EBA064E0}"/>
              </a:ext>
            </a:extLst>
          </p:cNvPr>
          <p:cNvSpPr txBox="1">
            <a:spLocks noGrp="1"/>
          </p:cNvSpPr>
          <p:nvPr>
            <p:ph type="dt" sz="half" idx="7"/>
          </p:nvPr>
        </p:nvSpPr>
        <p:spPr/>
        <p:txBody>
          <a:bodyPr/>
          <a:lstStyle>
            <a:lvl1pPr>
              <a:defRPr/>
            </a:lvl1pPr>
          </a:lstStyle>
          <a:p>
            <a:pPr lvl="0"/>
            <a:fld id="{8868022C-817E-46DB-A491-7E0DF4EFD704}" type="datetime1">
              <a:rPr lang="es-ES"/>
              <a:pPr lvl="0"/>
              <a:t>25/04/2021</a:t>
            </a:fld>
            <a:endParaRPr lang="es-ES"/>
          </a:p>
        </p:txBody>
      </p:sp>
      <p:sp>
        <p:nvSpPr>
          <p:cNvPr id="6" name="Marcador de pie de página 5">
            <a:extLst>
              <a:ext uri="{FF2B5EF4-FFF2-40B4-BE49-F238E27FC236}">
                <a16:creationId xmlns:a16="http://schemas.microsoft.com/office/drawing/2014/main" id="{3F6068CB-502D-4D22-AC55-4C348DC386C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0C70954-F856-438A-B48E-C6ECF7C1CE35}"/>
              </a:ext>
            </a:extLst>
          </p:cNvPr>
          <p:cNvSpPr txBox="1">
            <a:spLocks noGrp="1"/>
          </p:cNvSpPr>
          <p:nvPr>
            <p:ph type="sldNum" sz="quarter" idx="8"/>
          </p:nvPr>
        </p:nvSpPr>
        <p:spPr/>
        <p:txBody>
          <a:bodyPr/>
          <a:lstStyle>
            <a:lvl1pPr>
              <a:defRPr/>
            </a:lvl1pPr>
          </a:lstStyle>
          <a:p>
            <a:pPr lvl="0"/>
            <a:fld id="{1F78A1B5-4023-43C5-A9BB-D382C7875801}" type="slidenum">
              <a:t>‹Nº›</a:t>
            </a:fld>
            <a:endParaRPr lang="es-ES"/>
          </a:p>
        </p:txBody>
      </p:sp>
    </p:spTree>
    <p:extLst>
      <p:ext uri="{BB962C8B-B14F-4D97-AF65-F5344CB8AC3E}">
        <p14:creationId xmlns:p14="http://schemas.microsoft.com/office/powerpoint/2010/main" val="4935726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957D528-2EDC-467F-8C9B-EB328811B53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FD8AC5E5-0CA0-44F8-9BED-D1002555C3F6}"/>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3521DEC-8A3F-4618-9249-383954E9C918}"/>
              </a:ext>
            </a:extLst>
          </p:cNvPr>
          <p:cNvSpPr txBox="1">
            <a:spLocks noGrp="1"/>
          </p:cNvSpPr>
          <p:nvPr>
            <p:ph type="dt" sz="half" idx="7"/>
          </p:nvPr>
        </p:nvSpPr>
        <p:spPr/>
        <p:txBody>
          <a:bodyPr/>
          <a:lstStyle>
            <a:lvl1pPr>
              <a:defRPr/>
            </a:lvl1pPr>
          </a:lstStyle>
          <a:p>
            <a:pPr lvl="0"/>
            <a:fld id="{25B8C258-A8DF-4285-A5A9-F15694F938AD}" type="datetime1">
              <a:rPr lang="es-ES"/>
              <a:pPr lvl="0"/>
              <a:t>25/04/2021</a:t>
            </a:fld>
            <a:endParaRPr lang="es-ES"/>
          </a:p>
        </p:txBody>
      </p:sp>
      <p:sp>
        <p:nvSpPr>
          <p:cNvPr id="5" name="Marcador de pie de página 4">
            <a:extLst>
              <a:ext uri="{FF2B5EF4-FFF2-40B4-BE49-F238E27FC236}">
                <a16:creationId xmlns:a16="http://schemas.microsoft.com/office/drawing/2014/main" id="{64A214E3-09FA-4A5E-9AD9-97DC21B02A3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5ACDFE8-0C01-45B5-BEF6-EBA79B8207F6}"/>
              </a:ext>
            </a:extLst>
          </p:cNvPr>
          <p:cNvSpPr txBox="1">
            <a:spLocks noGrp="1"/>
          </p:cNvSpPr>
          <p:nvPr>
            <p:ph type="sldNum" sz="quarter" idx="8"/>
          </p:nvPr>
        </p:nvSpPr>
        <p:spPr/>
        <p:txBody>
          <a:bodyPr/>
          <a:lstStyle>
            <a:lvl1pPr>
              <a:defRPr/>
            </a:lvl1pPr>
          </a:lstStyle>
          <a:p>
            <a:pPr lvl="0"/>
            <a:fld id="{EFA27D9C-FA4F-4CD3-BA81-3D2F572E4757}" type="slidenum">
              <a:t>‹Nº›</a:t>
            </a:fld>
            <a:endParaRPr lang="es-ES"/>
          </a:p>
        </p:txBody>
      </p:sp>
    </p:spTree>
    <p:extLst>
      <p:ext uri="{BB962C8B-B14F-4D97-AF65-F5344CB8AC3E}">
        <p14:creationId xmlns:p14="http://schemas.microsoft.com/office/powerpoint/2010/main" val="2410962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28A90BA2-167A-4FA0-A215-17507F465EF6}"/>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E14ECBFE-81E0-4462-B669-2786345C5D38}"/>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40CC287-BE70-47EE-A8AC-21F976B8896C}"/>
              </a:ext>
            </a:extLst>
          </p:cNvPr>
          <p:cNvSpPr txBox="1">
            <a:spLocks noGrp="1"/>
          </p:cNvSpPr>
          <p:nvPr>
            <p:ph type="dt" sz="half" idx="7"/>
          </p:nvPr>
        </p:nvSpPr>
        <p:spPr/>
        <p:txBody>
          <a:bodyPr/>
          <a:lstStyle>
            <a:lvl1pPr>
              <a:defRPr/>
            </a:lvl1pPr>
          </a:lstStyle>
          <a:p>
            <a:pPr lvl="0"/>
            <a:fld id="{EB4A4D4B-C12F-4B87-896F-1063BEA94192}" type="datetime1">
              <a:rPr lang="es-ES"/>
              <a:pPr lvl="0"/>
              <a:t>25/04/2021</a:t>
            </a:fld>
            <a:endParaRPr lang="es-ES"/>
          </a:p>
        </p:txBody>
      </p:sp>
      <p:sp>
        <p:nvSpPr>
          <p:cNvPr id="5" name="Marcador de pie de página 4">
            <a:extLst>
              <a:ext uri="{FF2B5EF4-FFF2-40B4-BE49-F238E27FC236}">
                <a16:creationId xmlns:a16="http://schemas.microsoft.com/office/drawing/2014/main" id="{0850A969-405A-4D39-9CAD-6DB94264FC1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8AB0958-5528-4A16-94FF-DD5A4C2B40A3}"/>
              </a:ext>
            </a:extLst>
          </p:cNvPr>
          <p:cNvSpPr txBox="1">
            <a:spLocks noGrp="1"/>
          </p:cNvSpPr>
          <p:nvPr>
            <p:ph type="sldNum" sz="quarter" idx="8"/>
          </p:nvPr>
        </p:nvSpPr>
        <p:spPr/>
        <p:txBody>
          <a:bodyPr/>
          <a:lstStyle>
            <a:lvl1pPr>
              <a:defRPr/>
            </a:lvl1pPr>
          </a:lstStyle>
          <a:p>
            <a:pPr lvl="0"/>
            <a:fld id="{CA187014-35C2-45D2-ABD3-4E461D622D71}" type="slidenum">
              <a:t>‹Nº›</a:t>
            </a:fld>
            <a:endParaRPr lang="es-ES"/>
          </a:p>
        </p:txBody>
      </p:sp>
    </p:spTree>
    <p:extLst>
      <p:ext uri="{BB962C8B-B14F-4D97-AF65-F5344CB8AC3E}">
        <p14:creationId xmlns:p14="http://schemas.microsoft.com/office/powerpoint/2010/main" val="1688007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F34B4D9-C550-4306-B25A-F9C3BF7ADEF0}"/>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DB55223-0D22-4AB4-9C3B-942463D79C4F}"/>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E68D70F5-829A-4BB5-B6B3-AA5209DD3392}"/>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D0C52922-301E-4A56-B601-19DA60C7EE7D}"/>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FAD6C94C-EC31-421A-922A-5783595DB503}"/>
              </a:ext>
            </a:extLst>
          </p:cNvPr>
          <p:cNvSpPr txBox="1">
            <a:spLocks noGrp="1"/>
          </p:cNvSpPr>
          <p:nvPr>
            <p:ph type="sldNum" sz="quarter" idx="8"/>
          </p:nvPr>
        </p:nvSpPr>
        <p:spPr/>
        <p:txBody>
          <a:bodyPr/>
          <a:lstStyle>
            <a:lvl1pPr>
              <a:defRPr sz="1400"/>
            </a:lvl1pPr>
          </a:lstStyle>
          <a:p>
            <a:pPr lvl="0"/>
            <a:fld id="{4A951A06-C7F6-4F59-BBF3-07DB80C933B8}" type="slidenum">
              <a:t>‹Nº›</a:t>
            </a:fld>
            <a:endParaRPr lang="es-ES"/>
          </a:p>
        </p:txBody>
      </p:sp>
    </p:spTree>
    <p:extLst>
      <p:ext uri="{BB962C8B-B14F-4D97-AF65-F5344CB8AC3E}">
        <p14:creationId xmlns:p14="http://schemas.microsoft.com/office/powerpoint/2010/main" val="238169793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3B9B7E1-E52B-48B1-84F2-2C128D896E7A}"/>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609678F5-7F12-4210-B829-D2DA4E8E82B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FBE6D31E-0C24-4872-9E56-FF4C229B6E2F}"/>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9713118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85A78DF4-719C-49EA-AC4E-6A12B221F908}"/>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AD4C77F-A80A-4555-B206-6237307A6C47}"/>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E052DD5-EF95-4C32-A3DD-A170E9E054A2}"/>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34F97D82-9C7F-4102-B862-6E877DD7CA6F}" type="datetime1">
              <a:rPr lang="es-ES"/>
              <a:pPr lvl="0"/>
              <a:t>25/04/2021</a:t>
            </a:fld>
            <a:endParaRPr lang="es-ES"/>
          </a:p>
        </p:txBody>
      </p:sp>
      <p:sp>
        <p:nvSpPr>
          <p:cNvPr id="5" name="Marcador de pie de página 4">
            <a:extLst>
              <a:ext uri="{FF2B5EF4-FFF2-40B4-BE49-F238E27FC236}">
                <a16:creationId xmlns:a16="http://schemas.microsoft.com/office/drawing/2014/main" id="{61C40AFB-8356-45D3-A83F-D531AB1F44A8}"/>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165140BC-0360-4C60-952B-F9A762FDE242}"/>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1C1E4FC4-D081-4866-9515-6D444E006C58}"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1D22A234-76FA-4173-AA07-93322F00B8BD}"/>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E0754289-C3B2-4996-A9DB-7EACB4269506}"/>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E0ADF6AE-6814-4F13-9541-F0D2E1B64297}"/>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CE067984-ACDE-4A86-BB19-70FB5BF7F3DC}"/>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1AA27C5C-9B45-4C9F-8446-E3824FEBB546}"/>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2265C494-2D06-45E6-9299-85A1E755DF5B}"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91EF6B77-C469-4F46-9147-D74B9CAEB958}"/>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832592400"/>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8" Type="http://schemas.openxmlformats.org/officeDocument/2006/relationships/image" Target="../media/image51.png"/><Relationship Id="rId13" Type="http://schemas.openxmlformats.org/officeDocument/2006/relationships/hyperlink" Target="https://vk.com/mispps" TargetMode="External"/><Relationship Id="rId3" Type="http://schemas.openxmlformats.org/officeDocument/2006/relationships/image" Target="../media/image48.png"/><Relationship Id="rId7" Type="http://schemas.openxmlformats.org/officeDocument/2006/relationships/hyperlink" Target="https://www.facebook.com/mispps" TargetMode="External"/><Relationship Id="rId12" Type="http://schemas.openxmlformats.org/officeDocument/2006/relationships/image" Target="../media/image53.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50.png"/><Relationship Id="rId11" Type="http://schemas.openxmlformats.org/officeDocument/2006/relationships/hyperlink" Target="https://plus.google.com/+Mispps/" TargetMode="External"/><Relationship Id="rId5" Type="http://schemas.openxmlformats.org/officeDocument/2006/relationships/image" Target="../media/image49.png"/><Relationship Id="rId10" Type="http://schemas.openxmlformats.org/officeDocument/2006/relationships/image" Target="../media/image5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4.png"/></Relationships>
</file>

<file path=ppt/slides/slide1.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5C9179-68A1-4C9F-A9C7-07246B76BAE5}"/>
              </a:ext>
            </a:extLst>
          </p:cNvPr>
          <p:cNvPicPr>
            <a:picLocks noChangeAspect="1"/>
          </p:cNvPicPr>
          <p:nvPr/>
        </p:nvPicPr>
        <p:blipFill>
          <a:blip r:embed="rId4"/>
          <a:stretch>
            <a:fillRect/>
          </a:stretch>
        </p:blipFill>
        <p:spPr>
          <a:xfrm>
            <a:off x="44394" y="8878"/>
            <a:ext cx="12191996" cy="6858000"/>
          </a:xfrm>
          <a:prstGeom prst="rect">
            <a:avLst/>
          </a:prstGeom>
          <a:noFill/>
          <a:ln cap="flat">
            <a:noFill/>
          </a:ln>
        </p:spPr>
      </p:pic>
      <p:sp>
        <p:nvSpPr>
          <p:cNvPr id="3" name="CuadroTexto 4">
            <a:extLst>
              <a:ext uri="{FF2B5EF4-FFF2-40B4-BE49-F238E27FC236}">
                <a16:creationId xmlns:a16="http://schemas.microsoft.com/office/drawing/2014/main" id="{4B0D77A8-DEFD-425A-90BC-2087DC73DF23}"/>
              </a:ext>
            </a:extLst>
          </p:cNvPr>
          <p:cNvSpPr txBox="1"/>
          <p:nvPr/>
        </p:nvSpPr>
        <p:spPr>
          <a:xfrm>
            <a:off x="44394" y="1731142"/>
            <a:ext cx="12236391" cy="923333"/>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5400" b="1" i="0" u="none" strike="noStrike" kern="1200" cap="none" spc="0" baseline="0">
                <a:solidFill>
                  <a:srgbClr val="FFFF00"/>
                </a:solidFill>
                <a:effectLst>
                  <a:outerShdw dist="38096" dir="2700000">
                    <a:srgbClr val="000000"/>
                  </a:outerShdw>
                </a:effectLst>
                <a:uFillTx/>
                <a:latin typeface="Calibri"/>
              </a:rPr>
              <a:t>GALERÍA DE ARTE</a:t>
            </a:r>
          </a:p>
        </p:txBody>
      </p:sp>
      <p:sp>
        <p:nvSpPr>
          <p:cNvPr id="4" name="CuadroTexto 5">
            <a:extLst>
              <a:ext uri="{FF2B5EF4-FFF2-40B4-BE49-F238E27FC236}">
                <a16:creationId xmlns:a16="http://schemas.microsoft.com/office/drawing/2014/main" id="{FE552171-6FC6-45B2-B831-3E686EF1D31D}"/>
              </a:ext>
            </a:extLst>
          </p:cNvPr>
          <p:cNvSpPr txBox="1"/>
          <p:nvPr/>
        </p:nvSpPr>
        <p:spPr>
          <a:xfrm>
            <a:off x="-26636" y="4181377"/>
            <a:ext cx="12236391" cy="923333"/>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5400" b="1" i="0" u="none" strike="noStrike" kern="0" cap="none" spc="0" baseline="0">
                <a:solidFill>
                  <a:srgbClr val="FFFF00"/>
                </a:solidFill>
                <a:effectLst>
                  <a:outerShdw dist="38096" dir="2700000">
                    <a:srgbClr val="000000"/>
                  </a:outerShdw>
                </a:effectLst>
                <a:uFillTx/>
                <a:latin typeface="Calibri" pitchFamily="34"/>
                <a:ea typeface="Calibri" pitchFamily="34"/>
              </a:rPr>
              <a:t>PIERRE-AUGUSTE RENOIR</a:t>
            </a:r>
            <a:endParaRPr lang="es-ES" sz="5400" b="1" i="0" u="none" strike="noStrike" kern="1200" cap="none" spc="0" baseline="0">
              <a:solidFill>
                <a:srgbClr val="FFFF00"/>
              </a:solidFill>
              <a:effectLst>
                <a:outerShdw dist="38096" dir="2700000">
                  <a:srgbClr val="000000"/>
                </a:outerShdw>
              </a:effectLst>
              <a:uFillTx/>
              <a:latin typeface="Calibri"/>
            </a:endParaRPr>
          </a:p>
        </p:txBody>
      </p:sp>
      <p:pic>
        <p:nvPicPr>
          <p:cNvPr id="5" name="Yvette Horner - Aubade d'oiseaux">
            <a:extLst>
              <a:ext uri="{FF2B5EF4-FFF2-40B4-BE49-F238E27FC236}">
                <a16:creationId xmlns:a16="http://schemas.microsoft.com/office/drawing/2014/main" id="{98122858-868A-4083-84C7-DB9482972BF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61503" y="5758177"/>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sp>
        <p:nvSpPr>
          <p:cNvPr id="2" name="CuadroTexto 3">
            <a:extLst>
              <a:ext uri="{FF2B5EF4-FFF2-40B4-BE49-F238E27FC236}">
                <a16:creationId xmlns:a16="http://schemas.microsoft.com/office/drawing/2014/main" id="{39C5315A-68C0-49AD-87AD-B903387E09A9}"/>
              </a:ext>
            </a:extLst>
          </p:cNvPr>
          <p:cNvSpPr txBox="1"/>
          <p:nvPr/>
        </p:nvSpPr>
        <p:spPr>
          <a:xfrm>
            <a:off x="4980371" y="949906"/>
            <a:ext cx="6667128" cy="501675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Pierre-Auguste Renoir nació en Limoges, Alto Vienne, el 25 de febrero de 1841, y falleció en Cagnes-sur-Mer, Alpes Marítimos, el 3 de diciembre de 1919. Fue un pintor francés impresionista, que en la segunda parte de su carrera se interesó por la pintura de cuerpos femeninos en paisajes, inspirados a menudo en pinturas clásicas renacentistas y barrocas. Renoir ofrece una interpretación más sensual del impresionismo, más inclinada a lo ornamental y a la belleza. No suele incidir en lo más áspero de la vida moderna, como a veces hicieron Manet o Van Gogh. Mantuvo siempre un pie en la tradición; se puso en relación con los pintores del siglo XVIII que mostraban la sociedad galante del Rococó, como Watteau.</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sus creaciones muestra la alegría de vivir, incluso cuando los protagonistas son trabajadores. Siempre son personajes que se divierten, en una naturaleza agradable. Se le puede emparentar por ello con Henri Matisse, a pesar de sus estilos distintos. Trató temas de flores, escenas dulces de niños y mujeres y sobre todo el desnudo femenino, que recuerda a Rubens por las formas gruesas. En cuanto a su estilo y técnica se nota en él un fuerte influjo de Corot. Renoir posee una vibrante y luminosa paleta que hace de él un impresionista muy especial. El palco, El columpio, Baile en el Moulin de la Galette, Almuerzo de remeros y Las grandes bañistas son sus obras más representativas.</a:t>
            </a:r>
            <a:endParaRPr lang="es-ES" sz="1400" b="0" i="0" u="none" strike="noStrike" kern="1200" cap="none" spc="0" baseline="0">
              <a:solidFill>
                <a:srgbClr val="FFFFFF"/>
              </a:solidFill>
              <a:uFillTx/>
              <a:latin typeface="Calibri"/>
            </a:endParaRPr>
          </a:p>
        </p:txBody>
      </p:sp>
      <p:sp>
        <p:nvSpPr>
          <p:cNvPr id="3" name="CuadroTexto 4">
            <a:extLst>
              <a:ext uri="{FF2B5EF4-FFF2-40B4-BE49-F238E27FC236}">
                <a16:creationId xmlns:a16="http://schemas.microsoft.com/office/drawing/2014/main" id="{9FD76A59-11DA-439E-9ACC-BF95A24ECCD6}"/>
              </a:ext>
            </a:extLst>
          </p:cNvPr>
          <p:cNvSpPr txBox="1"/>
          <p:nvPr/>
        </p:nvSpPr>
        <p:spPr>
          <a:xfrm>
            <a:off x="461634" y="6001307"/>
            <a:ext cx="3896770"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Pierre-Auguste Renoir</a:t>
            </a:r>
          </a:p>
        </p:txBody>
      </p:sp>
      <p:pic>
        <p:nvPicPr>
          <p:cNvPr id="4" name="Imagen 5">
            <a:extLst>
              <a:ext uri="{FF2B5EF4-FFF2-40B4-BE49-F238E27FC236}">
                <a16:creationId xmlns:a16="http://schemas.microsoft.com/office/drawing/2014/main" id="{EF40388C-A3FD-447C-8238-03DAAEADAC8D}"/>
              </a:ext>
            </a:extLst>
          </p:cNvPr>
          <p:cNvPicPr>
            <a:picLocks noChangeAspect="1"/>
          </p:cNvPicPr>
          <p:nvPr/>
        </p:nvPicPr>
        <p:blipFill>
          <a:blip r:embed="rId3"/>
          <a:stretch>
            <a:fillRect/>
          </a:stretch>
        </p:blipFill>
        <p:spPr>
          <a:xfrm>
            <a:off x="464890" y="656063"/>
            <a:ext cx="3920316" cy="5167695"/>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F0A817-A0C9-4D12-AA1D-6C0A34E145DE}"/>
              </a:ext>
            </a:extLst>
          </p:cNvPr>
          <p:cNvPicPr>
            <a:picLocks noChangeAspect="1"/>
          </p:cNvPicPr>
          <p:nvPr/>
        </p:nvPicPr>
        <p:blipFill>
          <a:blip r:embed="rId3"/>
          <a:stretch>
            <a:fillRect/>
          </a:stretch>
        </p:blipFill>
        <p:spPr>
          <a:xfrm>
            <a:off x="989856" y="28849"/>
            <a:ext cx="10154869" cy="6829150"/>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815A04-A8A4-48EA-B6C4-C2F40C98A422}"/>
              </a:ext>
            </a:extLst>
          </p:cNvPr>
          <p:cNvPicPr>
            <a:picLocks noChangeAspect="1"/>
          </p:cNvPicPr>
          <p:nvPr/>
        </p:nvPicPr>
        <p:blipFill>
          <a:blip r:embed="rId2"/>
          <a:stretch>
            <a:fillRect/>
          </a:stretch>
        </p:blipFill>
        <p:spPr>
          <a:xfrm>
            <a:off x="3959031" y="0"/>
            <a:ext cx="4273933"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6C5CE4-34D6-4166-8651-01FE73631C39}"/>
              </a:ext>
            </a:extLst>
          </p:cNvPr>
          <p:cNvPicPr>
            <a:picLocks noChangeAspect="1"/>
          </p:cNvPicPr>
          <p:nvPr/>
        </p:nvPicPr>
        <p:blipFill>
          <a:blip r:embed="rId2"/>
          <a:stretch>
            <a:fillRect/>
          </a:stretch>
        </p:blipFill>
        <p:spPr>
          <a:xfrm>
            <a:off x="3976707" y="0"/>
            <a:ext cx="4059936"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0E80FD-DE57-404D-8273-4859D7700D58}"/>
              </a:ext>
            </a:extLst>
          </p:cNvPr>
          <p:cNvPicPr>
            <a:picLocks noChangeAspect="1"/>
          </p:cNvPicPr>
          <p:nvPr/>
        </p:nvPicPr>
        <p:blipFill>
          <a:blip r:embed="rId2"/>
          <a:stretch>
            <a:fillRect/>
          </a:stretch>
        </p:blipFill>
        <p:spPr>
          <a:xfrm>
            <a:off x="3535390" y="0"/>
            <a:ext cx="4994909"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E6FBDE9-3ADF-4470-963C-EB7496E63821}"/>
              </a:ext>
            </a:extLst>
          </p:cNvPr>
          <p:cNvPicPr>
            <a:picLocks noChangeAspect="1"/>
          </p:cNvPicPr>
          <p:nvPr/>
        </p:nvPicPr>
        <p:blipFill>
          <a:blip r:embed="rId2"/>
          <a:stretch>
            <a:fillRect/>
          </a:stretch>
        </p:blipFill>
        <p:spPr>
          <a:xfrm>
            <a:off x="3474756" y="0"/>
            <a:ext cx="5242492"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015594-C98D-497B-9CEF-749E5A25FEE1}"/>
              </a:ext>
            </a:extLst>
          </p:cNvPr>
          <p:cNvPicPr>
            <a:picLocks noChangeAspect="1"/>
          </p:cNvPicPr>
          <p:nvPr/>
        </p:nvPicPr>
        <p:blipFill>
          <a:blip r:embed="rId2"/>
          <a:stretch>
            <a:fillRect/>
          </a:stretch>
        </p:blipFill>
        <p:spPr>
          <a:xfrm>
            <a:off x="1450759" y="0"/>
            <a:ext cx="9212241"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4267E4-C78F-463E-B1AC-40ED3FE4EC26}"/>
              </a:ext>
            </a:extLst>
          </p:cNvPr>
          <p:cNvPicPr>
            <a:picLocks noChangeAspect="1"/>
          </p:cNvPicPr>
          <p:nvPr/>
        </p:nvPicPr>
        <p:blipFill>
          <a:blip r:embed="rId2"/>
          <a:stretch>
            <a:fillRect/>
          </a:stretch>
        </p:blipFill>
        <p:spPr>
          <a:xfrm>
            <a:off x="3476000" y="0"/>
            <a:ext cx="5240005"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B2837C-45B3-440D-B17B-B7517A3AEF83}"/>
              </a:ext>
            </a:extLst>
          </p:cNvPr>
          <p:cNvPicPr>
            <a:picLocks noChangeAspect="1"/>
          </p:cNvPicPr>
          <p:nvPr/>
        </p:nvPicPr>
        <p:blipFill>
          <a:blip r:embed="rId2"/>
          <a:stretch>
            <a:fillRect/>
          </a:stretch>
        </p:blipFill>
        <p:spPr>
          <a:xfrm>
            <a:off x="-8878" y="839775"/>
            <a:ext cx="12156399" cy="5117146"/>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B409ED2-9358-41E4-8D0B-5308E353DAFF}"/>
              </a:ext>
            </a:extLst>
          </p:cNvPr>
          <p:cNvPicPr>
            <a:picLocks noChangeAspect="1"/>
          </p:cNvPicPr>
          <p:nvPr/>
        </p:nvPicPr>
        <p:blipFill>
          <a:blip r:embed="rId2"/>
          <a:stretch>
            <a:fillRect/>
          </a:stretch>
        </p:blipFill>
        <p:spPr>
          <a:xfrm>
            <a:off x="3723071" y="0"/>
            <a:ext cx="4480560"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2D286ADB-EE25-4528-97E7-43B35DD35F7C}"/>
              </a:ext>
            </a:extLst>
          </p:cNvPr>
          <p:cNvPicPr>
            <a:picLocks noChangeAspect="1"/>
          </p:cNvPicPr>
          <p:nvPr/>
        </p:nvPicPr>
        <p:blipFill>
          <a:blip r:embed="rId2"/>
          <a:stretch>
            <a:fillRect/>
          </a:stretch>
        </p:blipFill>
        <p:spPr>
          <a:xfrm>
            <a:off x="3388821" y="32552"/>
            <a:ext cx="5291102" cy="6945297"/>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2219635-FFA9-480C-BC31-58E354FBA32E}"/>
              </a:ext>
            </a:extLst>
          </p:cNvPr>
          <p:cNvPicPr>
            <a:picLocks noChangeAspect="1"/>
          </p:cNvPicPr>
          <p:nvPr/>
        </p:nvPicPr>
        <p:blipFill>
          <a:blip r:embed="rId2"/>
          <a:stretch>
            <a:fillRect/>
          </a:stretch>
        </p:blipFill>
        <p:spPr>
          <a:xfrm>
            <a:off x="1690451" y="0"/>
            <a:ext cx="8849032"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410050-C942-4B92-8AD8-6E58BDD949DF}"/>
              </a:ext>
            </a:extLst>
          </p:cNvPr>
          <p:cNvPicPr>
            <a:picLocks noChangeAspect="1"/>
          </p:cNvPicPr>
          <p:nvPr/>
        </p:nvPicPr>
        <p:blipFill>
          <a:blip r:embed="rId2"/>
          <a:stretch>
            <a:fillRect/>
          </a:stretch>
        </p:blipFill>
        <p:spPr>
          <a:xfrm>
            <a:off x="4076450" y="0"/>
            <a:ext cx="4039105"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B965CF-AC56-4296-B7A6-A29509A675E5}"/>
              </a:ext>
            </a:extLst>
          </p:cNvPr>
          <p:cNvPicPr>
            <a:picLocks noChangeAspect="1"/>
          </p:cNvPicPr>
          <p:nvPr/>
        </p:nvPicPr>
        <p:blipFill>
          <a:blip r:embed="rId2"/>
          <a:stretch>
            <a:fillRect/>
          </a:stretch>
        </p:blipFill>
        <p:spPr>
          <a:xfrm>
            <a:off x="3352803" y="38103"/>
            <a:ext cx="5486400" cy="6781803"/>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2B43EC-C06D-4B8B-B36C-6A40AEEBB3CB}"/>
              </a:ext>
            </a:extLst>
          </p:cNvPr>
          <p:cNvPicPr>
            <a:picLocks noChangeAspect="1"/>
          </p:cNvPicPr>
          <p:nvPr/>
        </p:nvPicPr>
        <p:blipFill>
          <a:blip r:embed="rId2"/>
          <a:stretch>
            <a:fillRect/>
          </a:stretch>
        </p:blipFill>
        <p:spPr>
          <a:xfrm>
            <a:off x="1734845" y="0"/>
            <a:ext cx="8498726"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28ECD674-4790-4EB3-A459-40EB0894711F}"/>
              </a:ext>
            </a:extLst>
          </p:cNvPr>
          <p:cNvPicPr>
            <a:picLocks noChangeAspect="1"/>
          </p:cNvPicPr>
          <p:nvPr/>
        </p:nvPicPr>
        <p:blipFill>
          <a:blip r:embed="rId2"/>
          <a:stretch>
            <a:fillRect/>
          </a:stretch>
        </p:blipFill>
        <p:spPr>
          <a:xfrm>
            <a:off x="3336828" y="0"/>
            <a:ext cx="5518339"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2FD3E3A-45FC-418E-8617-DC11E595F9D9}"/>
              </a:ext>
            </a:extLst>
          </p:cNvPr>
          <p:cNvPicPr>
            <a:picLocks noChangeAspect="1"/>
          </p:cNvPicPr>
          <p:nvPr/>
        </p:nvPicPr>
        <p:blipFill>
          <a:blip r:embed="rId2"/>
          <a:stretch>
            <a:fillRect/>
          </a:stretch>
        </p:blipFill>
        <p:spPr>
          <a:xfrm>
            <a:off x="1184431" y="0"/>
            <a:ext cx="9777743"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2575D86-C747-494E-98C4-3A64E40E4AFD}"/>
              </a:ext>
            </a:extLst>
          </p:cNvPr>
          <p:cNvPicPr>
            <a:picLocks noChangeAspect="1"/>
          </p:cNvPicPr>
          <p:nvPr/>
        </p:nvPicPr>
        <p:blipFill>
          <a:blip r:embed="rId2"/>
          <a:stretch>
            <a:fillRect/>
          </a:stretch>
        </p:blipFill>
        <p:spPr>
          <a:xfrm>
            <a:off x="1600520" y="0"/>
            <a:ext cx="9130064"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5C5950-BDB1-414B-81E2-B40725E7A280}"/>
              </a:ext>
            </a:extLst>
          </p:cNvPr>
          <p:cNvPicPr>
            <a:picLocks noChangeAspect="1"/>
          </p:cNvPicPr>
          <p:nvPr/>
        </p:nvPicPr>
        <p:blipFill>
          <a:blip r:embed="rId2"/>
          <a:stretch>
            <a:fillRect/>
          </a:stretch>
        </p:blipFill>
        <p:spPr>
          <a:xfrm>
            <a:off x="4060027" y="0"/>
            <a:ext cx="4071942"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FF101B-059E-4C2E-A6C3-CD8AD3336F8F}"/>
              </a:ext>
            </a:extLst>
          </p:cNvPr>
          <p:cNvPicPr>
            <a:picLocks noChangeAspect="1"/>
          </p:cNvPicPr>
          <p:nvPr/>
        </p:nvPicPr>
        <p:blipFill>
          <a:blip r:embed="rId2"/>
          <a:stretch>
            <a:fillRect/>
          </a:stretch>
        </p:blipFill>
        <p:spPr>
          <a:xfrm>
            <a:off x="3173352" y="0"/>
            <a:ext cx="5532028"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AE95D3C-7FE2-4436-9C74-D447BADA97F9}"/>
              </a:ext>
            </a:extLst>
          </p:cNvPr>
          <p:cNvPicPr>
            <a:picLocks noChangeAspect="1"/>
          </p:cNvPicPr>
          <p:nvPr/>
        </p:nvPicPr>
        <p:blipFill>
          <a:blip r:embed="rId2"/>
          <a:stretch>
            <a:fillRect/>
          </a:stretch>
        </p:blipFill>
        <p:spPr>
          <a:xfrm>
            <a:off x="3270287" y="0"/>
            <a:ext cx="5651430"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A5A107B-6FBD-48B4-A7C2-3D81F5AD935A}"/>
              </a:ext>
            </a:extLst>
          </p:cNvPr>
          <p:cNvPicPr>
            <a:picLocks noChangeAspect="1"/>
          </p:cNvPicPr>
          <p:nvPr/>
        </p:nvPicPr>
        <p:blipFill>
          <a:blip r:embed="rId2"/>
          <a:stretch>
            <a:fillRect/>
          </a:stretch>
        </p:blipFill>
        <p:spPr>
          <a:xfrm>
            <a:off x="3311371" y="0"/>
            <a:ext cx="5569244"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E7CC3AB-44F2-4DA6-AAA0-2AAF256C9180}"/>
              </a:ext>
            </a:extLst>
          </p:cNvPr>
          <p:cNvPicPr>
            <a:picLocks noChangeAspect="1"/>
          </p:cNvPicPr>
          <p:nvPr/>
        </p:nvPicPr>
        <p:blipFill>
          <a:blip r:embed="rId2"/>
          <a:stretch>
            <a:fillRect/>
          </a:stretch>
        </p:blipFill>
        <p:spPr>
          <a:xfrm>
            <a:off x="3414918" y="0"/>
            <a:ext cx="5362151"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EEAB688-818E-4BB1-80DB-7C52640E7E3D}"/>
              </a:ext>
            </a:extLst>
          </p:cNvPr>
          <p:cNvPicPr>
            <a:picLocks noChangeAspect="1"/>
          </p:cNvPicPr>
          <p:nvPr/>
        </p:nvPicPr>
        <p:blipFill>
          <a:blip r:embed="rId2"/>
          <a:stretch>
            <a:fillRect/>
          </a:stretch>
        </p:blipFill>
        <p:spPr>
          <a:xfrm>
            <a:off x="3287258" y="0"/>
            <a:ext cx="5617470"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43A4DB-64F1-4EC6-9896-FE80598DD373}"/>
              </a:ext>
            </a:extLst>
          </p:cNvPr>
          <p:cNvPicPr>
            <a:picLocks noChangeAspect="1"/>
          </p:cNvPicPr>
          <p:nvPr/>
        </p:nvPicPr>
        <p:blipFill>
          <a:blip r:embed="rId2"/>
          <a:stretch>
            <a:fillRect/>
          </a:stretch>
        </p:blipFill>
        <p:spPr>
          <a:xfrm>
            <a:off x="1816172" y="0"/>
            <a:ext cx="8549374"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4D9B49-A4ED-4466-85BB-DF09B917F807}"/>
              </a:ext>
            </a:extLst>
          </p:cNvPr>
          <p:cNvPicPr>
            <a:picLocks noChangeAspect="1"/>
          </p:cNvPicPr>
          <p:nvPr/>
        </p:nvPicPr>
        <p:blipFill>
          <a:blip r:embed="rId2"/>
          <a:stretch>
            <a:fillRect/>
          </a:stretch>
        </p:blipFill>
        <p:spPr>
          <a:xfrm>
            <a:off x="1902363" y="0"/>
            <a:ext cx="8242182"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1FADC384-5022-41FB-B984-38C94BA308CF}"/>
              </a:ext>
            </a:extLst>
          </p:cNvPr>
          <p:cNvPicPr>
            <a:picLocks noChangeAspect="1"/>
          </p:cNvPicPr>
          <p:nvPr/>
        </p:nvPicPr>
        <p:blipFill>
          <a:blip r:embed="rId2"/>
          <a:stretch>
            <a:fillRect/>
          </a:stretch>
        </p:blipFill>
        <p:spPr>
          <a:xfrm>
            <a:off x="0" y="275206"/>
            <a:ext cx="12193158" cy="64008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AD70215-2E15-42EC-A547-2FB977658B2E}"/>
              </a:ext>
            </a:extLst>
          </p:cNvPr>
          <p:cNvPicPr>
            <a:picLocks noChangeAspect="1"/>
          </p:cNvPicPr>
          <p:nvPr/>
        </p:nvPicPr>
        <p:blipFill>
          <a:blip r:embed="rId2"/>
          <a:stretch>
            <a:fillRect/>
          </a:stretch>
        </p:blipFill>
        <p:spPr>
          <a:xfrm>
            <a:off x="3408782" y="0"/>
            <a:ext cx="5374431"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20ABD51-9358-4CED-BCB2-643E949FE745}"/>
              </a:ext>
            </a:extLst>
          </p:cNvPr>
          <p:cNvPicPr>
            <a:picLocks noChangeAspect="1"/>
          </p:cNvPicPr>
          <p:nvPr/>
        </p:nvPicPr>
        <p:blipFill>
          <a:blip r:embed="rId2"/>
          <a:stretch>
            <a:fillRect/>
          </a:stretch>
        </p:blipFill>
        <p:spPr>
          <a:xfrm>
            <a:off x="3349008" y="0"/>
            <a:ext cx="5493980"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19DE2ED-76E5-4442-A9D6-B26A59E8297F}"/>
              </a:ext>
            </a:extLst>
          </p:cNvPr>
          <p:cNvPicPr>
            <a:picLocks noChangeAspect="1"/>
          </p:cNvPicPr>
          <p:nvPr/>
        </p:nvPicPr>
        <p:blipFill>
          <a:blip r:embed="rId2"/>
          <a:stretch>
            <a:fillRect/>
          </a:stretch>
        </p:blipFill>
        <p:spPr>
          <a:xfrm>
            <a:off x="1859130" y="0"/>
            <a:ext cx="8602373"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35C904-4EF1-48C5-9A48-52CC5F617202}"/>
              </a:ext>
            </a:extLst>
          </p:cNvPr>
          <p:cNvPicPr>
            <a:picLocks noChangeAspect="1"/>
          </p:cNvPicPr>
          <p:nvPr/>
        </p:nvPicPr>
        <p:blipFill>
          <a:blip r:embed="rId2"/>
          <a:stretch>
            <a:fillRect/>
          </a:stretch>
        </p:blipFill>
        <p:spPr>
          <a:xfrm>
            <a:off x="1134395" y="0"/>
            <a:ext cx="10009571"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E6B23E3-9DFF-4AD0-BC37-01A7A256E07A}"/>
              </a:ext>
            </a:extLst>
          </p:cNvPr>
          <p:cNvPicPr>
            <a:picLocks noChangeAspect="1"/>
          </p:cNvPicPr>
          <p:nvPr/>
        </p:nvPicPr>
        <p:blipFill>
          <a:blip r:embed="rId2"/>
          <a:stretch>
            <a:fillRect/>
          </a:stretch>
        </p:blipFill>
        <p:spPr>
          <a:xfrm>
            <a:off x="3354476" y="0"/>
            <a:ext cx="5483044"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281AAA1-31ED-4DDF-B114-07E5F4D4E821}"/>
              </a:ext>
            </a:extLst>
          </p:cNvPr>
          <p:cNvPicPr>
            <a:picLocks noChangeAspect="1"/>
          </p:cNvPicPr>
          <p:nvPr/>
        </p:nvPicPr>
        <p:blipFill>
          <a:blip r:embed="rId2"/>
          <a:stretch>
            <a:fillRect/>
          </a:stretch>
        </p:blipFill>
        <p:spPr>
          <a:xfrm>
            <a:off x="3430316" y="0"/>
            <a:ext cx="5331363"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CA560C-BE53-41AD-923C-6341C0F0EF75}"/>
              </a:ext>
            </a:extLst>
          </p:cNvPr>
          <p:cNvPicPr>
            <a:picLocks noChangeAspect="1"/>
          </p:cNvPicPr>
          <p:nvPr/>
        </p:nvPicPr>
        <p:blipFill>
          <a:blip r:embed="rId2"/>
          <a:stretch>
            <a:fillRect/>
          </a:stretch>
        </p:blipFill>
        <p:spPr>
          <a:xfrm>
            <a:off x="3215103" y="0"/>
            <a:ext cx="5686425"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31603E-78C8-48D7-9E2B-A3951A8192F3}"/>
              </a:ext>
            </a:extLst>
          </p:cNvPr>
          <p:cNvPicPr>
            <a:picLocks noChangeAspect="1"/>
          </p:cNvPicPr>
          <p:nvPr/>
        </p:nvPicPr>
        <p:blipFill>
          <a:blip r:embed="rId2"/>
          <a:stretch>
            <a:fillRect/>
          </a:stretch>
        </p:blipFill>
        <p:spPr>
          <a:xfrm>
            <a:off x="1511512" y="0"/>
            <a:ext cx="9285018"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D22EFB-DE97-4D1D-B504-0228280416B3}"/>
              </a:ext>
            </a:extLst>
          </p:cNvPr>
          <p:cNvPicPr>
            <a:picLocks noChangeAspect="1"/>
          </p:cNvPicPr>
          <p:nvPr/>
        </p:nvPicPr>
        <p:blipFill>
          <a:blip r:embed="rId2"/>
          <a:stretch>
            <a:fillRect/>
          </a:stretch>
        </p:blipFill>
        <p:spPr>
          <a:xfrm>
            <a:off x="3343668" y="0"/>
            <a:ext cx="5504669"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936108-FDE3-429A-9D37-8572731D2230}"/>
              </a:ext>
            </a:extLst>
          </p:cNvPr>
          <p:cNvPicPr>
            <a:picLocks noChangeAspect="1"/>
          </p:cNvPicPr>
          <p:nvPr/>
        </p:nvPicPr>
        <p:blipFill>
          <a:blip r:embed="rId2"/>
          <a:stretch>
            <a:fillRect/>
          </a:stretch>
        </p:blipFill>
        <p:spPr>
          <a:xfrm>
            <a:off x="3313959" y="0"/>
            <a:ext cx="5349240"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40EE83-5611-4657-8E7B-60486B0092D3}"/>
              </a:ext>
            </a:extLst>
          </p:cNvPr>
          <p:cNvPicPr>
            <a:picLocks noChangeAspect="1"/>
          </p:cNvPicPr>
          <p:nvPr/>
        </p:nvPicPr>
        <p:blipFill>
          <a:blip r:embed="rId2"/>
          <a:stretch>
            <a:fillRect/>
          </a:stretch>
        </p:blipFill>
        <p:spPr>
          <a:xfrm>
            <a:off x="3211125" y="0"/>
            <a:ext cx="5687659"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C6A315-C100-46E4-A374-B6756E7DB6CA}"/>
              </a:ext>
            </a:extLst>
          </p:cNvPr>
          <p:cNvPicPr>
            <a:picLocks noChangeAspect="1"/>
          </p:cNvPicPr>
          <p:nvPr/>
        </p:nvPicPr>
        <p:blipFill>
          <a:blip r:embed="rId2"/>
          <a:stretch>
            <a:fillRect/>
          </a:stretch>
        </p:blipFill>
        <p:spPr>
          <a:xfrm>
            <a:off x="3320844" y="0"/>
            <a:ext cx="5360669"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7A1C4E-05DE-486C-A9F9-1146C1B21DE5}"/>
              </a:ext>
            </a:extLst>
          </p:cNvPr>
          <p:cNvPicPr>
            <a:picLocks noChangeAspect="1"/>
          </p:cNvPicPr>
          <p:nvPr/>
        </p:nvPicPr>
        <p:blipFill>
          <a:blip r:embed="rId2"/>
          <a:stretch>
            <a:fillRect/>
          </a:stretch>
        </p:blipFill>
        <p:spPr>
          <a:xfrm>
            <a:off x="1654113" y="0"/>
            <a:ext cx="8898785"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6853E8-963B-4DDD-8F75-96AF69E439F9}"/>
              </a:ext>
            </a:extLst>
          </p:cNvPr>
          <p:cNvPicPr>
            <a:picLocks noChangeAspect="1"/>
          </p:cNvPicPr>
          <p:nvPr/>
        </p:nvPicPr>
        <p:blipFill>
          <a:blip r:embed="rId2"/>
          <a:stretch>
            <a:fillRect/>
          </a:stretch>
        </p:blipFill>
        <p:spPr>
          <a:xfrm>
            <a:off x="3115827" y="0"/>
            <a:ext cx="5703570"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2D14C9-C221-4EA4-87F7-A62D4F2A328F}"/>
              </a:ext>
            </a:extLst>
          </p:cNvPr>
          <p:cNvPicPr>
            <a:picLocks noChangeAspect="1"/>
          </p:cNvPicPr>
          <p:nvPr/>
        </p:nvPicPr>
        <p:blipFill>
          <a:blip r:embed="rId2"/>
          <a:stretch>
            <a:fillRect/>
          </a:stretch>
        </p:blipFill>
        <p:spPr>
          <a:xfrm>
            <a:off x="1804156" y="0"/>
            <a:ext cx="8446769"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CCE4E9-00EB-4EBF-AC1C-61447DB7E391}"/>
              </a:ext>
            </a:extLst>
          </p:cNvPr>
          <p:cNvPicPr>
            <a:picLocks noChangeAspect="1"/>
          </p:cNvPicPr>
          <p:nvPr/>
        </p:nvPicPr>
        <p:blipFill>
          <a:blip r:embed="rId2"/>
          <a:stretch>
            <a:fillRect/>
          </a:stretch>
        </p:blipFill>
        <p:spPr>
          <a:xfrm>
            <a:off x="3226012" y="0"/>
            <a:ext cx="5417820"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A9CBCA-A078-4E16-8352-366C8DE5CC92}"/>
              </a:ext>
            </a:extLst>
          </p:cNvPr>
          <p:cNvPicPr>
            <a:picLocks noChangeAspect="1"/>
          </p:cNvPicPr>
          <p:nvPr/>
        </p:nvPicPr>
        <p:blipFill>
          <a:blip r:embed="rId2"/>
          <a:stretch>
            <a:fillRect/>
          </a:stretch>
        </p:blipFill>
        <p:spPr>
          <a:xfrm>
            <a:off x="1476554" y="0"/>
            <a:ext cx="9301084"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5C21EBA-722D-4B9F-90C6-D139CD941296}"/>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E43F02C9-7330-401B-879A-0744CE82D2CD}"/>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128B24CC-54B0-447A-9700-B0603B962D8F}"/>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AE9305E9-5872-4FB9-8AFB-DEF817B31318}"/>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587E2554-5412-42DC-BAA0-7982DDCFDACE}"/>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4E027274-5F88-4ABE-9C23-3B57662251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858E44BA-BCEE-48AE-A2A4-AD0735CDC25A}"/>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6CE6CF5D-2ACD-4A7D-86CA-CF532826D8BA}"/>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8CAFC4BB-1B62-4229-B128-61F52F6DC7B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EC8F27AE-809C-4C27-8E19-099BB7696D0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341281FB-83F7-4241-8AFD-4B62BAB85A7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86642888-5390-47EB-B13B-F1DB051D04C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DBF5F9B5-2EEA-42CB-BBF2-061465EFB650}"/>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494ACF46-2DFF-41F4-AD7A-28E1E4FD2981}"/>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1548392"/>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113</TotalTime>
  <Words>312</Words>
  <Application>Microsoft Office PowerPoint</Application>
  <PresentationFormat>Panorámica</PresentationFormat>
  <Paragraphs>13</Paragraphs>
  <Slides>47</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47</vt:i4>
      </vt:variant>
    </vt:vector>
  </HeadingPairs>
  <TitlesOfParts>
    <vt:vector size="56"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2021-04-25T15:57:43Z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