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0"/>
  </p:notesMasterIdLst>
  <p:sldIdLst>
    <p:sldId id="258" r:id="rId4"/>
    <p:sldId id="257"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327" r:id="rId38"/>
    <p:sldId id="256" r:id="rId3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1A58D35E-BCC7-4528-AC76-F02C42CF1100}"/>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83A5E521-CA6F-428A-9B49-145BFB40AA0C}"/>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D97D452-AF01-44D4-B1B5-9093C513F480}" type="datetime1">
              <a:rPr lang="es-ES"/>
              <a:pPr lvl="0"/>
              <a:t>06/07/2021</a:t>
            </a:fld>
            <a:endParaRPr lang="es-ES"/>
          </a:p>
        </p:txBody>
      </p:sp>
      <p:sp>
        <p:nvSpPr>
          <p:cNvPr id="4" name="Marcador de imagen de diapositiva 3">
            <a:extLst>
              <a:ext uri="{FF2B5EF4-FFF2-40B4-BE49-F238E27FC236}">
                <a16:creationId xmlns:a16="http://schemas.microsoft.com/office/drawing/2014/main" id="{719AC271-FED8-4768-A577-EB5DEDD77ABD}"/>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93733223-283F-4E3E-9938-A5A158A4DED6}"/>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88D34E9E-AF28-4C60-91F8-8E89E8665004}"/>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B2804A5D-F6A7-4C5A-9F6A-24300BBA33EC}"/>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51E38B9-B74B-4A72-ADBB-4394B3A6B862}" type="slidenum">
              <a:t>‹Nº›</a:t>
            </a:fld>
            <a:endParaRPr lang="es-ES"/>
          </a:p>
        </p:txBody>
      </p:sp>
    </p:spTree>
    <p:extLst>
      <p:ext uri="{BB962C8B-B14F-4D97-AF65-F5344CB8AC3E}">
        <p14:creationId xmlns:p14="http://schemas.microsoft.com/office/powerpoint/2010/main" val="404527846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2B87B07-8610-4C23-B627-6DAE8EB4EEF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68B04A1-BEFE-4007-A41B-5F824D71E04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73FE269-A265-4A97-96EB-C5943EC5057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8EA3CFA-DCC8-4547-9D69-B5B92D8B984A}"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35A4732-747F-406D-8ECB-938BCF7846A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447542F-479D-4768-B0D3-3185A0D62FC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293191C-0C64-4F9C-9EE8-A57D4A574DE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41E3747-FD56-4814-9C8D-B38E46100E3D}"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B13DE7-00F2-4414-BF27-01032A2BC7C2}"/>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7EDAE1F-8EAC-4468-B27B-850182C6D08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6FE993E1-8CD9-4775-8FB8-0A958D2A8EE1}"/>
              </a:ext>
            </a:extLst>
          </p:cNvPr>
          <p:cNvSpPr txBox="1">
            <a:spLocks noGrp="1"/>
          </p:cNvSpPr>
          <p:nvPr>
            <p:ph type="dt" sz="half" idx="7"/>
          </p:nvPr>
        </p:nvSpPr>
        <p:spPr/>
        <p:txBody>
          <a:bodyPr/>
          <a:lstStyle>
            <a:lvl1pPr>
              <a:defRPr/>
            </a:lvl1pPr>
          </a:lstStyle>
          <a:p>
            <a:pPr lvl="0"/>
            <a:fld id="{D8C2B4C7-BEAD-4F0E-9365-83CA60121D34}" type="datetime1">
              <a:rPr lang="es-ES"/>
              <a:pPr lvl="0"/>
              <a:t>06/07/2021</a:t>
            </a:fld>
            <a:endParaRPr lang="es-ES"/>
          </a:p>
        </p:txBody>
      </p:sp>
      <p:sp>
        <p:nvSpPr>
          <p:cNvPr id="5" name="Marcador de pie de página 4">
            <a:extLst>
              <a:ext uri="{FF2B5EF4-FFF2-40B4-BE49-F238E27FC236}">
                <a16:creationId xmlns:a16="http://schemas.microsoft.com/office/drawing/2014/main" id="{093BFFC9-F577-4CEE-BADA-53CC2D7C76F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9A62DF2-7AF6-410E-B96D-7158E261E4B7}"/>
              </a:ext>
            </a:extLst>
          </p:cNvPr>
          <p:cNvSpPr txBox="1">
            <a:spLocks noGrp="1"/>
          </p:cNvSpPr>
          <p:nvPr>
            <p:ph type="sldNum" sz="quarter" idx="8"/>
          </p:nvPr>
        </p:nvSpPr>
        <p:spPr/>
        <p:txBody>
          <a:bodyPr/>
          <a:lstStyle>
            <a:lvl1pPr>
              <a:defRPr/>
            </a:lvl1pPr>
          </a:lstStyle>
          <a:p>
            <a:pPr lvl="0"/>
            <a:fld id="{B5E7647E-2957-4E70-88A6-377775B3DAB8}" type="slidenum">
              <a:t>‹Nº›</a:t>
            </a:fld>
            <a:endParaRPr lang="es-ES"/>
          </a:p>
        </p:txBody>
      </p:sp>
    </p:spTree>
    <p:extLst>
      <p:ext uri="{BB962C8B-B14F-4D97-AF65-F5344CB8AC3E}">
        <p14:creationId xmlns:p14="http://schemas.microsoft.com/office/powerpoint/2010/main" val="36506698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37D137-0AF3-4181-8A2A-337C5317D02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0B0C63C-DF7C-4EEB-8458-D1C01ADDECFE}"/>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477B5D0-192C-4527-91C3-90A2C8F41C02}"/>
              </a:ext>
            </a:extLst>
          </p:cNvPr>
          <p:cNvSpPr txBox="1">
            <a:spLocks noGrp="1"/>
          </p:cNvSpPr>
          <p:nvPr>
            <p:ph type="dt" sz="half" idx="7"/>
          </p:nvPr>
        </p:nvSpPr>
        <p:spPr/>
        <p:txBody>
          <a:bodyPr/>
          <a:lstStyle>
            <a:lvl1pPr>
              <a:defRPr/>
            </a:lvl1pPr>
          </a:lstStyle>
          <a:p>
            <a:pPr lvl="0"/>
            <a:fld id="{2FFD45E9-85D1-468E-85EA-CA5221BF8285}" type="datetime1">
              <a:rPr lang="es-ES"/>
              <a:pPr lvl="0"/>
              <a:t>06/07/2021</a:t>
            </a:fld>
            <a:endParaRPr lang="es-ES"/>
          </a:p>
        </p:txBody>
      </p:sp>
      <p:sp>
        <p:nvSpPr>
          <p:cNvPr id="5" name="Marcador de pie de página 4">
            <a:extLst>
              <a:ext uri="{FF2B5EF4-FFF2-40B4-BE49-F238E27FC236}">
                <a16:creationId xmlns:a16="http://schemas.microsoft.com/office/drawing/2014/main" id="{ECBF926C-B23C-4BF6-89DC-F12C373E96E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CE773E1-6906-40E4-B511-18EA7A64C702}"/>
              </a:ext>
            </a:extLst>
          </p:cNvPr>
          <p:cNvSpPr txBox="1">
            <a:spLocks noGrp="1"/>
          </p:cNvSpPr>
          <p:nvPr>
            <p:ph type="sldNum" sz="quarter" idx="8"/>
          </p:nvPr>
        </p:nvSpPr>
        <p:spPr/>
        <p:txBody>
          <a:bodyPr/>
          <a:lstStyle>
            <a:lvl1pPr>
              <a:defRPr/>
            </a:lvl1pPr>
          </a:lstStyle>
          <a:p>
            <a:pPr lvl="0"/>
            <a:fld id="{7BEAF1EF-B50B-4CA6-B5D5-92C29EB26CB2}" type="slidenum">
              <a:t>‹Nº›</a:t>
            </a:fld>
            <a:endParaRPr lang="es-ES"/>
          </a:p>
        </p:txBody>
      </p:sp>
    </p:spTree>
    <p:extLst>
      <p:ext uri="{BB962C8B-B14F-4D97-AF65-F5344CB8AC3E}">
        <p14:creationId xmlns:p14="http://schemas.microsoft.com/office/powerpoint/2010/main" val="1790854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C8364F-A8DB-48D4-99A4-249559D30861}"/>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8404133-6CF2-44F3-B054-DB52D29CA5C4}"/>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B6BD370-DE0E-4339-A23D-D8E4889164A8}"/>
              </a:ext>
            </a:extLst>
          </p:cNvPr>
          <p:cNvSpPr txBox="1">
            <a:spLocks noGrp="1"/>
          </p:cNvSpPr>
          <p:nvPr>
            <p:ph type="dt" sz="half" idx="7"/>
          </p:nvPr>
        </p:nvSpPr>
        <p:spPr/>
        <p:txBody>
          <a:bodyPr/>
          <a:lstStyle>
            <a:lvl1pPr>
              <a:defRPr/>
            </a:lvl1pPr>
          </a:lstStyle>
          <a:p>
            <a:pPr lvl="0"/>
            <a:fld id="{CBFC38E9-AC57-4E88-B8CD-02CC4C8F3D16}" type="datetime1">
              <a:rPr lang="es-ES"/>
              <a:pPr lvl="0"/>
              <a:t>06/07/2021</a:t>
            </a:fld>
            <a:endParaRPr lang="es-ES"/>
          </a:p>
        </p:txBody>
      </p:sp>
      <p:sp>
        <p:nvSpPr>
          <p:cNvPr id="5" name="Marcador de pie de página 4">
            <a:extLst>
              <a:ext uri="{FF2B5EF4-FFF2-40B4-BE49-F238E27FC236}">
                <a16:creationId xmlns:a16="http://schemas.microsoft.com/office/drawing/2014/main" id="{E06A56B2-230C-4594-866D-C5A00AA9B51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8B22A87-3218-4968-9053-84F51EDC611B}"/>
              </a:ext>
            </a:extLst>
          </p:cNvPr>
          <p:cNvSpPr txBox="1">
            <a:spLocks noGrp="1"/>
          </p:cNvSpPr>
          <p:nvPr>
            <p:ph type="sldNum" sz="quarter" idx="8"/>
          </p:nvPr>
        </p:nvSpPr>
        <p:spPr/>
        <p:txBody>
          <a:bodyPr/>
          <a:lstStyle>
            <a:lvl1pPr>
              <a:defRPr/>
            </a:lvl1pPr>
          </a:lstStyle>
          <a:p>
            <a:pPr lvl="0"/>
            <a:fld id="{59753191-FB0B-4049-BD03-BD1937C95261}" type="slidenum">
              <a:t>‹Nº›</a:t>
            </a:fld>
            <a:endParaRPr lang="es-ES"/>
          </a:p>
        </p:txBody>
      </p:sp>
    </p:spTree>
    <p:extLst>
      <p:ext uri="{BB962C8B-B14F-4D97-AF65-F5344CB8AC3E}">
        <p14:creationId xmlns:p14="http://schemas.microsoft.com/office/powerpoint/2010/main" val="3290341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CC3C8B-2B15-4AA8-8D06-8A8D8813979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A693B91-4438-45DE-AEC8-AD80E8577E7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5F50F489-A192-4CD6-BC96-A42E57A24DFB}"/>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E7B8310-1E6C-45C9-91F7-4C78396BDCF4}"/>
              </a:ext>
            </a:extLst>
          </p:cNvPr>
          <p:cNvSpPr txBox="1">
            <a:spLocks noGrp="1"/>
          </p:cNvSpPr>
          <p:nvPr>
            <p:ph type="dt" sz="half" idx="7"/>
          </p:nvPr>
        </p:nvSpPr>
        <p:spPr/>
        <p:txBody>
          <a:bodyPr/>
          <a:lstStyle>
            <a:lvl1pPr>
              <a:defRPr/>
            </a:lvl1pPr>
          </a:lstStyle>
          <a:p>
            <a:pPr lvl="0"/>
            <a:fld id="{BB68E348-539A-4933-B44E-233B98B8B6F4}" type="datetime1">
              <a:rPr lang="es-ES"/>
              <a:pPr lvl="0"/>
              <a:t>06/07/2021</a:t>
            </a:fld>
            <a:endParaRPr lang="es-ES"/>
          </a:p>
        </p:txBody>
      </p:sp>
      <p:sp>
        <p:nvSpPr>
          <p:cNvPr id="6" name="Marcador de pie de página 5">
            <a:extLst>
              <a:ext uri="{FF2B5EF4-FFF2-40B4-BE49-F238E27FC236}">
                <a16:creationId xmlns:a16="http://schemas.microsoft.com/office/drawing/2014/main" id="{7A8F5BFD-EAAE-4CDE-AB57-9889EE7D9C2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A32DE02-B438-4493-A409-E8F1D4ED80B8}"/>
              </a:ext>
            </a:extLst>
          </p:cNvPr>
          <p:cNvSpPr txBox="1">
            <a:spLocks noGrp="1"/>
          </p:cNvSpPr>
          <p:nvPr>
            <p:ph type="sldNum" sz="quarter" idx="8"/>
          </p:nvPr>
        </p:nvSpPr>
        <p:spPr/>
        <p:txBody>
          <a:bodyPr/>
          <a:lstStyle>
            <a:lvl1pPr>
              <a:defRPr/>
            </a:lvl1pPr>
          </a:lstStyle>
          <a:p>
            <a:pPr lvl="0"/>
            <a:fld id="{92A6D783-6153-49AD-898E-7C6C7D127016}" type="slidenum">
              <a:t>‹Nº›</a:t>
            </a:fld>
            <a:endParaRPr lang="es-ES"/>
          </a:p>
        </p:txBody>
      </p:sp>
    </p:spTree>
    <p:extLst>
      <p:ext uri="{BB962C8B-B14F-4D97-AF65-F5344CB8AC3E}">
        <p14:creationId xmlns:p14="http://schemas.microsoft.com/office/powerpoint/2010/main" val="669405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16912B-3108-4405-A892-303924D82CB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85A79DB-E4BD-4FB8-B05A-8C944B221C8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3F91EDAA-8676-4FA6-BBB3-8562E0107873}"/>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219AA9F5-7099-41BC-9337-DC6FC4DB066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4721C33B-9F37-4AA5-8273-A412EB36C255}"/>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4E417359-6B2D-4AF4-870D-ABE5F9714698}"/>
              </a:ext>
            </a:extLst>
          </p:cNvPr>
          <p:cNvSpPr txBox="1">
            <a:spLocks noGrp="1"/>
          </p:cNvSpPr>
          <p:nvPr>
            <p:ph type="dt" sz="half" idx="7"/>
          </p:nvPr>
        </p:nvSpPr>
        <p:spPr/>
        <p:txBody>
          <a:bodyPr/>
          <a:lstStyle>
            <a:lvl1pPr>
              <a:defRPr/>
            </a:lvl1pPr>
          </a:lstStyle>
          <a:p>
            <a:pPr lvl="0"/>
            <a:fld id="{19147230-ACDA-4D3E-BFCB-6AEBE471FAA4}" type="datetime1">
              <a:rPr lang="es-ES"/>
              <a:pPr lvl="0"/>
              <a:t>06/07/2021</a:t>
            </a:fld>
            <a:endParaRPr lang="es-ES"/>
          </a:p>
        </p:txBody>
      </p:sp>
      <p:sp>
        <p:nvSpPr>
          <p:cNvPr id="8" name="Marcador de pie de página 7">
            <a:extLst>
              <a:ext uri="{FF2B5EF4-FFF2-40B4-BE49-F238E27FC236}">
                <a16:creationId xmlns:a16="http://schemas.microsoft.com/office/drawing/2014/main" id="{7E86B80A-B349-4628-BF21-8E4299144F30}"/>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1AB9B845-9ED1-4E0D-8E44-38CFB05F0DC8}"/>
              </a:ext>
            </a:extLst>
          </p:cNvPr>
          <p:cNvSpPr txBox="1">
            <a:spLocks noGrp="1"/>
          </p:cNvSpPr>
          <p:nvPr>
            <p:ph type="sldNum" sz="quarter" idx="8"/>
          </p:nvPr>
        </p:nvSpPr>
        <p:spPr/>
        <p:txBody>
          <a:bodyPr/>
          <a:lstStyle>
            <a:lvl1pPr>
              <a:defRPr/>
            </a:lvl1pPr>
          </a:lstStyle>
          <a:p>
            <a:pPr lvl="0"/>
            <a:fld id="{5C6BB6D7-8764-4CD0-BC0B-08227CB8F93B}" type="slidenum">
              <a:t>‹Nº›</a:t>
            </a:fld>
            <a:endParaRPr lang="es-ES"/>
          </a:p>
        </p:txBody>
      </p:sp>
    </p:spTree>
    <p:extLst>
      <p:ext uri="{BB962C8B-B14F-4D97-AF65-F5344CB8AC3E}">
        <p14:creationId xmlns:p14="http://schemas.microsoft.com/office/powerpoint/2010/main" val="2953642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9D485D-A901-4ADE-9A25-C28B7FFA658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E7DF2237-2A48-4458-BD20-A589089EB86F}"/>
              </a:ext>
            </a:extLst>
          </p:cNvPr>
          <p:cNvSpPr txBox="1">
            <a:spLocks noGrp="1"/>
          </p:cNvSpPr>
          <p:nvPr>
            <p:ph type="dt" sz="half" idx="7"/>
          </p:nvPr>
        </p:nvSpPr>
        <p:spPr/>
        <p:txBody>
          <a:bodyPr/>
          <a:lstStyle>
            <a:lvl1pPr>
              <a:defRPr/>
            </a:lvl1pPr>
          </a:lstStyle>
          <a:p>
            <a:pPr lvl="0"/>
            <a:fld id="{0BDD7506-51A5-4D8B-A139-70D4AE34E0C8}" type="datetime1">
              <a:rPr lang="es-ES"/>
              <a:pPr lvl="0"/>
              <a:t>06/07/2021</a:t>
            </a:fld>
            <a:endParaRPr lang="es-ES"/>
          </a:p>
        </p:txBody>
      </p:sp>
      <p:sp>
        <p:nvSpPr>
          <p:cNvPr id="4" name="Marcador de pie de página 3">
            <a:extLst>
              <a:ext uri="{FF2B5EF4-FFF2-40B4-BE49-F238E27FC236}">
                <a16:creationId xmlns:a16="http://schemas.microsoft.com/office/drawing/2014/main" id="{DA3066A9-7E47-4EFC-B94C-9A00710C47F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F02AA0C0-7104-4ED0-9F14-0331042D43A4}"/>
              </a:ext>
            </a:extLst>
          </p:cNvPr>
          <p:cNvSpPr txBox="1">
            <a:spLocks noGrp="1"/>
          </p:cNvSpPr>
          <p:nvPr>
            <p:ph type="sldNum" sz="quarter" idx="8"/>
          </p:nvPr>
        </p:nvSpPr>
        <p:spPr/>
        <p:txBody>
          <a:bodyPr/>
          <a:lstStyle>
            <a:lvl1pPr>
              <a:defRPr/>
            </a:lvl1pPr>
          </a:lstStyle>
          <a:p>
            <a:pPr lvl="0"/>
            <a:fld id="{071B2614-D951-4B49-8AC6-5D13398A5CC9}" type="slidenum">
              <a:t>‹Nº›</a:t>
            </a:fld>
            <a:endParaRPr lang="es-ES"/>
          </a:p>
        </p:txBody>
      </p:sp>
    </p:spTree>
    <p:extLst>
      <p:ext uri="{BB962C8B-B14F-4D97-AF65-F5344CB8AC3E}">
        <p14:creationId xmlns:p14="http://schemas.microsoft.com/office/powerpoint/2010/main" val="231087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7AFEB17-4E69-4310-91B9-D3A2B9423DE1}"/>
              </a:ext>
            </a:extLst>
          </p:cNvPr>
          <p:cNvSpPr txBox="1">
            <a:spLocks noGrp="1"/>
          </p:cNvSpPr>
          <p:nvPr>
            <p:ph type="dt" sz="half" idx="7"/>
          </p:nvPr>
        </p:nvSpPr>
        <p:spPr/>
        <p:txBody>
          <a:bodyPr/>
          <a:lstStyle>
            <a:lvl1pPr>
              <a:defRPr/>
            </a:lvl1pPr>
          </a:lstStyle>
          <a:p>
            <a:pPr lvl="0"/>
            <a:fld id="{C3A421FC-07B6-458C-A895-7816D6575356}" type="datetime1">
              <a:rPr lang="es-ES"/>
              <a:pPr lvl="0"/>
              <a:t>06/07/2021</a:t>
            </a:fld>
            <a:endParaRPr lang="es-ES"/>
          </a:p>
        </p:txBody>
      </p:sp>
      <p:sp>
        <p:nvSpPr>
          <p:cNvPr id="3" name="Marcador de pie de página 2">
            <a:extLst>
              <a:ext uri="{FF2B5EF4-FFF2-40B4-BE49-F238E27FC236}">
                <a16:creationId xmlns:a16="http://schemas.microsoft.com/office/drawing/2014/main" id="{037890AD-5E54-4337-882E-740B08AF945C}"/>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4E847EBB-BD9B-4B36-A0F6-BC9796A05040}"/>
              </a:ext>
            </a:extLst>
          </p:cNvPr>
          <p:cNvSpPr txBox="1">
            <a:spLocks noGrp="1"/>
          </p:cNvSpPr>
          <p:nvPr>
            <p:ph type="sldNum" sz="quarter" idx="8"/>
          </p:nvPr>
        </p:nvSpPr>
        <p:spPr/>
        <p:txBody>
          <a:bodyPr/>
          <a:lstStyle>
            <a:lvl1pPr>
              <a:defRPr/>
            </a:lvl1pPr>
          </a:lstStyle>
          <a:p>
            <a:pPr lvl="0"/>
            <a:fld id="{B94A553E-E459-4FC5-9C75-1023EE146540}" type="slidenum">
              <a:t>‹Nº›</a:t>
            </a:fld>
            <a:endParaRPr lang="es-ES"/>
          </a:p>
        </p:txBody>
      </p:sp>
    </p:spTree>
    <p:extLst>
      <p:ext uri="{BB962C8B-B14F-4D97-AF65-F5344CB8AC3E}">
        <p14:creationId xmlns:p14="http://schemas.microsoft.com/office/powerpoint/2010/main" val="321653933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A22A59-DFCF-491D-8281-E9ED6424904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EC24A34-D982-4CAF-83CC-49BFE79292F7}"/>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1BF510E0-9A19-4A84-AEAD-534E4F4EF2B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E3FF43E-CD96-49BE-A359-0C5060F75A49}"/>
              </a:ext>
            </a:extLst>
          </p:cNvPr>
          <p:cNvSpPr txBox="1">
            <a:spLocks noGrp="1"/>
          </p:cNvSpPr>
          <p:nvPr>
            <p:ph type="dt" sz="half" idx="7"/>
          </p:nvPr>
        </p:nvSpPr>
        <p:spPr/>
        <p:txBody>
          <a:bodyPr/>
          <a:lstStyle>
            <a:lvl1pPr>
              <a:defRPr/>
            </a:lvl1pPr>
          </a:lstStyle>
          <a:p>
            <a:pPr lvl="0"/>
            <a:fld id="{DDC2B8DE-E4BD-4CE1-829C-DC5F8FE404EB}" type="datetime1">
              <a:rPr lang="es-ES"/>
              <a:pPr lvl="0"/>
              <a:t>06/07/2021</a:t>
            </a:fld>
            <a:endParaRPr lang="es-ES"/>
          </a:p>
        </p:txBody>
      </p:sp>
      <p:sp>
        <p:nvSpPr>
          <p:cNvPr id="6" name="Marcador de pie de página 5">
            <a:extLst>
              <a:ext uri="{FF2B5EF4-FFF2-40B4-BE49-F238E27FC236}">
                <a16:creationId xmlns:a16="http://schemas.microsoft.com/office/drawing/2014/main" id="{ADDA9EE1-66E9-4381-A682-C5044CEE70E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3B6B97D-6765-4CA0-BADC-4B9BCA311AE4}"/>
              </a:ext>
            </a:extLst>
          </p:cNvPr>
          <p:cNvSpPr txBox="1">
            <a:spLocks noGrp="1"/>
          </p:cNvSpPr>
          <p:nvPr>
            <p:ph type="sldNum" sz="quarter" idx="8"/>
          </p:nvPr>
        </p:nvSpPr>
        <p:spPr/>
        <p:txBody>
          <a:bodyPr/>
          <a:lstStyle>
            <a:lvl1pPr>
              <a:defRPr/>
            </a:lvl1pPr>
          </a:lstStyle>
          <a:p>
            <a:pPr lvl="0"/>
            <a:fld id="{C2324AEC-DC74-44CA-BEC1-93677CCC04D1}" type="slidenum">
              <a:t>‹Nº›</a:t>
            </a:fld>
            <a:endParaRPr lang="es-ES"/>
          </a:p>
        </p:txBody>
      </p:sp>
    </p:spTree>
    <p:extLst>
      <p:ext uri="{BB962C8B-B14F-4D97-AF65-F5344CB8AC3E}">
        <p14:creationId xmlns:p14="http://schemas.microsoft.com/office/powerpoint/2010/main" val="4387120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E41D169-C0C1-44AC-862E-CD4074EF26F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5E573FC8-3C16-4CC5-96E2-63CB24A30C03}"/>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4580C9F-6BDF-4955-BF1F-97FFAAB8F25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47CAB81-3BCE-4E93-8F3E-D2217ECF957C}"/>
              </a:ext>
            </a:extLst>
          </p:cNvPr>
          <p:cNvSpPr txBox="1">
            <a:spLocks noGrp="1"/>
          </p:cNvSpPr>
          <p:nvPr>
            <p:ph type="dt" sz="half" idx="7"/>
          </p:nvPr>
        </p:nvSpPr>
        <p:spPr/>
        <p:txBody>
          <a:bodyPr/>
          <a:lstStyle>
            <a:lvl1pPr>
              <a:defRPr/>
            </a:lvl1pPr>
          </a:lstStyle>
          <a:p>
            <a:pPr lvl="0"/>
            <a:fld id="{E2D40236-C326-4838-BCAB-B11F131EBC9C}" type="datetime1">
              <a:rPr lang="es-ES"/>
              <a:pPr lvl="0"/>
              <a:t>06/07/2021</a:t>
            </a:fld>
            <a:endParaRPr lang="es-ES"/>
          </a:p>
        </p:txBody>
      </p:sp>
      <p:sp>
        <p:nvSpPr>
          <p:cNvPr id="6" name="Marcador de pie de página 5">
            <a:extLst>
              <a:ext uri="{FF2B5EF4-FFF2-40B4-BE49-F238E27FC236}">
                <a16:creationId xmlns:a16="http://schemas.microsoft.com/office/drawing/2014/main" id="{0E9F7AF1-B487-4E16-95A7-0B409BA9972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86F33DD-AB8F-4039-B815-5BF3FE8DA0F9}"/>
              </a:ext>
            </a:extLst>
          </p:cNvPr>
          <p:cNvSpPr txBox="1">
            <a:spLocks noGrp="1"/>
          </p:cNvSpPr>
          <p:nvPr>
            <p:ph type="sldNum" sz="quarter" idx="8"/>
          </p:nvPr>
        </p:nvSpPr>
        <p:spPr/>
        <p:txBody>
          <a:bodyPr/>
          <a:lstStyle>
            <a:lvl1pPr>
              <a:defRPr/>
            </a:lvl1pPr>
          </a:lstStyle>
          <a:p>
            <a:pPr lvl="0"/>
            <a:fld id="{6D04EA4D-F1BE-4B3B-A91A-DF103741B949}" type="slidenum">
              <a:t>‹Nº›</a:t>
            </a:fld>
            <a:endParaRPr lang="es-ES"/>
          </a:p>
        </p:txBody>
      </p:sp>
    </p:spTree>
    <p:extLst>
      <p:ext uri="{BB962C8B-B14F-4D97-AF65-F5344CB8AC3E}">
        <p14:creationId xmlns:p14="http://schemas.microsoft.com/office/powerpoint/2010/main" val="718612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177EEF-CFEA-408E-A40A-B4ABA48F5AF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2B86B7C-993D-48BE-8419-A3B88C22B5A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2B8BB94-C919-41ED-A955-54DA2FAAF623}"/>
              </a:ext>
            </a:extLst>
          </p:cNvPr>
          <p:cNvSpPr txBox="1">
            <a:spLocks noGrp="1"/>
          </p:cNvSpPr>
          <p:nvPr>
            <p:ph type="dt" sz="half" idx="7"/>
          </p:nvPr>
        </p:nvSpPr>
        <p:spPr/>
        <p:txBody>
          <a:bodyPr/>
          <a:lstStyle>
            <a:lvl1pPr>
              <a:defRPr/>
            </a:lvl1pPr>
          </a:lstStyle>
          <a:p>
            <a:pPr lvl="0"/>
            <a:fld id="{FABBEC07-FA8F-4516-8E9B-2541AC92C3AC}" type="datetime1">
              <a:rPr lang="es-ES"/>
              <a:pPr lvl="0"/>
              <a:t>06/07/2021</a:t>
            </a:fld>
            <a:endParaRPr lang="es-ES"/>
          </a:p>
        </p:txBody>
      </p:sp>
      <p:sp>
        <p:nvSpPr>
          <p:cNvPr id="5" name="Marcador de pie de página 4">
            <a:extLst>
              <a:ext uri="{FF2B5EF4-FFF2-40B4-BE49-F238E27FC236}">
                <a16:creationId xmlns:a16="http://schemas.microsoft.com/office/drawing/2014/main" id="{11652DBD-BD4E-45DE-9A90-13BDB3FCEA0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E0BB86C-B51C-4BEA-8CD7-6BCDB952B73D}"/>
              </a:ext>
            </a:extLst>
          </p:cNvPr>
          <p:cNvSpPr txBox="1">
            <a:spLocks noGrp="1"/>
          </p:cNvSpPr>
          <p:nvPr>
            <p:ph type="sldNum" sz="quarter" idx="8"/>
          </p:nvPr>
        </p:nvSpPr>
        <p:spPr/>
        <p:txBody>
          <a:bodyPr/>
          <a:lstStyle>
            <a:lvl1pPr>
              <a:defRPr/>
            </a:lvl1pPr>
          </a:lstStyle>
          <a:p>
            <a:pPr lvl="0"/>
            <a:fld id="{D164A362-8882-4F77-B127-CEB4E406DE9A}" type="slidenum">
              <a:t>‹Nº›</a:t>
            </a:fld>
            <a:endParaRPr lang="es-ES"/>
          </a:p>
        </p:txBody>
      </p:sp>
    </p:spTree>
    <p:extLst>
      <p:ext uri="{BB962C8B-B14F-4D97-AF65-F5344CB8AC3E}">
        <p14:creationId xmlns:p14="http://schemas.microsoft.com/office/powerpoint/2010/main" val="1928425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A5A867D-DDAB-4305-B566-8083A5B8F5D4}"/>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2E08126-A834-4408-96C7-34038C1BCB6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5A7E36E-2B31-4362-8F8A-7D7B0D239A4A}"/>
              </a:ext>
            </a:extLst>
          </p:cNvPr>
          <p:cNvSpPr txBox="1">
            <a:spLocks noGrp="1"/>
          </p:cNvSpPr>
          <p:nvPr>
            <p:ph type="dt" sz="half" idx="7"/>
          </p:nvPr>
        </p:nvSpPr>
        <p:spPr/>
        <p:txBody>
          <a:bodyPr/>
          <a:lstStyle>
            <a:lvl1pPr>
              <a:defRPr/>
            </a:lvl1pPr>
          </a:lstStyle>
          <a:p>
            <a:pPr lvl="0"/>
            <a:fld id="{7781862E-F94F-4691-BEF2-3382436E17AA}" type="datetime1">
              <a:rPr lang="es-ES"/>
              <a:pPr lvl="0"/>
              <a:t>06/07/2021</a:t>
            </a:fld>
            <a:endParaRPr lang="es-ES"/>
          </a:p>
        </p:txBody>
      </p:sp>
      <p:sp>
        <p:nvSpPr>
          <p:cNvPr id="5" name="Marcador de pie de página 4">
            <a:extLst>
              <a:ext uri="{FF2B5EF4-FFF2-40B4-BE49-F238E27FC236}">
                <a16:creationId xmlns:a16="http://schemas.microsoft.com/office/drawing/2014/main" id="{2D80ECDF-26D0-48B6-87F6-4C841E154C7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49D1445-18EB-492E-AFBD-1EB75853B722}"/>
              </a:ext>
            </a:extLst>
          </p:cNvPr>
          <p:cNvSpPr txBox="1">
            <a:spLocks noGrp="1"/>
          </p:cNvSpPr>
          <p:nvPr>
            <p:ph type="sldNum" sz="quarter" idx="8"/>
          </p:nvPr>
        </p:nvSpPr>
        <p:spPr/>
        <p:txBody>
          <a:bodyPr/>
          <a:lstStyle>
            <a:lvl1pPr>
              <a:defRPr/>
            </a:lvl1pPr>
          </a:lstStyle>
          <a:p>
            <a:pPr lvl="0"/>
            <a:fld id="{B063F7FE-8C4F-4056-B8E0-321312057571}" type="slidenum">
              <a:t>‹Nº›</a:t>
            </a:fld>
            <a:endParaRPr lang="es-ES"/>
          </a:p>
        </p:txBody>
      </p:sp>
    </p:spTree>
    <p:extLst>
      <p:ext uri="{BB962C8B-B14F-4D97-AF65-F5344CB8AC3E}">
        <p14:creationId xmlns:p14="http://schemas.microsoft.com/office/powerpoint/2010/main" val="2399693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2207740-9284-4AFC-B51A-308484D3389A}"/>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F5DAB7B-9302-4C05-B331-CB11B399E4EA}"/>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17BD764-8F03-44F2-B6B0-90C2C54D914C}"/>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9291DB1A-788E-4F35-AAA0-7660DEE95B20}"/>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9C1BDDD4-912B-4BD1-A831-74848CF882F5}"/>
              </a:ext>
            </a:extLst>
          </p:cNvPr>
          <p:cNvSpPr txBox="1">
            <a:spLocks noGrp="1"/>
          </p:cNvSpPr>
          <p:nvPr>
            <p:ph type="sldNum" sz="quarter" idx="8"/>
          </p:nvPr>
        </p:nvSpPr>
        <p:spPr/>
        <p:txBody>
          <a:bodyPr/>
          <a:lstStyle>
            <a:lvl1pPr>
              <a:defRPr sz="1400"/>
            </a:lvl1pPr>
          </a:lstStyle>
          <a:p>
            <a:pPr lvl="0"/>
            <a:fld id="{F16EF429-5897-43A5-987F-4EDD661C4739}" type="slidenum">
              <a:t>‹Nº›</a:t>
            </a:fld>
            <a:endParaRPr lang="es-ES"/>
          </a:p>
        </p:txBody>
      </p:sp>
    </p:spTree>
    <p:extLst>
      <p:ext uri="{BB962C8B-B14F-4D97-AF65-F5344CB8AC3E}">
        <p14:creationId xmlns:p14="http://schemas.microsoft.com/office/powerpoint/2010/main" val="210221191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B97B6B3-ADCD-44CE-8880-EFF80F24D7D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95AED12-E327-4A95-B334-3DA100AF2C6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9B364C9-A1ED-423E-A165-30C3DCA55FBC}"/>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9185805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58B05D4A-C65F-4086-83DF-BB26F24B5386}"/>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3B3E65D-E934-4E98-B932-76FAE01F111D}"/>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F762F18-3112-41F0-8049-9FAEC144AA7D}"/>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284C9E7-C95A-409C-A70B-FA55727B1D74}" type="datetime1">
              <a:rPr lang="es-ES"/>
              <a:pPr lvl="0"/>
              <a:t>06/07/2021</a:t>
            </a:fld>
            <a:endParaRPr lang="es-ES"/>
          </a:p>
        </p:txBody>
      </p:sp>
      <p:sp>
        <p:nvSpPr>
          <p:cNvPr id="5" name="Marcador de pie de página 4">
            <a:extLst>
              <a:ext uri="{FF2B5EF4-FFF2-40B4-BE49-F238E27FC236}">
                <a16:creationId xmlns:a16="http://schemas.microsoft.com/office/drawing/2014/main" id="{86C55841-FAE7-4D8A-BCC0-2F85BED8424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3370FE8B-D94A-430C-AA08-0AA262310E4B}"/>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707C63A-8402-4DB2-B96A-44EAB0C779DC}"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AAB4BA9-C8E2-4AC1-8E85-14C9E064311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2D2247BA-E5EE-407B-97DC-CC5E85275114}"/>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2D87478A-4F7C-4EEC-9CF9-FD56675977B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76BC314-6945-4738-B2F1-161875D79EB2}"/>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B1EBACF3-A04A-4EBB-8F63-34A5ED50F2F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3DA28CEA-594D-441D-AA39-99286994FC66}"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A16601E2-DEF1-4883-9C69-3EB3265ECCB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91590636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hyperlink" Target="https://vk.com/mispps" TargetMode="External"/><Relationship Id="rId3" Type="http://schemas.openxmlformats.org/officeDocument/2006/relationships/image" Target="../media/image37.png"/><Relationship Id="rId7" Type="http://schemas.openxmlformats.org/officeDocument/2006/relationships/hyperlink" Target="https://www.facebook.com/mispps" TargetMode="External"/><Relationship Id="rId12" Type="http://schemas.openxmlformats.org/officeDocument/2006/relationships/image" Target="../media/image4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9.png"/><Relationship Id="rId11" Type="http://schemas.openxmlformats.org/officeDocument/2006/relationships/hyperlink" Target="https://plus.google.com/+Mispps/" TargetMode="External"/><Relationship Id="rId5" Type="http://schemas.openxmlformats.org/officeDocument/2006/relationships/image" Target="../media/image38.png"/><Relationship Id="rId10" Type="http://schemas.openxmlformats.org/officeDocument/2006/relationships/image" Target="../media/image4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D1B8A4-668D-478D-B503-AB6F2788071B}"/>
              </a:ext>
            </a:extLst>
          </p:cNvPr>
          <p:cNvPicPr>
            <a:picLocks noChangeAspect="1"/>
          </p:cNvPicPr>
          <p:nvPr/>
        </p:nvPicPr>
        <p:blipFill>
          <a:blip r:embed="rId4"/>
          <a:stretch>
            <a:fillRect/>
          </a:stretch>
        </p:blipFill>
        <p:spPr>
          <a:xfrm>
            <a:off x="44394" y="8878"/>
            <a:ext cx="12191996" cy="6858000"/>
          </a:xfrm>
          <a:prstGeom prst="rect">
            <a:avLst/>
          </a:prstGeom>
          <a:noFill/>
          <a:ln cap="flat">
            <a:noFill/>
          </a:ln>
        </p:spPr>
      </p:pic>
      <p:sp>
        <p:nvSpPr>
          <p:cNvPr id="3" name="CuadroTexto 4">
            <a:extLst>
              <a:ext uri="{FF2B5EF4-FFF2-40B4-BE49-F238E27FC236}">
                <a16:creationId xmlns:a16="http://schemas.microsoft.com/office/drawing/2014/main" id="{E82EE720-E7D6-4F36-A2DF-C4436858CB7E}"/>
              </a:ext>
            </a:extLst>
          </p:cNvPr>
          <p:cNvSpPr txBox="1"/>
          <p:nvPr/>
        </p:nvSpPr>
        <p:spPr>
          <a:xfrm>
            <a:off x="0" y="1686757"/>
            <a:ext cx="12236391" cy="92333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5400" b="1" i="0" u="none" strike="noStrike" kern="1200" cap="none" spc="0" baseline="0">
                <a:solidFill>
                  <a:srgbClr val="FFFF00"/>
                </a:solidFill>
                <a:effectLst>
                  <a:outerShdw dist="38096" dir="2700000">
                    <a:srgbClr val="000000"/>
                  </a:outerShdw>
                </a:effectLst>
                <a:uFillTx/>
                <a:latin typeface="Calibri"/>
              </a:rPr>
              <a:t>GALERÍA DE ARTE</a:t>
            </a:r>
          </a:p>
        </p:txBody>
      </p:sp>
      <p:sp>
        <p:nvSpPr>
          <p:cNvPr id="4" name="CuadroTexto 5">
            <a:extLst>
              <a:ext uri="{FF2B5EF4-FFF2-40B4-BE49-F238E27FC236}">
                <a16:creationId xmlns:a16="http://schemas.microsoft.com/office/drawing/2014/main" id="{69F87811-3362-4044-BBE6-68592CEC5D94}"/>
              </a:ext>
            </a:extLst>
          </p:cNvPr>
          <p:cNvSpPr txBox="1"/>
          <p:nvPr/>
        </p:nvSpPr>
        <p:spPr>
          <a:xfrm>
            <a:off x="6909" y="4358930"/>
            <a:ext cx="12236391" cy="92333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5400" b="1" i="0" u="none" strike="noStrike" kern="0" cap="none" spc="0" baseline="0">
                <a:solidFill>
                  <a:srgbClr val="FFFF00"/>
                </a:solidFill>
                <a:effectLst>
                  <a:outerShdw dist="38096" dir="2700000">
                    <a:srgbClr val="000000"/>
                  </a:outerShdw>
                </a:effectLst>
                <a:uFillTx/>
                <a:latin typeface="Calibri" pitchFamily="34"/>
                <a:ea typeface="Calibri" pitchFamily="34"/>
              </a:rPr>
              <a:t>JOHANNES VERMEER</a:t>
            </a:r>
            <a:endParaRPr lang="es-ES" sz="5400" b="1" i="0" u="none" strike="noStrike" kern="1200" cap="none" spc="0" baseline="0">
              <a:solidFill>
                <a:srgbClr val="FFFF00"/>
              </a:solidFill>
              <a:effectLst>
                <a:outerShdw dist="38096" dir="2700000">
                  <a:srgbClr val="000000"/>
                </a:outerShdw>
              </a:effectLst>
              <a:uFillTx/>
              <a:latin typeface="Calibri"/>
            </a:endParaRPr>
          </a:p>
        </p:txBody>
      </p:sp>
      <p:pic>
        <p:nvPicPr>
          <p:cNvPr id="5" name="21 - Music for the Royal Fireworks - Minuet I - Minuet II">
            <a:extLst>
              <a:ext uri="{FF2B5EF4-FFF2-40B4-BE49-F238E27FC236}">
                <a16:creationId xmlns:a16="http://schemas.microsoft.com/office/drawing/2014/main" id="{C351E7F7-5B31-4E51-9DE2-90BA1B2C305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39569" y="577593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3">
            <a:extLst>
              <a:ext uri="{FF2B5EF4-FFF2-40B4-BE49-F238E27FC236}">
                <a16:creationId xmlns:a16="http://schemas.microsoft.com/office/drawing/2014/main" id="{D1995840-269B-410B-9C6F-61CD8B07D562}"/>
              </a:ext>
            </a:extLst>
          </p:cNvPr>
          <p:cNvSpPr txBox="1"/>
          <p:nvPr/>
        </p:nvSpPr>
        <p:spPr>
          <a:xfrm>
            <a:off x="4696285" y="825620"/>
            <a:ext cx="6862443"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Johannes Vermeer van Delft fallecido Ibídem el 15 de diciembre de 1675. Es uno de los pintores neerlandeses más reconocidos del arte Barroco. Vivió durante la llamada Edad de Oro neerlandesa, en la cual las Provincias Unidas de los Países Bajos experimentaron un extraordinario florecimiento político, económico y cultural. La obra completa de Vermeer es muy reducida; solamente se conocen 33 a 35 cuadros.​ Esto pudo deberse a que pintaba para mecenas, por encargo, más que para el mercado de arte. Pintó otras obras, hoy perdidas, de las que se tiene conocimiento por antiguas actas de subastas. Sus primeras obras fueron de tipo histórico, pero alcanzó la fama gracias a su pintura costumbrista, muchas veces considerada de género, que forma la mayoría de su producción. Sus cuadros más conocidos son Vista de Delft y La joven de la perla. En vida fue un pintor de éxito moderado. No tuvo una vida desahogada, quizá debido al escaso número de pinturas que producía, y a su muerte dejó deudas a su esposa y once hijos.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Prácticamente olvidado durante dos siglos, a partir de mediados del siglo XIX la pintura de Vermeer tuvo un amplio reconocimiento. Théophile Thoré contribuyó a la consagración de Vermeer con unos artículos periodísticos muy elogiosos. Actualmente es considerado uno de los más grandes pintores de los Países Bajos. También es particularmente reconocido por su maestría en el uso y tratamiento de la luz.</a:t>
            </a:r>
            <a:endParaRPr lang="es-ES" sz="1400" b="0" i="0" u="none" strike="noStrike" kern="1200" cap="none" spc="0" baseline="0">
              <a:solidFill>
                <a:srgbClr val="FFFFFF"/>
              </a:solidFill>
              <a:uFillTx/>
              <a:latin typeface="Calibri"/>
            </a:endParaRPr>
          </a:p>
        </p:txBody>
      </p:sp>
      <p:sp>
        <p:nvSpPr>
          <p:cNvPr id="3" name="CuadroTexto 4">
            <a:extLst>
              <a:ext uri="{FF2B5EF4-FFF2-40B4-BE49-F238E27FC236}">
                <a16:creationId xmlns:a16="http://schemas.microsoft.com/office/drawing/2014/main" id="{1F2D2B56-BF73-4870-814D-C5EFB8C76E63}"/>
              </a:ext>
            </a:extLst>
          </p:cNvPr>
          <p:cNvSpPr txBox="1"/>
          <p:nvPr/>
        </p:nvSpPr>
        <p:spPr>
          <a:xfrm>
            <a:off x="452756" y="6001307"/>
            <a:ext cx="3896770"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0" cap="none" spc="0" baseline="0">
                <a:solidFill>
                  <a:srgbClr val="FFFFFF"/>
                </a:solidFill>
                <a:uFillTx/>
                <a:latin typeface="Calibri" pitchFamily="34"/>
                <a:ea typeface="Calibri" pitchFamily="34"/>
              </a:rPr>
              <a:t>Johannes Vermeer</a:t>
            </a:r>
            <a:endParaRPr lang="es-ES" sz="1800" b="0" i="0" u="none" strike="noStrike" kern="1200" cap="none" spc="0" baseline="0">
              <a:solidFill>
                <a:srgbClr val="FFFFFF"/>
              </a:solidFill>
              <a:uFillTx/>
              <a:latin typeface="Calibri"/>
            </a:endParaRPr>
          </a:p>
        </p:txBody>
      </p:sp>
      <p:pic>
        <p:nvPicPr>
          <p:cNvPr id="4" name="Imagen 5">
            <a:extLst>
              <a:ext uri="{FF2B5EF4-FFF2-40B4-BE49-F238E27FC236}">
                <a16:creationId xmlns:a16="http://schemas.microsoft.com/office/drawing/2014/main" id="{C5C816D4-7331-485E-826A-D2DBB508160C}"/>
              </a:ext>
            </a:extLst>
          </p:cNvPr>
          <p:cNvPicPr>
            <a:picLocks noChangeAspect="1"/>
          </p:cNvPicPr>
          <p:nvPr/>
        </p:nvPicPr>
        <p:blipFill>
          <a:blip r:embed="rId3"/>
          <a:stretch>
            <a:fillRect/>
          </a:stretch>
        </p:blipFill>
        <p:spPr>
          <a:xfrm>
            <a:off x="523777" y="703950"/>
            <a:ext cx="3587913" cy="5180999"/>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7942D9-44C6-425A-A07B-BE4C22FFC5ED}"/>
              </a:ext>
            </a:extLst>
          </p:cNvPr>
          <p:cNvPicPr>
            <a:picLocks noChangeAspect="1"/>
          </p:cNvPicPr>
          <p:nvPr/>
        </p:nvPicPr>
        <p:blipFill>
          <a:blip r:embed="rId3"/>
          <a:stretch>
            <a:fillRect/>
          </a:stretch>
        </p:blipFill>
        <p:spPr>
          <a:xfrm>
            <a:off x="2994184" y="0"/>
            <a:ext cx="6080759" cy="685800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130084-D569-4C24-8D80-BFDCFA68B24F}"/>
              </a:ext>
            </a:extLst>
          </p:cNvPr>
          <p:cNvPicPr>
            <a:picLocks noChangeAspect="1"/>
          </p:cNvPicPr>
          <p:nvPr/>
        </p:nvPicPr>
        <p:blipFill>
          <a:blip r:embed="rId2"/>
          <a:stretch>
            <a:fillRect/>
          </a:stretch>
        </p:blipFill>
        <p:spPr>
          <a:xfrm>
            <a:off x="3007580" y="0"/>
            <a:ext cx="6047649" cy="6876891"/>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68EBCA-5A92-4569-BA20-10607E3E33C2}"/>
              </a:ext>
            </a:extLst>
          </p:cNvPr>
          <p:cNvPicPr>
            <a:picLocks noChangeAspect="1"/>
          </p:cNvPicPr>
          <p:nvPr/>
        </p:nvPicPr>
        <p:blipFill>
          <a:blip r:embed="rId2"/>
          <a:stretch>
            <a:fillRect/>
          </a:stretch>
        </p:blipFill>
        <p:spPr>
          <a:xfrm>
            <a:off x="3092199" y="0"/>
            <a:ext cx="5935288"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B8CCEA-164F-4EA9-B485-A0FDDF56F879}"/>
              </a:ext>
            </a:extLst>
          </p:cNvPr>
          <p:cNvPicPr>
            <a:picLocks noChangeAspect="1"/>
          </p:cNvPicPr>
          <p:nvPr/>
        </p:nvPicPr>
        <p:blipFill>
          <a:blip r:embed="rId2"/>
          <a:stretch>
            <a:fillRect/>
          </a:stretch>
        </p:blipFill>
        <p:spPr>
          <a:xfrm>
            <a:off x="3154396" y="0"/>
            <a:ext cx="5909309"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04167F-DCA6-4836-8989-0352A11F28D3}"/>
              </a:ext>
            </a:extLst>
          </p:cNvPr>
          <p:cNvPicPr>
            <a:picLocks noChangeAspect="1"/>
          </p:cNvPicPr>
          <p:nvPr/>
        </p:nvPicPr>
        <p:blipFill>
          <a:blip r:embed="rId2"/>
          <a:stretch>
            <a:fillRect/>
          </a:stretch>
        </p:blipFill>
        <p:spPr>
          <a:xfrm>
            <a:off x="2985305" y="0"/>
            <a:ext cx="6080759"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A4A38F-8E3E-4BB4-B556-083924D55775}"/>
              </a:ext>
            </a:extLst>
          </p:cNvPr>
          <p:cNvPicPr>
            <a:picLocks noChangeAspect="1"/>
          </p:cNvPicPr>
          <p:nvPr/>
        </p:nvPicPr>
        <p:blipFill>
          <a:blip r:embed="rId2"/>
          <a:stretch>
            <a:fillRect/>
          </a:stretch>
        </p:blipFill>
        <p:spPr>
          <a:xfrm>
            <a:off x="3037042" y="0"/>
            <a:ext cx="597789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501AFF-E63B-4870-8A37-685A1275DB72}"/>
              </a:ext>
            </a:extLst>
          </p:cNvPr>
          <p:cNvPicPr>
            <a:picLocks noChangeAspect="1"/>
          </p:cNvPicPr>
          <p:nvPr/>
        </p:nvPicPr>
        <p:blipFill>
          <a:blip r:embed="rId2"/>
          <a:stretch>
            <a:fillRect/>
          </a:stretch>
        </p:blipFill>
        <p:spPr>
          <a:xfrm>
            <a:off x="3258290" y="0"/>
            <a:ext cx="553212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F514E9-9458-4F52-AE5F-7D08D9104184}"/>
              </a:ext>
            </a:extLst>
          </p:cNvPr>
          <p:cNvPicPr>
            <a:picLocks noChangeAspect="1"/>
          </p:cNvPicPr>
          <p:nvPr/>
        </p:nvPicPr>
        <p:blipFill>
          <a:blip r:embed="rId2"/>
          <a:stretch>
            <a:fillRect/>
          </a:stretch>
        </p:blipFill>
        <p:spPr>
          <a:xfrm>
            <a:off x="3220187" y="0"/>
            <a:ext cx="5623559"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093334-96D0-4B95-BE74-BA7655D5989C}"/>
              </a:ext>
            </a:extLst>
          </p:cNvPr>
          <p:cNvPicPr>
            <a:picLocks noChangeAspect="1"/>
          </p:cNvPicPr>
          <p:nvPr/>
        </p:nvPicPr>
        <p:blipFill>
          <a:blip r:embed="rId2"/>
          <a:stretch>
            <a:fillRect/>
          </a:stretch>
        </p:blipFill>
        <p:spPr>
          <a:xfrm>
            <a:off x="3317909" y="0"/>
            <a:ext cx="564438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B7A97B-7C8E-4C8C-B303-72B71A402495}"/>
              </a:ext>
            </a:extLst>
          </p:cNvPr>
          <p:cNvPicPr>
            <a:picLocks noChangeAspect="1"/>
          </p:cNvPicPr>
          <p:nvPr/>
        </p:nvPicPr>
        <p:blipFill>
          <a:blip r:embed="rId2"/>
          <a:stretch>
            <a:fillRect/>
          </a:stretch>
        </p:blipFill>
        <p:spPr>
          <a:xfrm>
            <a:off x="3018224" y="0"/>
            <a:ext cx="61722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A0C799-B0B2-477B-9F66-D60F651A48FB}"/>
              </a:ext>
            </a:extLst>
          </p:cNvPr>
          <p:cNvPicPr>
            <a:picLocks noChangeAspect="1"/>
          </p:cNvPicPr>
          <p:nvPr/>
        </p:nvPicPr>
        <p:blipFill>
          <a:blip r:embed="rId2"/>
          <a:stretch>
            <a:fillRect/>
          </a:stretch>
        </p:blipFill>
        <p:spPr>
          <a:xfrm>
            <a:off x="3081107" y="0"/>
            <a:ext cx="6029773"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796B65-55AB-4C38-BB73-BAF1FD8538DC}"/>
              </a:ext>
            </a:extLst>
          </p:cNvPr>
          <p:cNvPicPr>
            <a:picLocks noChangeAspect="1"/>
          </p:cNvPicPr>
          <p:nvPr/>
        </p:nvPicPr>
        <p:blipFill>
          <a:blip r:embed="rId2"/>
          <a:stretch>
            <a:fillRect/>
          </a:stretch>
        </p:blipFill>
        <p:spPr>
          <a:xfrm>
            <a:off x="3151058" y="0"/>
            <a:ext cx="5889888"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26141F-01B4-40E8-B97E-680BA5217AB8}"/>
              </a:ext>
            </a:extLst>
          </p:cNvPr>
          <p:cNvPicPr>
            <a:picLocks noChangeAspect="1"/>
          </p:cNvPicPr>
          <p:nvPr/>
        </p:nvPicPr>
        <p:blipFill>
          <a:blip r:embed="rId2"/>
          <a:stretch>
            <a:fillRect/>
          </a:stretch>
        </p:blipFill>
        <p:spPr>
          <a:xfrm>
            <a:off x="3603065" y="0"/>
            <a:ext cx="4847481"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65A0DA-C0B7-4FBE-A9CC-8A7F8CAB0AD0}"/>
              </a:ext>
            </a:extLst>
          </p:cNvPr>
          <p:cNvPicPr>
            <a:picLocks noChangeAspect="1"/>
          </p:cNvPicPr>
          <p:nvPr/>
        </p:nvPicPr>
        <p:blipFill>
          <a:blip r:embed="rId2"/>
          <a:stretch>
            <a:fillRect/>
          </a:stretch>
        </p:blipFill>
        <p:spPr>
          <a:xfrm>
            <a:off x="3055860" y="0"/>
            <a:ext cx="5811368"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6A57CC-BB64-4803-8990-9F4A147B3AD4}"/>
              </a:ext>
            </a:extLst>
          </p:cNvPr>
          <p:cNvPicPr>
            <a:picLocks noChangeAspect="1"/>
          </p:cNvPicPr>
          <p:nvPr/>
        </p:nvPicPr>
        <p:blipFill>
          <a:blip r:embed="rId2"/>
          <a:stretch>
            <a:fillRect/>
          </a:stretch>
        </p:blipFill>
        <p:spPr>
          <a:xfrm>
            <a:off x="3100264" y="0"/>
            <a:ext cx="5991468"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7803CE-6F9D-4A34-95A6-274371A633B9}"/>
              </a:ext>
            </a:extLst>
          </p:cNvPr>
          <p:cNvPicPr>
            <a:picLocks noChangeAspect="1"/>
          </p:cNvPicPr>
          <p:nvPr/>
        </p:nvPicPr>
        <p:blipFill>
          <a:blip r:embed="rId2"/>
          <a:stretch>
            <a:fillRect/>
          </a:stretch>
        </p:blipFill>
        <p:spPr>
          <a:xfrm>
            <a:off x="3145993" y="0"/>
            <a:ext cx="590001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5DCFF5-4BEB-4D5B-B039-7FF7A4E36EA6}"/>
              </a:ext>
            </a:extLst>
          </p:cNvPr>
          <p:cNvPicPr>
            <a:picLocks noChangeAspect="1"/>
          </p:cNvPicPr>
          <p:nvPr/>
        </p:nvPicPr>
        <p:blipFill>
          <a:blip r:embed="rId2"/>
          <a:stretch>
            <a:fillRect/>
          </a:stretch>
        </p:blipFill>
        <p:spPr>
          <a:xfrm>
            <a:off x="3131170" y="0"/>
            <a:ext cx="5929655"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8A95AB-1475-49F9-9AFF-55CA35C2B634}"/>
              </a:ext>
            </a:extLst>
          </p:cNvPr>
          <p:cNvPicPr>
            <a:picLocks noChangeAspect="1"/>
          </p:cNvPicPr>
          <p:nvPr/>
        </p:nvPicPr>
        <p:blipFill>
          <a:blip r:embed="rId2"/>
          <a:stretch>
            <a:fillRect/>
          </a:stretch>
        </p:blipFill>
        <p:spPr>
          <a:xfrm>
            <a:off x="3089547" y="0"/>
            <a:ext cx="6012902"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FE7A01-7A9A-43A8-A0D5-F5E623239008}"/>
              </a:ext>
            </a:extLst>
          </p:cNvPr>
          <p:cNvPicPr>
            <a:picLocks noChangeAspect="1"/>
          </p:cNvPicPr>
          <p:nvPr/>
        </p:nvPicPr>
        <p:blipFill>
          <a:blip r:embed="rId2"/>
          <a:stretch>
            <a:fillRect/>
          </a:stretch>
        </p:blipFill>
        <p:spPr>
          <a:xfrm>
            <a:off x="3038478" y="100007"/>
            <a:ext cx="6115049" cy="6657975"/>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5DAABC-289F-456A-88C9-175B31C64BF7}"/>
              </a:ext>
            </a:extLst>
          </p:cNvPr>
          <p:cNvPicPr>
            <a:picLocks noChangeAspect="1"/>
          </p:cNvPicPr>
          <p:nvPr/>
        </p:nvPicPr>
        <p:blipFill>
          <a:blip r:embed="rId2"/>
          <a:stretch>
            <a:fillRect/>
          </a:stretch>
        </p:blipFill>
        <p:spPr>
          <a:xfrm>
            <a:off x="3328013" y="0"/>
            <a:ext cx="5535978"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1F3946-8234-4EE3-A4E1-CCC3CDF5C362}"/>
              </a:ext>
            </a:extLst>
          </p:cNvPr>
          <p:cNvPicPr>
            <a:picLocks noChangeAspect="1"/>
          </p:cNvPicPr>
          <p:nvPr/>
        </p:nvPicPr>
        <p:blipFill>
          <a:blip r:embed="rId2"/>
          <a:stretch>
            <a:fillRect/>
          </a:stretch>
        </p:blipFill>
        <p:spPr>
          <a:xfrm>
            <a:off x="3042327" y="0"/>
            <a:ext cx="6107332"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A8A3F0-6EC5-49A4-B7C2-AE03EF53FC76}"/>
              </a:ext>
            </a:extLst>
          </p:cNvPr>
          <p:cNvPicPr>
            <a:picLocks noChangeAspect="1"/>
          </p:cNvPicPr>
          <p:nvPr/>
        </p:nvPicPr>
        <p:blipFill>
          <a:blip r:embed="rId2"/>
          <a:stretch>
            <a:fillRect/>
          </a:stretch>
        </p:blipFill>
        <p:spPr>
          <a:xfrm>
            <a:off x="3034793" y="0"/>
            <a:ext cx="612242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D67F8C-0C4A-49C0-A220-75C0D9EC3030}"/>
              </a:ext>
            </a:extLst>
          </p:cNvPr>
          <p:cNvPicPr>
            <a:picLocks noChangeAspect="1"/>
          </p:cNvPicPr>
          <p:nvPr/>
        </p:nvPicPr>
        <p:blipFill>
          <a:blip r:embed="rId2"/>
          <a:stretch>
            <a:fillRect/>
          </a:stretch>
        </p:blipFill>
        <p:spPr>
          <a:xfrm>
            <a:off x="3026636" y="0"/>
            <a:ext cx="587502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D7AB76-62BF-4AF9-9A2B-F7211CB242F0}"/>
              </a:ext>
            </a:extLst>
          </p:cNvPr>
          <p:cNvPicPr>
            <a:picLocks noChangeAspect="1"/>
          </p:cNvPicPr>
          <p:nvPr/>
        </p:nvPicPr>
        <p:blipFill>
          <a:blip r:embed="rId2"/>
          <a:stretch>
            <a:fillRect/>
          </a:stretch>
        </p:blipFill>
        <p:spPr>
          <a:xfrm>
            <a:off x="3165140" y="0"/>
            <a:ext cx="5861715"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5A4830-F79A-41AC-B891-3C3E08800A4B}"/>
              </a:ext>
            </a:extLst>
          </p:cNvPr>
          <p:cNvPicPr>
            <a:picLocks noChangeAspect="1"/>
          </p:cNvPicPr>
          <p:nvPr/>
        </p:nvPicPr>
        <p:blipFill>
          <a:blip r:embed="rId2"/>
          <a:stretch>
            <a:fillRect/>
          </a:stretch>
        </p:blipFill>
        <p:spPr>
          <a:xfrm>
            <a:off x="3296622" y="0"/>
            <a:ext cx="5498826" cy="6747028"/>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C05E0F-2BF1-4303-8BB8-6208999FDA1C}"/>
              </a:ext>
            </a:extLst>
          </p:cNvPr>
          <p:cNvPicPr>
            <a:picLocks noChangeAspect="1"/>
          </p:cNvPicPr>
          <p:nvPr/>
        </p:nvPicPr>
        <p:blipFill>
          <a:blip r:embed="rId2"/>
          <a:stretch>
            <a:fillRect/>
          </a:stretch>
        </p:blipFill>
        <p:spPr>
          <a:xfrm>
            <a:off x="3205438" y="0"/>
            <a:ext cx="5535978"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45C167-40E0-4833-B29F-DCD1E7C6475A}"/>
              </a:ext>
            </a:extLst>
          </p:cNvPr>
          <p:cNvPicPr>
            <a:picLocks noChangeAspect="1"/>
          </p:cNvPicPr>
          <p:nvPr/>
        </p:nvPicPr>
        <p:blipFill>
          <a:blip r:embed="rId2"/>
          <a:stretch>
            <a:fillRect/>
          </a:stretch>
        </p:blipFill>
        <p:spPr>
          <a:xfrm>
            <a:off x="3233400" y="0"/>
            <a:ext cx="5725204"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9AEDB8-A462-454B-88F8-567BCD3C4270}"/>
              </a:ext>
            </a:extLst>
          </p:cNvPr>
          <p:cNvPicPr>
            <a:picLocks noChangeAspect="1"/>
          </p:cNvPicPr>
          <p:nvPr/>
        </p:nvPicPr>
        <p:blipFill>
          <a:blip r:embed="rId2"/>
          <a:stretch>
            <a:fillRect/>
          </a:stretch>
        </p:blipFill>
        <p:spPr>
          <a:xfrm>
            <a:off x="3450250" y="0"/>
            <a:ext cx="5291495"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D9FF85-53FE-4030-8C9C-75F05A52C45B}"/>
              </a:ext>
            </a:extLst>
          </p:cNvPr>
          <p:cNvPicPr>
            <a:picLocks noChangeAspect="1"/>
          </p:cNvPicPr>
          <p:nvPr/>
        </p:nvPicPr>
        <p:blipFill>
          <a:blip r:embed="rId2"/>
          <a:stretch>
            <a:fillRect/>
          </a:stretch>
        </p:blipFill>
        <p:spPr>
          <a:xfrm>
            <a:off x="3034628" y="0"/>
            <a:ext cx="5945337"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22B872-38AF-4CA7-BEA4-1C784207E96E}"/>
              </a:ext>
            </a:extLst>
          </p:cNvPr>
          <p:cNvPicPr>
            <a:picLocks noChangeAspect="1"/>
          </p:cNvPicPr>
          <p:nvPr/>
        </p:nvPicPr>
        <p:blipFill>
          <a:blip r:embed="rId2"/>
          <a:stretch>
            <a:fillRect/>
          </a:stretch>
        </p:blipFill>
        <p:spPr>
          <a:xfrm>
            <a:off x="3192837" y="0"/>
            <a:ext cx="5806321"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83BDAF-C9B2-4464-B257-17419908C805}"/>
              </a:ext>
            </a:extLst>
          </p:cNvPr>
          <p:cNvPicPr>
            <a:picLocks noChangeAspect="1"/>
          </p:cNvPicPr>
          <p:nvPr/>
        </p:nvPicPr>
        <p:blipFill>
          <a:blip r:embed="rId2"/>
          <a:stretch>
            <a:fillRect/>
          </a:stretch>
        </p:blipFill>
        <p:spPr>
          <a:xfrm>
            <a:off x="3063697" y="0"/>
            <a:ext cx="6047238"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E23956-2B14-49BF-8416-A21B7C75D7FD}"/>
              </a:ext>
            </a:extLst>
          </p:cNvPr>
          <p:cNvPicPr>
            <a:picLocks noChangeAspect="1"/>
          </p:cNvPicPr>
          <p:nvPr/>
        </p:nvPicPr>
        <p:blipFill>
          <a:blip r:embed="rId2"/>
          <a:stretch>
            <a:fillRect/>
          </a:stretch>
        </p:blipFill>
        <p:spPr>
          <a:xfrm>
            <a:off x="1965228" y="0"/>
            <a:ext cx="8261539"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975CD1D-5119-47B9-B7E4-DDA30CF43AD6}"/>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D3E12AEF-7506-43B9-90C6-799506D89A10}"/>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695EC9D-35C2-4E69-85F7-366227178B23}"/>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BBAFABD-10F1-43CC-B6B1-5E2D88ABD92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97FB97A4-C3BF-4A26-B697-6BC7AAE7308E}"/>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01025069-AA7B-4705-99A0-1807296DB5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A6013E73-6FFD-48F0-97D3-5D26EDD5FF12}"/>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92FD6B4F-95D0-4B66-854A-8982D5AEE5A6}"/>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3DBCA96E-B4F5-4686-B5CE-1BAE7EFF8B1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581F7E30-1693-409C-B025-E22569005FE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5050801A-8F8A-4ADF-90AD-9CCDD5892F6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5F4CC67-76E4-481B-9FE7-2E081E49DCE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E73C99E1-6B5A-4375-85BB-197E060A153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D96A181-F9A7-4BF6-8036-D94B96D3A5B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815049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TotalTime>
  <Words>308</Words>
  <Application>Microsoft Office PowerPoint</Application>
  <PresentationFormat>Panorámica</PresentationFormat>
  <Paragraphs>13</Paragraphs>
  <Slides>36</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36</vt:i4>
      </vt:variant>
    </vt:vector>
  </HeadingPairs>
  <TitlesOfParts>
    <vt:vector size="45"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2021-07-06T09:38:55Z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