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300" r:id="rId45"/>
    <p:sldId id="301" r:id="rId46"/>
    <p:sldId id="299" r:id="rId47"/>
    <p:sldId id="327" r:id="rId48"/>
    <p:sldId id="256" r:id="rId4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908CB1-018F-4BAB-8351-07F820AFFA5E}" type="datetimeFigureOut">
              <a:rPr lang="es-ES" smtClean="0"/>
              <a:t>03/08/2021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978ED6-4316-452C-AF33-E2158D8BB9DD}" type="slidenum">
              <a:rPr lang="es-ES" smtClean="0"/>
              <a:t>‹Nº›</a:t>
            </a:fld>
            <a:endParaRPr lang="es-ES"/>
          </a:p>
        </p:txBody>
      </p:sp>
    </p:spTree>
    <p:extLst>
      <p:ext uri="{BB962C8B-B14F-4D97-AF65-F5344CB8AC3E}">
        <p14:creationId xmlns:p14="http://schemas.microsoft.com/office/powerpoint/2010/main" val="20520907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58E0F7F-C935-48B8-81BA-E8A87086204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175541E-7A90-4029-8CB4-6FA80407F66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E2D0D66-DC74-4D4C-9BD5-6EDE0555532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564870C-D91F-4026-AB7D-9A6E12221BC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932CA66-253C-4B8E-8EFA-498B6050D9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8FB2903-8569-4725-BF63-F084103D2D2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A775B2D-F70D-4897-8F5B-D68C5C0D701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4D36700-92EB-4DED-8059-EF7086187D18}"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CB293-6561-4FD9-8B5A-77148D5A3E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8821ADA-33D4-4B73-A29A-883A378BB3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E050C6C-14F9-4AB9-BB10-3C29C99D11D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C01CBFDC-0511-4B75-80D6-4B3F67E2AEB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84F22F9-31F7-4CFD-9D76-30C20213858C}"/>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371236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A31E66-2778-4409-94D9-CE207E2D7B2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3D3562E-A047-4A6D-AD5D-95D37D6FC3F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BB8055-4D96-4882-BDDB-7E74036C2A8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1791DBD7-EC64-49BB-8256-332548B0C7E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D22D962-4F2C-4BC9-BCEB-88659A599266}"/>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2343251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1CBCAC-9F4F-450A-83ED-ED541B8AE37E}"/>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D924F131-D6FF-4D31-A3C0-A6EF8AA6AE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A9D22E2-ECF6-4023-86B3-54735720A1C3}"/>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BCD1308-108C-43A1-A906-F6710858A8C4}"/>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1A6839D-09D2-4E24-9FB2-DDE0D0CF0D84}"/>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58211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460E6B-24A8-4E43-9C05-A19CD18416B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F1720FA-1C29-449C-A511-05153F73FF1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A89003-EB28-4566-9CE4-A54712B2763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FE13856-1F61-44FE-AFB2-C8F61A1FA75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32FF4B85-3F4B-45E2-B801-35F66256939B}"/>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392D13B-D06C-42FB-BD13-41EDA7531249}"/>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766601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29E12D-47DE-42E5-B104-91809F8DC9D8}"/>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B5070E2-27DB-4FBB-ACDE-E65C132C85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95DDF1F-3E18-4AA9-963E-A811F056878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4609D19-94D7-45CA-B087-D660CDBB00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4A736DE-62E0-4A1C-8731-1A83FAA421C7}"/>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487A60F-8EB8-44DD-8B3A-43709134368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8" name="Marcador de pie de página 7">
            <a:extLst>
              <a:ext uri="{FF2B5EF4-FFF2-40B4-BE49-F238E27FC236}">
                <a16:creationId xmlns:a16="http://schemas.microsoft.com/office/drawing/2014/main" id="{F28A11FA-C0FA-4B97-8972-53092655883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83243175-7CCB-4AB0-9809-8D9BDFE3A090}"/>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85389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4A85BF-CC2A-4385-8C76-EB28E4E54B0D}"/>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083FA942-CDF9-420E-89AA-2E47F5D9ABE8}"/>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4" name="Marcador de pie de página 3">
            <a:extLst>
              <a:ext uri="{FF2B5EF4-FFF2-40B4-BE49-F238E27FC236}">
                <a16:creationId xmlns:a16="http://schemas.microsoft.com/office/drawing/2014/main" id="{76A895F1-19AF-457A-8F1F-A4E0291FAE07}"/>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E05F41DA-135D-4282-A290-918850CA321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19174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C73E244-4B46-4C02-BFD8-A924F6122A0A}"/>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3" name="Marcador de pie de página 2">
            <a:extLst>
              <a:ext uri="{FF2B5EF4-FFF2-40B4-BE49-F238E27FC236}">
                <a16:creationId xmlns:a16="http://schemas.microsoft.com/office/drawing/2014/main" id="{67633312-701A-4F42-B7D1-C4FD53F138E2}"/>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EDA0807F-D538-446F-A04D-DD08204EDF6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68292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95DBF1-A259-4C70-B9E3-30552798240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EC0A24A-458D-4E2D-89E5-034021594D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765A92F-BB8B-4595-B97A-894B442C95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8586D4-ABAE-4CF9-A2A2-BD926CCDD5B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283DC136-F3FE-4EE8-895E-4BEA014286F5}"/>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9A882A81-4AAB-42D0-B1BF-4E38FC8385CB}"/>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9440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B41D2F-4DBF-4FD7-886D-3820EAD5A28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F78BC2D-5870-4490-80DB-4AE57D5A9F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AB9F2BD1-D0F4-4B54-A55C-A76D1A66C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F70929F-1AB0-4EBB-BBD6-9F1CFF07827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152D61E0-74F4-404A-84BC-B5A5D41695C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7D3989F-7740-473D-BF7D-480D79347A2F}"/>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03157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549AA2-5FE7-420D-832B-C4899EF5448E}"/>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F576A360-139A-484C-9F2B-30A416A6FE6E}"/>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B6176E-D2A5-45AF-8653-870477EDE144}"/>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A1C02B98-3F0A-4F3B-990B-8436DE8E75C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178C907C-5447-4F04-9618-D37FFB1A3E0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96227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1C546E5-E646-4510-80D1-99FE63B7C684}"/>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AF3EEC4-B4F6-45C0-87D9-EB08BE5A396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09037BF-C4DF-41FF-AD9F-3EA9E779F2FB}"/>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6BD293EB-32AF-4BC6-9308-77CCF9B8E0E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C3DB50F-ACE5-4A41-8F5C-5DA74B6CAFAE}"/>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120922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BE0A59-6C64-44C5-BD55-C15B44D4788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69A3BE3-17A1-4CBC-892A-B3402F0A3B7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B0EC242-29BD-484F-AEB0-8080ECEC543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049802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A05FFC4-E4D8-4792-AA11-A5C654945B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FEC92E9-66A8-472B-B050-D1CB6A3EE5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D7D3EF-6A56-4514-9380-51336BF3BD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9F76A16-CF7C-4C54-A203-F500399F16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55D48EC1-2DD0-469D-B6BE-02EB440FE8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2B7AEC-9535-4707-9283-365D8A7B2FB7}" type="slidenum">
              <a:rPr lang="es-ES" smtClean="0"/>
              <a:t>‹Nº›</a:t>
            </a:fld>
            <a:endParaRPr lang="es-ES"/>
          </a:p>
        </p:txBody>
      </p:sp>
    </p:spTree>
    <p:extLst>
      <p:ext uri="{BB962C8B-B14F-4D97-AF65-F5344CB8AC3E}">
        <p14:creationId xmlns:p14="http://schemas.microsoft.com/office/powerpoint/2010/main" val="21212224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5E20834-9F9A-4BF5-A12B-C7764377CE3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7689072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5C587B-8F55-4B1A-A666-BC12F2C51ACA}"/>
              </a:ext>
            </a:extLst>
          </p:cNvPr>
          <p:cNvPicPr>
            <a:picLocks noChangeAspect="1"/>
          </p:cNvPicPr>
          <p:nvPr/>
        </p:nvPicPr>
        <p:blipFill>
          <a:blip r:embed="rId4"/>
          <a:stretch>
            <a:fillRect/>
          </a:stretch>
        </p:blipFill>
        <p:spPr>
          <a:xfrm>
            <a:off x="44394" y="8878"/>
            <a:ext cx="12191996" cy="6858000"/>
          </a:xfrm>
          <a:prstGeom prst="rect">
            <a:avLst/>
          </a:prstGeom>
          <a:noFill/>
          <a:ln cap="flat">
            <a:noFill/>
          </a:ln>
        </p:spPr>
      </p:pic>
      <p:sp>
        <p:nvSpPr>
          <p:cNvPr id="3" name="CuadroTexto 4">
            <a:extLst>
              <a:ext uri="{FF2B5EF4-FFF2-40B4-BE49-F238E27FC236}">
                <a16:creationId xmlns:a16="http://schemas.microsoft.com/office/drawing/2014/main" id="{1FFEEE4F-FF90-4563-99CD-743A2E74F2D1}"/>
              </a:ext>
            </a:extLst>
          </p:cNvPr>
          <p:cNvSpPr txBox="1"/>
          <p:nvPr/>
        </p:nvSpPr>
        <p:spPr>
          <a:xfrm>
            <a:off x="0" y="1686757"/>
            <a:ext cx="1223639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5400" b="1" i="0" u="none" strike="noStrike" kern="1200" cap="none" spc="0" baseline="0">
                <a:solidFill>
                  <a:srgbClr val="FFFF00"/>
                </a:solidFill>
                <a:effectLst>
                  <a:outerShdw dist="38096" dir="2700000">
                    <a:srgbClr val="000000"/>
                  </a:outerShdw>
                </a:effectLst>
                <a:uFillTx/>
                <a:latin typeface="Calibri"/>
              </a:rPr>
              <a:t>GALERÍA DE ARTE</a:t>
            </a:r>
          </a:p>
        </p:txBody>
      </p:sp>
      <p:sp>
        <p:nvSpPr>
          <p:cNvPr id="4" name="CuadroTexto 5">
            <a:extLst>
              <a:ext uri="{FF2B5EF4-FFF2-40B4-BE49-F238E27FC236}">
                <a16:creationId xmlns:a16="http://schemas.microsoft.com/office/drawing/2014/main" id="{128C5942-7F9C-423A-BB52-3851D39EB1FA}"/>
              </a:ext>
            </a:extLst>
          </p:cNvPr>
          <p:cNvSpPr txBox="1"/>
          <p:nvPr/>
        </p:nvSpPr>
        <p:spPr>
          <a:xfrm>
            <a:off x="-26636" y="4181377"/>
            <a:ext cx="1223639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5400" b="1" i="0" u="none" strike="noStrike" kern="1200" cap="none" spc="0" baseline="0">
                <a:solidFill>
                  <a:srgbClr val="FFFF00"/>
                </a:solidFill>
                <a:effectLst>
                  <a:outerShdw dist="38096" dir="2700000">
                    <a:srgbClr val="000000"/>
                  </a:outerShdw>
                </a:effectLst>
                <a:uFillTx/>
                <a:latin typeface="Calibri"/>
              </a:rPr>
              <a:t>CLAUDE MONET</a:t>
            </a:r>
          </a:p>
        </p:txBody>
      </p:sp>
      <p:pic>
        <p:nvPicPr>
          <p:cNvPr id="5" name="Yvette Horner - Aubade d'oiseaux">
            <a:extLst>
              <a:ext uri="{FF2B5EF4-FFF2-40B4-BE49-F238E27FC236}">
                <a16:creationId xmlns:a16="http://schemas.microsoft.com/office/drawing/2014/main" id="{E5F8A698-BC6B-4253-8001-E4012E82CA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10590" y="56494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44AE71D4-8650-4DE9-AB07-41F783F18F56}"/>
              </a:ext>
            </a:extLst>
          </p:cNvPr>
          <p:cNvSpPr txBox="1"/>
          <p:nvPr/>
        </p:nvSpPr>
        <p:spPr>
          <a:xfrm>
            <a:off x="4518736" y="994300"/>
            <a:ext cx="7173157"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Claude Monet nació en París el 14 de noviembre de 1840, y falleció en Giverny el 5 de diciembre de 1926. Fue un pintor francés, uno de los creadores del impresionismo. El término impresionismo deriva del título de su obra "Impresión,"Sol naciente" (1872). Sus primeras obras, hasta la mitad de la década de 1860, son de estilo realista. Monet logró exponer algunas en el Salón de París. A partir del final de la década de 1860 comenzó a pintar obras impresionistas. Esta desviación del gusto de la época, que era marcado por las academias de arte, empeoró su situación económica a la vez que afianzó su decisión de continuar en ese azaroso camino.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década de 1870 formó parte de las exposiciones impresionistas en las cuales también participaron Pierre-Auguste Renoir y Edgar Degas. Su obra "Impresión, sol naciente" formó parte del Salon des Refusés de 1874. Su carrera fue impulsada por el marchante Paul Durand-Ruel, pero a pesar de esto su situación financiera permaneció siendo difícil hasta mediados de la década de 1890. En esta época, Monet desarrolló el concepto de las «series», en las que un motivo es pintado repetidas veces con distinta iluminación. Al mismo tiempo comenzó a trabajar en el famoso jardín de su casa en Giverny con estanques de nenúfares que luego utilizó como motivo para sus pinturas.</a:t>
            </a:r>
            <a:endParaRPr lang="es-ES" sz="1400" b="0" i="0" u="none" strike="noStrike" kern="1200" cap="none" spc="0" baseline="0">
              <a:solidFill>
                <a:srgbClr val="FFFFFF"/>
              </a:solidFill>
              <a:uFillTx/>
              <a:latin typeface="Calibri"/>
            </a:endParaRPr>
          </a:p>
        </p:txBody>
      </p:sp>
      <p:sp>
        <p:nvSpPr>
          <p:cNvPr id="3" name="CuadroTexto 4">
            <a:extLst>
              <a:ext uri="{FF2B5EF4-FFF2-40B4-BE49-F238E27FC236}">
                <a16:creationId xmlns:a16="http://schemas.microsoft.com/office/drawing/2014/main" id="{72C5470D-0197-4AC8-9577-7416DF43AB0D}"/>
              </a:ext>
            </a:extLst>
          </p:cNvPr>
          <p:cNvSpPr txBox="1"/>
          <p:nvPr/>
        </p:nvSpPr>
        <p:spPr>
          <a:xfrm>
            <a:off x="328470" y="6001307"/>
            <a:ext cx="389677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Claude Monet</a:t>
            </a:r>
          </a:p>
        </p:txBody>
      </p:sp>
      <p:pic>
        <p:nvPicPr>
          <p:cNvPr id="4" name="Imagen 5">
            <a:extLst>
              <a:ext uri="{FF2B5EF4-FFF2-40B4-BE49-F238E27FC236}">
                <a16:creationId xmlns:a16="http://schemas.microsoft.com/office/drawing/2014/main" id="{7C261C4F-55CF-4F51-92CA-1A8A3F6919E2}"/>
              </a:ext>
            </a:extLst>
          </p:cNvPr>
          <p:cNvPicPr>
            <a:picLocks noChangeAspect="1"/>
          </p:cNvPicPr>
          <p:nvPr/>
        </p:nvPicPr>
        <p:blipFill>
          <a:blip r:embed="rId3"/>
          <a:stretch>
            <a:fillRect/>
          </a:stretch>
        </p:blipFill>
        <p:spPr>
          <a:xfrm>
            <a:off x="372864" y="738149"/>
            <a:ext cx="3804653" cy="506919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08CA7E-99D5-4A04-8EF7-E353F0D4727D}"/>
              </a:ext>
            </a:extLst>
          </p:cNvPr>
          <p:cNvPicPr>
            <a:picLocks noChangeAspect="1"/>
          </p:cNvPicPr>
          <p:nvPr/>
        </p:nvPicPr>
        <p:blipFill>
          <a:blip r:embed="rId3"/>
          <a:stretch>
            <a:fillRect/>
          </a:stretch>
        </p:blipFill>
        <p:spPr>
          <a:xfrm>
            <a:off x="1603894" y="72941"/>
            <a:ext cx="8989036" cy="669183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D28228-78DF-424E-B28F-EF08CE96A950}"/>
              </a:ext>
            </a:extLst>
          </p:cNvPr>
          <p:cNvPicPr>
            <a:picLocks noChangeAspect="1"/>
          </p:cNvPicPr>
          <p:nvPr/>
        </p:nvPicPr>
        <p:blipFill>
          <a:blip r:embed="rId2"/>
          <a:stretch>
            <a:fillRect/>
          </a:stretch>
        </p:blipFill>
        <p:spPr>
          <a:xfrm>
            <a:off x="3863861" y="0"/>
            <a:ext cx="418338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16D34F-E6F4-4A9E-BD94-43F65FAC2972}"/>
              </a:ext>
            </a:extLst>
          </p:cNvPr>
          <p:cNvPicPr>
            <a:picLocks noChangeAspect="1"/>
          </p:cNvPicPr>
          <p:nvPr/>
        </p:nvPicPr>
        <p:blipFill>
          <a:blip r:embed="rId2"/>
          <a:stretch>
            <a:fillRect/>
          </a:stretch>
        </p:blipFill>
        <p:spPr>
          <a:xfrm>
            <a:off x="1648288" y="0"/>
            <a:ext cx="8962281" cy="679141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56C8A0-B1C5-4455-A52C-2815EC7A40C3}"/>
              </a:ext>
            </a:extLst>
          </p:cNvPr>
          <p:cNvPicPr>
            <a:picLocks noChangeAspect="1"/>
          </p:cNvPicPr>
          <p:nvPr/>
        </p:nvPicPr>
        <p:blipFill>
          <a:blip r:embed="rId2"/>
          <a:stretch>
            <a:fillRect/>
          </a:stretch>
        </p:blipFill>
        <p:spPr>
          <a:xfrm>
            <a:off x="1559509" y="0"/>
            <a:ext cx="9267572"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B23ABF-CAB9-4CE5-B074-1EA1AC622E46}"/>
              </a:ext>
            </a:extLst>
          </p:cNvPr>
          <p:cNvPicPr>
            <a:picLocks noChangeAspect="1"/>
          </p:cNvPicPr>
          <p:nvPr/>
        </p:nvPicPr>
        <p:blipFill>
          <a:blip r:embed="rId2"/>
          <a:stretch>
            <a:fillRect/>
          </a:stretch>
        </p:blipFill>
        <p:spPr>
          <a:xfrm>
            <a:off x="1950131" y="0"/>
            <a:ext cx="8106466" cy="679141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BC8A5D-E70C-4532-9E5D-1FF11B81A34D}"/>
              </a:ext>
            </a:extLst>
          </p:cNvPr>
          <p:cNvPicPr>
            <a:picLocks noChangeAspect="1"/>
          </p:cNvPicPr>
          <p:nvPr/>
        </p:nvPicPr>
        <p:blipFill>
          <a:blip r:embed="rId2"/>
          <a:stretch>
            <a:fillRect/>
          </a:stretch>
        </p:blipFill>
        <p:spPr>
          <a:xfrm>
            <a:off x="1630530" y="0"/>
            <a:ext cx="9041824" cy="679141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3823A-C491-4965-AFBC-25D6BAD4B5B1}"/>
              </a:ext>
            </a:extLst>
          </p:cNvPr>
          <p:cNvPicPr>
            <a:picLocks noChangeAspect="1"/>
          </p:cNvPicPr>
          <p:nvPr/>
        </p:nvPicPr>
        <p:blipFill>
          <a:blip r:embed="rId2"/>
          <a:stretch>
            <a:fillRect/>
          </a:stretch>
        </p:blipFill>
        <p:spPr>
          <a:xfrm>
            <a:off x="4111133" y="0"/>
            <a:ext cx="3826763"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31F290-CBFD-4407-A4EC-D7FA1752DD60}"/>
              </a:ext>
            </a:extLst>
          </p:cNvPr>
          <p:cNvPicPr>
            <a:picLocks noChangeAspect="1"/>
          </p:cNvPicPr>
          <p:nvPr/>
        </p:nvPicPr>
        <p:blipFill>
          <a:blip r:embed="rId2"/>
          <a:stretch>
            <a:fillRect/>
          </a:stretch>
        </p:blipFill>
        <p:spPr>
          <a:xfrm>
            <a:off x="1985637" y="0"/>
            <a:ext cx="831833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626FE9-515C-41E0-AC1A-7AB3D1594E9B}"/>
              </a:ext>
            </a:extLst>
          </p:cNvPr>
          <p:cNvPicPr>
            <a:picLocks noChangeAspect="1"/>
          </p:cNvPicPr>
          <p:nvPr/>
        </p:nvPicPr>
        <p:blipFill>
          <a:blip r:embed="rId2"/>
          <a:stretch>
            <a:fillRect/>
          </a:stretch>
        </p:blipFill>
        <p:spPr>
          <a:xfrm>
            <a:off x="1923495" y="0"/>
            <a:ext cx="854875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DE15C5-F8EB-4A53-8160-6F5BDAF027B3}"/>
              </a:ext>
            </a:extLst>
          </p:cNvPr>
          <p:cNvPicPr>
            <a:picLocks noChangeAspect="1"/>
          </p:cNvPicPr>
          <p:nvPr/>
        </p:nvPicPr>
        <p:blipFill>
          <a:blip r:embed="rId2"/>
          <a:stretch>
            <a:fillRect/>
          </a:stretch>
        </p:blipFill>
        <p:spPr>
          <a:xfrm>
            <a:off x="1870231" y="-15535"/>
            <a:ext cx="8346396" cy="680694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0FEA5F-AF23-4298-9C03-0B956416493F}"/>
              </a:ext>
            </a:extLst>
          </p:cNvPr>
          <p:cNvPicPr>
            <a:picLocks noChangeAspect="1"/>
          </p:cNvPicPr>
          <p:nvPr/>
        </p:nvPicPr>
        <p:blipFill>
          <a:blip r:embed="rId2"/>
          <a:stretch>
            <a:fillRect/>
          </a:stretch>
        </p:blipFill>
        <p:spPr>
          <a:xfrm>
            <a:off x="1905737" y="0"/>
            <a:ext cx="838614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3567AD-2299-49AD-99E0-131FF8403395}"/>
              </a:ext>
            </a:extLst>
          </p:cNvPr>
          <p:cNvPicPr>
            <a:picLocks noChangeAspect="1"/>
          </p:cNvPicPr>
          <p:nvPr/>
        </p:nvPicPr>
        <p:blipFill>
          <a:blip r:embed="rId2"/>
          <a:stretch>
            <a:fillRect/>
          </a:stretch>
        </p:blipFill>
        <p:spPr>
          <a:xfrm>
            <a:off x="3489615" y="0"/>
            <a:ext cx="492404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E0016F-E8DF-489D-8CC8-72F8158D924B}"/>
              </a:ext>
            </a:extLst>
          </p:cNvPr>
          <p:cNvPicPr>
            <a:picLocks noChangeAspect="1"/>
          </p:cNvPicPr>
          <p:nvPr/>
        </p:nvPicPr>
        <p:blipFill>
          <a:blip r:embed="rId2"/>
          <a:stretch>
            <a:fillRect/>
          </a:stretch>
        </p:blipFill>
        <p:spPr>
          <a:xfrm>
            <a:off x="3898837" y="0"/>
            <a:ext cx="4224235" cy="685752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B8D024-4FE0-475B-BAA0-E93FD9D1E826}"/>
              </a:ext>
            </a:extLst>
          </p:cNvPr>
          <p:cNvPicPr>
            <a:picLocks noChangeAspect="1"/>
          </p:cNvPicPr>
          <p:nvPr/>
        </p:nvPicPr>
        <p:blipFill>
          <a:blip r:embed="rId2"/>
          <a:stretch>
            <a:fillRect/>
          </a:stretch>
        </p:blipFill>
        <p:spPr>
          <a:xfrm>
            <a:off x="3014264" y="0"/>
            <a:ext cx="603504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42375D16-B1C1-4789-88EA-065D452057BE}"/>
              </a:ext>
            </a:extLst>
          </p:cNvPr>
          <p:cNvPicPr>
            <a:picLocks noChangeAspect="1"/>
          </p:cNvPicPr>
          <p:nvPr/>
        </p:nvPicPr>
        <p:blipFill>
          <a:blip r:embed="rId2"/>
          <a:stretch>
            <a:fillRect/>
          </a:stretch>
        </p:blipFill>
        <p:spPr>
          <a:xfrm>
            <a:off x="1524003" y="0"/>
            <a:ext cx="886810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761017-DCC4-4E80-9232-223EF07DEBDF}"/>
              </a:ext>
            </a:extLst>
          </p:cNvPr>
          <p:cNvPicPr>
            <a:picLocks noChangeAspect="1"/>
          </p:cNvPicPr>
          <p:nvPr/>
        </p:nvPicPr>
        <p:blipFill>
          <a:blip r:embed="rId2"/>
          <a:stretch>
            <a:fillRect/>
          </a:stretch>
        </p:blipFill>
        <p:spPr>
          <a:xfrm>
            <a:off x="3506312" y="0"/>
            <a:ext cx="515721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E3ABD2-896F-4B43-9A8E-89DFA56E29D8}"/>
              </a:ext>
            </a:extLst>
          </p:cNvPr>
          <p:cNvPicPr>
            <a:picLocks noChangeAspect="1"/>
          </p:cNvPicPr>
          <p:nvPr/>
        </p:nvPicPr>
        <p:blipFill>
          <a:blip r:embed="rId2"/>
          <a:stretch>
            <a:fillRect/>
          </a:stretch>
        </p:blipFill>
        <p:spPr>
          <a:xfrm>
            <a:off x="2376260" y="0"/>
            <a:ext cx="741850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9225AC-DCA8-4D9B-9628-120CA91DFA0A}"/>
              </a:ext>
            </a:extLst>
          </p:cNvPr>
          <p:cNvPicPr>
            <a:picLocks noChangeAspect="1"/>
          </p:cNvPicPr>
          <p:nvPr/>
        </p:nvPicPr>
        <p:blipFill>
          <a:blip r:embed="rId2"/>
          <a:stretch>
            <a:fillRect/>
          </a:stretch>
        </p:blipFill>
        <p:spPr>
          <a:xfrm>
            <a:off x="3255977" y="0"/>
            <a:ext cx="565099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F826D2-DCDE-48F2-8B19-87379C55CB2E}"/>
              </a:ext>
            </a:extLst>
          </p:cNvPr>
          <p:cNvPicPr>
            <a:picLocks noChangeAspect="1"/>
          </p:cNvPicPr>
          <p:nvPr/>
        </p:nvPicPr>
        <p:blipFill>
          <a:blip r:embed="rId2"/>
          <a:stretch>
            <a:fillRect/>
          </a:stretch>
        </p:blipFill>
        <p:spPr>
          <a:xfrm>
            <a:off x="1804476" y="0"/>
            <a:ext cx="871779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B3E0D3-8F79-43D9-9BF8-1B4BDF9F46A4}"/>
              </a:ext>
            </a:extLst>
          </p:cNvPr>
          <p:cNvPicPr>
            <a:picLocks noChangeAspect="1"/>
          </p:cNvPicPr>
          <p:nvPr/>
        </p:nvPicPr>
        <p:blipFill>
          <a:blip r:embed="rId2"/>
          <a:stretch>
            <a:fillRect/>
          </a:stretch>
        </p:blipFill>
        <p:spPr>
          <a:xfrm>
            <a:off x="1547027" y="0"/>
            <a:ext cx="907676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040F55-643C-46D8-AE06-2AADCDE5466A}"/>
              </a:ext>
            </a:extLst>
          </p:cNvPr>
          <p:cNvPicPr>
            <a:picLocks noChangeAspect="1"/>
          </p:cNvPicPr>
          <p:nvPr/>
        </p:nvPicPr>
        <p:blipFill>
          <a:blip r:embed="rId2"/>
          <a:stretch>
            <a:fillRect/>
          </a:stretch>
        </p:blipFill>
        <p:spPr>
          <a:xfrm>
            <a:off x="751645" y="35515"/>
            <a:ext cx="10461010" cy="6764786"/>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246CED-D216-45A2-98EA-AEE66C2660B1}"/>
              </a:ext>
            </a:extLst>
          </p:cNvPr>
          <p:cNvPicPr>
            <a:picLocks noChangeAspect="1"/>
          </p:cNvPicPr>
          <p:nvPr/>
        </p:nvPicPr>
        <p:blipFill>
          <a:blip r:embed="rId2"/>
          <a:stretch>
            <a:fillRect/>
          </a:stretch>
        </p:blipFill>
        <p:spPr>
          <a:xfrm>
            <a:off x="943340" y="79900"/>
            <a:ext cx="10263125" cy="677366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6F894C-4F0D-4640-806A-316393547BB4}"/>
              </a:ext>
            </a:extLst>
          </p:cNvPr>
          <p:cNvPicPr>
            <a:picLocks noChangeAspect="1"/>
          </p:cNvPicPr>
          <p:nvPr/>
        </p:nvPicPr>
        <p:blipFill>
          <a:blip r:embed="rId2"/>
          <a:stretch>
            <a:fillRect/>
          </a:stretch>
        </p:blipFill>
        <p:spPr>
          <a:xfrm>
            <a:off x="1804476" y="0"/>
            <a:ext cx="852513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9B3A17-A56F-4BA3-A8EF-8EEC5CF24839}"/>
              </a:ext>
            </a:extLst>
          </p:cNvPr>
          <p:cNvPicPr>
            <a:picLocks noChangeAspect="1"/>
          </p:cNvPicPr>
          <p:nvPr/>
        </p:nvPicPr>
        <p:blipFill>
          <a:blip r:embed="rId2"/>
          <a:stretch>
            <a:fillRect/>
          </a:stretch>
        </p:blipFill>
        <p:spPr>
          <a:xfrm>
            <a:off x="1426345" y="0"/>
            <a:ext cx="932356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E7D6B1-D20E-48BB-9991-70F0731769EE}"/>
              </a:ext>
            </a:extLst>
          </p:cNvPr>
          <p:cNvPicPr>
            <a:picLocks noChangeAspect="1"/>
          </p:cNvPicPr>
          <p:nvPr/>
        </p:nvPicPr>
        <p:blipFill>
          <a:blip r:embed="rId2"/>
          <a:stretch>
            <a:fillRect/>
          </a:stretch>
        </p:blipFill>
        <p:spPr>
          <a:xfrm>
            <a:off x="3764136" y="0"/>
            <a:ext cx="438912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06770B-0746-435E-829A-9A8E85255234}"/>
              </a:ext>
            </a:extLst>
          </p:cNvPr>
          <p:cNvPicPr>
            <a:picLocks noChangeAspect="1"/>
          </p:cNvPicPr>
          <p:nvPr/>
        </p:nvPicPr>
        <p:blipFill>
          <a:blip r:embed="rId2"/>
          <a:stretch>
            <a:fillRect/>
          </a:stretch>
        </p:blipFill>
        <p:spPr>
          <a:xfrm>
            <a:off x="907834" y="0"/>
            <a:ext cx="1067854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35B66D-8145-41FA-B180-A00DFA77AB56}"/>
              </a:ext>
            </a:extLst>
          </p:cNvPr>
          <p:cNvPicPr>
            <a:picLocks noChangeAspect="1"/>
          </p:cNvPicPr>
          <p:nvPr/>
        </p:nvPicPr>
        <p:blipFill>
          <a:blip r:embed="rId2"/>
          <a:stretch>
            <a:fillRect/>
          </a:stretch>
        </p:blipFill>
        <p:spPr>
          <a:xfrm>
            <a:off x="3250948" y="0"/>
            <a:ext cx="558241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525362-0AB4-48EA-A954-2ED450DDBC32}"/>
              </a:ext>
            </a:extLst>
          </p:cNvPr>
          <p:cNvPicPr>
            <a:picLocks noChangeAspect="1"/>
          </p:cNvPicPr>
          <p:nvPr/>
        </p:nvPicPr>
        <p:blipFill>
          <a:blip r:embed="rId2"/>
          <a:stretch>
            <a:fillRect/>
          </a:stretch>
        </p:blipFill>
        <p:spPr>
          <a:xfrm>
            <a:off x="938073" y="0"/>
            <a:ext cx="10218877"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B38CA4-9DBB-4DD1-A89E-5B17FB445EC5}"/>
              </a:ext>
            </a:extLst>
          </p:cNvPr>
          <p:cNvPicPr>
            <a:picLocks noChangeAspect="1"/>
          </p:cNvPicPr>
          <p:nvPr/>
        </p:nvPicPr>
        <p:blipFill>
          <a:blip r:embed="rId2"/>
          <a:stretch>
            <a:fillRect/>
          </a:stretch>
        </p:blipFill>
        <p:spPr>
          <a:xfrm>
            <a:off x="3702451" y="0"/>
            <a:ext cx="474573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0AC90D-91EF-4F3C-8E29-2DEAD8C6E6FB}"/>
              </a:ext>
            </a:extLst>
          </p:cNvPr>
          <p:cNvPicPr>
            <a:picLocks noChangeAspect="1"/>
          </p:cNvPicPr>
          <p:nvPr/>
        </p:nvPicPr>
        <p:blipFill>
          <a:blip r:embed="rId2"/>
          <a:stretch>
            <a:fillRect/>
          </a:stretch>
        </p:blipFill>
        <p:spPr>
          <a:xfrm>
            <a:off x="1795835" y="0"/>
            <a:ext cx="8443587"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AA767F-E5F3-4F4F-8ECF-C0CA90D02A9A}"/>
              </a:ext>
            </a:extLst>
          </p:cNvPr>
          <p:cNvPicPr>
            <a:picLocks noChangeAspect="1"/>
          </p:cNvPicPr>
          <p:nvPr/>
        </p:nvPicPr>
        <p:blipFill>
          <a:blip r:embed="rId2"/>
          <a:stretch>
            <a:fillRect/>
          </a:stretch>
        </p:blipFill>
        <p:spPr>
          <a:xfrm>
            <a:off x="1243776" y="0"/>
            <a:ext cx="967978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FD34F8-175C-470F-985A-D71AE5CEC1A2}"/>
              </a:ext>
            </a:extLst>
          </p:cNvPr>
          <p:cNvPicPr>
            <a:picLocks noChangeAspect="1"/>
          </p:cNvPicPr>
          <p:nvPr/>
        </p:nvPicPr>
        <p:blipFill>
          <a:blip r:embed="rId2"/>
          <a:stretch>
            <a:fillRect/>
          </a:stretch>
        </p:blipFill>
        <p:spPr>
          <a:xfrm>
            <a:off x="3865891" y="0"/>
            <a:ext cx="4460214"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4A4FC0-A369-44A0-9E6A-8EB9B0D3A7A1}"/>
              </a:ext>
            </a:extLst>
          </p:cNvPr>
          <p:cNvPicPr>
            <a:picLocks noChangeAspect="1"/>
          </p:cNvPicPr>
          <p:nvPr/>
        </p:nvPicPr>
        <p:blipFill>
          <a:blip r:embed="rId2"/>
          <a:stretch>
            <a:fillRect/>
          </a:stretch>
        </p:blipFill>
        <p:spPr>
          <a:xfrm>
            <a:off x="861593" y="0"/>
            <a:ext cx="10609188"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C1FD81-909B-4F99-886D-89733090D8EA}"/>
              </a:ext>
            </a:extLst>
          </p:cNvPr>
          <p:cNvPicPr>
            <a:picLocks noChangeAspect="1"/>
          </p:cNvPicPr>
          <p:nvPr/>
        </p:nvPicPr>
        <p:blipFill>
          <a:blip r:embed="rId2"/>
          <a:stretch>
            <a:fillRect/>
          </a:stretch>
        </p:blipFill>
        <p:spPr>
          <a:xfrm>
            <a:off x="3352803" y="0"/>
            <a:ext cx="54864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2CB1F8-411A-4F03-92DC-1002E3B6C2AE}"/>
              </a:ext>
            </a:extLst>
          </p:cNvPr>
          <p:cNvPicPr>
            <a:picLocks noChangeAspect="1"/>
          </p:cNvPicPr>
          <p:nvPr/>
        </p:nvPicPr>
        <p:blipFill>
          <a:blip r:embed="rId2"/>
          <a:stretch>
            <a:fillRect/>
          </a:stretch>
        </p:blipFill>
        <p:spPr>
          <a:xfrm>
            <a:off x="1394569" y="0"/>
            <a:ext cx="9402848"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5A37AC-609F-4F63-9B07-6E0DDE1CE6E3}"/>
              </a:ext>
            </a:extLst>
          </p:cNvPr>
          <p:cNvPicPr>
            <a:picLocks noChangeAspect="1"/>
          </p:cNvPicPr>
          <p:nvPr/>
        </p:nvPicPr>
        <p:blipFill>
          <a:blip r:embed="rId2"/>
          <a:stretch>
            <a:fillRect/>
          </a:stretch>
        </p:blipFill>
        <p:spPr>
          <a:xfrm>
            <a:off x="2230651" y="0"/>
            <a:ext cx="7863254" cy="6907697"/>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76EB70-F59B-46B2-BAA9-5782BDD1906E}"/>
              </a:ext>
            </a:extLst>
          </p:cNvPr>
          <p:cNvPicPr>
            <a:picLocks noChangeAspect="1"/>
          </p:cNvPicPr>
          <p:nvPr/>
        </p:nvPicPr>
        <p:blipFill>
          <a:blip r:embed="rId2"/>
          <a:stretch>
            <a:fillRect/>
          </a:stretch>
        </p:blipFill>
        <p:spPr>
          <a:xfrm>
            <a:off x="1875909" y="0"/>
            <a:ext cx="8588227"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EBDC0F-995B-4CD8-B802-B490DF498C02}"/>
              </a:ext>
            </a:extLst>
          </p:cNvPr>
          <p:cNvPicPr>
            <a:picLocks noChangeAspect="1"/>
          </p:cNvPicPr>
          <p:nvPr/>
        </p:nvPicPr>
        <p:blipFill>
          <a:blip r:embed="rId2"/>
          <a:stretch>
            <a:fillRect/>
          </a:stretch>
        </p:blipFill>
        <p:spPr>
          <a:xfrm>
            <a:off x="1281915" y="0"/>
            <a:ext cx="9628174"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FDDF26-FDC7-44C2-AB95-A5DC8974E7A1}"/>
              </a:ext>
            </a:extLst>
          </p:cNvPr>
          <p:cNvPicPr>
            <a:picLocks noChangeAspect="1"/>
          </p:cNvPicPr>
          <p:nvPr/>
        </p:nvPicPr>
        <p:blipFill>
          <a:blip r:embed="rId2"/>
          <a:stretch>
            <a:fillRect/>
          </a:stretch>
        </p:blipFill>
        <p:spPr>
          <a:xfrm>
            <a:off x="1849282" y="0"/>
            <a:ext cx="8440323" cy="6791413"/>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5231C9-02DA-4763-8030-17736872D744}"/>
              </a:ext>
            </a:extLst>
          </p:cNvPr>
          <p:cNvPicPr>
            <a:picLocks noChangeAspect="1"/>
          </p:cNvPicPr>
          <p:nvPr/>
        </p:nvPicPr>
        <p:blipFill>
          <a:blip r:embed="rId2"/>
          <a:stretch>
            <a:fillRect/>
          </a:stretch>
        </p:blipFill>
        <p:spPr>
          <a:xfrm>
            <a:off x="1701643" y="0"/>
            <a:ext cx="8926948"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67C498-15C5-4E24-B3E6-2E7A98C5A7FA}"/>
              </a:ext>
            </a:extLst>
          </p:cNvPr>
          <p:cNvPicPr>
            <a:picLocks noChangeAspect="1"/>
          </p:cNvPicPr>
          <p:nvPr/>
        </p:nvPicPr>
        <p:blipFill>
          <a:blip r:embed="rId2"/>
          <a:stretch>
            <a:fillRect/>
          </a:stretch>
        </p:blipFill>
        <p:spPr>
          <a:xfrm>
            <a:off x="3849121" y="0"/>
            <a:ext cx="433467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52C74F-2B4A-46F2-95D0-4FC5B81A7FB8}"/>
              </a:ext>
            </a:extLst>
          </p:cNvPr>
          <p:cNvPicPr>
            <a:picLocks noChangeAspect="1"/>
          </p:cNvPicPr>
          <p:nvPr/>
        </p:nvPicPr>
        <p:blipFill>
          <a:blip r:embed="rId2"/>
          <a:stretch>
            <a:fillRect/>
          </a:stretch>
        </p:blipFill>
        <p:spPr>
          <a:xfrm>
            <a:off x="3676052" y="0"/>
            <a:ext cx="4839891"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4CAF35-CC80-47C8-8FFB-29117C6845C4}"/>
              </a:ext>
            </a:extLst>
          </p:cNvPr>
          <p:cNvPicPr>
            <a:picLocks noChangeAspect="1"/>
          </p:cNvPicPr>
          <p:nvPr/>
        </p:nvPicPr>
        <p:blipFill>
          <a:blip r:embed="rId2"/>
          <a:stretch>
            <a:fillRect/>
          </a:stretch>
        </p:blipFill>
        <p:spPr>
          <a:xfrm>
            <a:off x="1499341" y="0"/>
            <a:ext cx="9259744"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4A2D058-1625-4721-9599-1EE1B5846F74}"/>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7773AA46-24CB-4736-8E27-668E8CE0426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F3C53DB-9685-4AAA-BBCE-3E3DB40A945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32F6BF5-CE9E-434E-8B00-4F8F5E08126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28C3DC9-A05C-4454-B18C-71AA3AD7972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5C025B7-0021-4C85-B47E-58FA6C5FE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2F76FE3-3F7F-455C-8CBC-C6BA097D1DE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088D436-689E-4DF2-8FAE-8D7370B21CD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0B002FA-1074-401A-9862-D89D4EE966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18EE4D2-D472-433A-AE8A-36A95C6B0E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E693AE9-EEB5-4B45-92DA-8CADD2E8658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22CD84F-0F87-40A0-9D8C-4DE00B5E1F5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8B44360-07D3-42E9-9E0F-6D89251AF71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AC200A9-0A41-408C-B3D0-FE70ECEEEAB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081694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298</Words>
  <Application>Microsoft Office PowerPoint</Application>
  <PresentationFormat>Panorámica</PresentationFormat>
  <Paragraphs>13</Paragraphs>
  <Slides>47</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47</vt:i4>
      </vt:variant>
    </vt:vector>
  </HeadingPairs>
  <TitlesOfParts>
    <vt:vector size="54"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2021-08-03T09:24:31Z</dcterms:created>
  <dcterms:modified xsi:type="dcterms:W3CDTF">2021-08-03T10:04:48Z</dcterms:modified>
</cp:coreProperties>
</file>