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s/slide58.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Default Extension="wav" ContentType="audio/x-wav"/>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323" r:id="rId3"/>
    <p:sldId id="256" r:id="rId4"/>
    <p:sldId id="257"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3" r:id="rId21"/>
    <p:sldId id="274" r:id="rId22"/>
    <p:sldId id="324" r:id="rId23"/>
    <p:sldId id="275" r:id="rId24"/>
    <p:sldId id="276" r:id="rId25"/>
    <p:sldId id="277" r:id="rId26"/>
    <p:sldId id="278" r:id="rId27"/>
    <p:sldId id="279" r:id="rId28"/>
    <p:sldId id="280" r:id="rId29"/>
    <p:sldId id="281" r:id="rId30"/>
    <p:sldId id="282" r:id="rId31"/>
    <p:sldId id="283" r:id="rId32"/>
    <p:sldId id="284" r:id="rId33"/>
    <p:sldId id="285" r:id="rId34"/>
    <p:sldId id="286" r:id="rId35"/>
    <p:sldId id="287" r:id="rId36"/>
    <p:sldId id="288" r:id="rId37"/>
    <p:sldId id="289" r:id="rId38"/>
    <p:sldId id="290" r:id="rId39"/>
    <p:sldId id="291" r:id="rId40"/>
    <p:sldId id="292" r:id="rId41"/>
    <p:sldId id="293" r:id="rId42"/>
    <p:sldId id="325" r:id="rId43"/>
    <p:sldId id="294" r:id="rId44"/>
    <p:sldId id="295" r:id="rId45"/>
    <p:sldId id="296" r:id="rId46"/>
    <p:sldId id="297" r:id="rId47"/>
    <p:sldId id="298" r:id="rId48"/>
    <p:sldId id="299" r:id="rId49"/>
    <p:sldId id="300" r:id="rId50"/>
    <p:sldId id="301" r:id="rId51"/>
    <p:sldId id="302" r:id="rId52"/>
    <p:sldId id="303" r:id="rId53"/>
    <p:sldId id="304" r:id="rId54"/>
    <p:sldId id="305" r:id="rId55"/>
    <p:sldId id="306" r:id="rId56"/>
    <p:sldId id="307" r:id="rId57"/>
    <p:sldId id="308" r:id="rId58"/>
    <p:sldId id="309" r:id="rId59"/>
    <p:sldId id="310" r:id="rId60"/>
    <p:sldId id="311" r:id="rId61"/>
    <p:sldId id="312" r:id="rId62"/>
    <p:sldId id="313" r:id="rId63"/>
    <p:sldId id="314" r:id="rId64"/>
    <p:sldId id="315" r:id="rId65"/>
    <p:sldId id="316" r:id="rId66"/>
    <p:sldId id="317" r:id="rId67"/>
    <p:sldId id="318" r:id="rId68"/>
    <p:sldId id="319" r:id="rId69"/>
    <p:sldId id="320" r:id="rId70"/>
    <p:sldId id="326" r:id="rId71"/>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NHdg1cs3UVSaPS2lCfB6TA==" hashData="7v6JaTQjjiGx2LlTdjyGIlHD22M="/>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63" autoAdjust="0"/>
    <p:restoredTop sz="94660"/>
  </p:normalViewPr>
  <p:slideViewPr>
    <p:cSldViewPr snapToGrid="0">
      <p:cViewPr varScale="1">
        <p:scale>
          <a:sx n="96" d="100"/>
          <a:sy n="96" d="100"/>
        </p:scale>
        <p:origin x="-126" y="-456"/>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presProps" Target="pres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CO"/>
          </a:p>
        </p:txBody>
      </p:sp>
      <p:sp>
        <p:nvSpPr>
          <p:cNvPr id="4" name="Marcador de fecha 3"/>
          <p:cNvSpPr>
            <a:spLocks noGrp="1"/>
          </p:cNvSpPr>
          <p:nvPr>
            <p:ph type="dt" sz="half" idx="10"/>
          </p:nvPr>
        </p:nvSpPr>
        <p:spPr/>
        <p:txBody>
          <a:bodyPr/>
          <a:lstStyle/>
          <a:p>
            <a:fld id="{8C979532-2EA0-40C9-BEDF-0D4535120FDC}" type="datetimeFigureOut">
              <a:rPr lang="es-CO" smtClean="0"/>
              <a:pPr/>
              <a:t>12/03/2016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FD52B87A-3BAA-45BF-AC65-E0FD287B2EA0}" type="slidenum">
              <a:rPr lang="es-CO" smtClean="0"/>
              <a:pPr/>
              <a:t>‹Nº›</a:t>
            </a:fld>
            <a:endParaRPr lang="es-CO"/>
          </a:p>
        </p:txBody>
      </p:sp>
    </p:spTree>
    <p:extLst>
      <p:ext uri="{BB962C8B-B14F-4D97-AF65-F5344CB8AC3E}">
        <p14:creationId xmlns:p14="http://schemas.microsoft.com/office/powerpoint/2010/main" xmlns="" val="17513759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8C979532-2EA0-40C9-BEDF-0D4535120FDC}" type="datetimeFigureOut">
              <a:rPr lang="es-CO" smtClean="0"/>
              <a:pPr/>
              <a:t>12/03/2016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FD52B87A-3BAA-45BF-AC65-E0FD287B2EA0}" type="slidenum">
              <a:rPr lang="es-CO" smtClean="0"/>
              <a:pPr/>
              <a:t>‹Nº›</a:t>
            </a:fld>
            <a:endParaRPr lang="es-CO"/>
          </a:p>
        </p:txBody>
      </p:sp>
    </p:spTree>
    <p:extLst>
      <p:ext uri="{BB962C8B-B14F-4D97-AF65-F5344CB8AC3E}">
        <p14:creationId xmlns:p14="http://schemas.microsoft.com/office/powerpoint/2010/main" xmlns="" val="23160514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8C979532-2EA0-40C9-BEDF-0D4535120FDC}" type="datetimeFigureOut">
              <a:rPr lang="es-CO" smtClean="0"/>
              <a:pPr/>
              <a:t>12/03/2016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FD52B87A-3BAA-45BF-AC65-E0FD287B2EA0}" type="slidenum">
              <a:rPr lang="es-CO" smtClean="0"/>
              <a:pPr/>
              <a:t>‹Nº›</a:t>
            </a:fld>
            <a:endParaRPr lang="es-CO"/>
          </a:p>
        </p:txBody>
      </p:sp>
    </p:spTree>
    <p:extLst>
      <p:ext uri="{BB962C8B-B14F-4D97-AF65-F5344CB8AC3E}">
        <p14:creationId xmlns:p14="http://schemas.microsoft.com/office/powerpoint/2010/main" xmlns="" val="22172239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fld id="{8C979532-2EA0-40C9-BEDF-0D4535120FDC}" type="datetimeFigureOut">
              <a:rPr lang="es-CO" smtClean="0"/>
              <a:pPr/>
              <a:t>12/03/2016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FD52B87A-3BAA-45BF-AC65-E0FD287B2EA0}" type="slidenum">
              <a:rPr lang="es-CO" smtClean="0"/>
              <a:pPr/>
              <a:t>‹Nº›</a:t>
            </a:fld>
            <a:endParaRPr lang="es-CO"/>
          </a:p>
        </p:txBody>
      </p:sp>
    </p:spTree>
    <p:extLst>
      <p:ext uri="{BB962C8B-B14F-4D97-AF65-F5344CB8AC3E}">
        <p14:creationId xmlns:p14="http://schemas.microsoft.com/office/powerpoint/2010/main" xmlns="" val="17597556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fld id="{8C979532-2EA0-40C9-BEDF-0D4535120FDC}" type="datetimeFigureOut">
              <a:rPr lang="es-CO" smtClean="0"/>
              <a:pPr/>
              <a:t>12/03/2016</a:t>
            </a:fld>
            <a:endParaRPr lang="es-CO"/>
          </a:p>
        </p:txBody>
      </p:sp>
      <p:sp>
        <p:nvSpPr>
          <p:cNvPr id="8" name="Marcador de pie de página 7"/>
          <p:cNvSpPr>
            <a:spLocks noGrp="1"/>
          </p:cNvSpPr>
          <p:nvPr>
            <p:ph type="ftr" sz="quarter" idx="11"/>
          </p:nvPr>
        </p:nvSpPr>
        <p:spPr/>
        <p:txBody>
          <a:bodyPr/>
          <a:lstStyle/>
          <a:p>
            <a:endParaRPr lang="es-CO"/>
          </a:p>
        </p:txBody>
      </p:sp>
      <p:sp>
        <p:nvSpPr>
          <p:cNvPr id="9" name="Marcador de número de diapositiva 8"/>
          <p:cNvSpPr>
            <a:spLocks noGrp="1"/>
          </p:cNvSpPr>
          <p:nvPr>
            <p:ph type="sldNum" sz="quarter" idx="12"/>
          </p:nvPr>
        </p:nvSpPr>
        <p:spPr/>
        <p:txBody>
          <a:bodyPr/>
          <a:lstStyle/>
          <a:p>
            <a:fld id="{FD52B87A-3BAA-45BF-AC65-E0FD287B2EA0}" type="slidenum">
              <a:rPr lang="es-CO" smtClean="0"/>
              <a:pPr/>
              <a:t>‹Nº›</a:t>
            </a:fld>
            <a:endParaRPr lang="es-CO"/>
          </a:p>
        </p:txBody>
      </p:sp>
    </p:spTree>
    <p:extLst>
      <p:ext uri="{BB962C8B-B14F-4D97-AF65-F5344CB8AC3E}">
        <p14:creationId xmlns:p14="http://schemas.microsoft.com/office/powerpoint/2010/main" xmlns="" val="40470533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fld id="{8C979532-2EA0-40C9-BEDF-0D4535120FDC}" type="datetimeFigureOut">
              <a:rPr lang="es-CO" smtClean="0"/>
              <a:pPr/>
              <a:t>12/03/2016</a:t>
            </a:fld>
            <a:endParaRPr lang="es-CO"/>
          </a:p>
        </p:txBody>
      </p:sp>
      <p:sp>
        <p:nvSpPr>
          <p:cNvPr id="4" name="Marcador de pie de página 3"/>
          <p:cNvSpPr>
            <a:spLocks noGrp="1"/>
          </p:cNvSpPr>
          <p:nvPr>
            <p:ph type="ftr" sz="quarter" idx="11"/>
          </p:nvPr>
        </p:nvSpPr>
        <p:spPr/>
        <p:txBody>
          <a:bodyPr/>
          <a:lstStyle/>
          <a:p>
            <a:endParaRPr lang="es-CO"/>
          </a:p>
        </p:txBody>
      </p:sp>
      <p:sp>
        <p:nvSpPr>
          <p:cNvPr id="5" name="Marcador de número de diapositiva 4"/>
          <p:cNvSpPr>
            <a:spLocks noGrp="1"/>
          </p:cNvSpPr>
          <p:nvPr>
            <p:ph type="sldNum" sz="quarter" idx="12"/>
          </p:nvPr>
        </p:nvSpPr>
        <p:spPr/>
        <p:txBody>
          <a:bodyPr/>
          <a:lstStyle/>
          <a:p>
            <a:fld id="{FD52B87A-3BAA-45BF-AC65-E0FD287B2EA0}" type="slidenum">
              <a:rPr lang="es-CO" smtClean="0"/>
              <a:pPr/>
              <a:t>‹Nº›</a:t>
            </a:fld>
            <a:endParaRPr lang="es-CO"/>
          </a:p>
        </p:txBody>
      </p:sp>
    </p:spTree>
    <p:extLst>
      <p:ext uri="{BB962C8B-B14F-4D97-AF65-F5344CB8AC3E}">
        <p14:creationId xmlns:p14="http://schemas.microsoft.com/office/powerpoint/2010/main" xmlns="" val="18321468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8C979532-2EA0-40C9-BEDF-0D4535120FDC}" type="datetimeFigureOut">
              <a:rPr lang="es-CO" smtClean="0"/>
              <a:pPr/>
              <a:t>12/03/2016</a:t>
            </a:fld>
            <a:endParaRPr lang="es-CO"/>
          </a:p>
        </p:txBody>
      </p:sp>
      <p:sp>
        <p:nvSpPr>
          <p:cNvPr id="3" name="Marcador de pie de página 2"/>
          <p:cNvSpPr>
            <a:spLocks noGrp="1"/>
          </p:cNvSpPr>
          <p:nvPr>
            <p:ph type="ftr" sz="quarter" idx="11"/>
          </p:nvPr>
        </p:nvSpPr>
        <p:spPr/>
        <p:txBody>
          <a:bodyPr/>
          <a:lstStyle/>
          <a:p>
            <a:endParaRPr lang="es-CO"/>
          </a:p>
        </p:txBody>
      </p:sp>
      <p:sp>
        <p:nvSpPr>
          <p:cNvPr id="4" name="Marcador de número de diapositiva 3"/>
          <p:cNvSpPr>
            <a:spLocks noGrp="1"/>
          </p:cNvSpPr>
          <p:nvPr>
            <p:ph type="sldNum" sz="quarter" idx="12"/>
          </p:nvPr>
        </p:nvSpPr>
        <p:spPr/>
        <p:txBody>
          <a:bodyPr/>
          <a:lstStyle/>
          <a:p>
            <a:fld id="{FD52B87A-3BAA-45BF-AC65-E0FD287B2EA0}" type="slidenum">
              <a:rPr lang="es-CO" smtClean="0"/>
              <a:pPr/>
              <a:t>‹Nº›</a:t>
            </a:fld>
            <a:endParaRPr lang="es-CO"/>
          </a:p>
        </p:txBody>
      </p:sp>
    </p:spTree>
    <p:extLst>
      <p:ext uri="{BB962C8B-B14F-4D97-AF65-F5344CB8AC3E}">
        <p14:creationId xmlns:p14="http://schemas.microsoft.com/office/powerpoint/2010/main" xmlns="" val="23045078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8C979532-2EA0-40C9-BEDF-0D4535120FDC}" type="datetimeFigureOut">
              <a:rPr lang="es-CO" smtClean="0"/>
              <a:pPr/>
              <a:t>12/03/2016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FD52B87A-3BAA-45BF-AC65-E0FD287B2EA0}" type="slidenum">
              <a:rPr lang="es-CO" smtClean="0"/>
              <a:pPr/>
              <a:t>‹Nº›</a:t>
            </a:fld>
            <a:endParaRPr lang="es-CO"/>
          </a:p>
        </p:txBody>
      </p:sp>
    </p:spTree>
    <p:extLst>
      <p:ext uri="{BB962C8B-B14F-4D97-AF65-F5344CB8AC3E}">
        <p14:creationId xmlns:p14="http://schemas.microsoft.com/office/powerpoint/2010/main" xmlns="" val="34033271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8C979532-2EA0-40C9-BEDF-0D4535120FDC}" type="datetimeFigureOut">
              <a:rPr lang="es-CO" smtClean="0"/>
              <a:pPr/>
              <a:t>12/03/2016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FD52B87A-3BAA-45BF-AC65-E0FD287B2EA0}" type="slidenum">
              <a:rPr lang="es-CO" smtClean="0"/>
              <a:pPr/>
              <a:t>‹Nº›</a:t>
            </a:fld>
            <a:endParaRPr lang="es-CO"/>
          </a:p>
        </p:txBody>
      </p:sp>
    </p:spTree>
    <p:extLst>
      <p:ext uri="{BB962C8B-B14F-4D97-AF65-F5344CB8AC3E}">
        <p14:creationId xmlns:p14="http://schemas.microsoft.com/office/powerpoint/2010/main" xmlns="" val="5271266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8C979532-2EA0-40C9-BEDF-0D4535120FDC}" type="datetimeFigureOut">
              <a:rPr lang="es-CO" smtClean="0"/>
              <a:pPr/>
              <a:t>12/03/2016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FD52B87A-3BAA-45BF-AC65-E0FD287B2EA0}" type="slidenum">
              <a:rPr lang="es-CO" smtClean="0"/>
              <a:pPr/>
              <a:t>‹Nº›</a:t>
            </a:fld>
            <a:endParaRPr lang="es-CO"/>
          </a:p>
        </p:txBody>
      </p:sp>
    </p:spTree>
    <p:extLst>
      <p:ext uri="{BB962C8B-B14F-4D97-AF65-F5344CB8AC3E}">
        <p14:creationId xmlns:p14="http://schemas.microsoft.com/office/powerpoint/2010/main" xmlns="" val="236879101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8C979532-2EA0-40C9-BEDF-0D4535120FDC}" type="datetimeFigureOut">
              <a:rPr lang="es-CO" smtClean="0"/>
              <a:pPr/>
              <a:t>12/03/2016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FD52B87A-3BAA-45BF-AC65-E0FD287B2EA0}" type="slidenum">
              <a:rPr lang="es-CO" smtClean="0"/>
              <a:pPr/>
              <a:t>‹Nº›</a:t>
            </a:fld>
            <a:endParaRPr lang="es-CO"/>
          </a:p>
        </p:txBody>
      </p:sp>
    </p:spTree>
    <p:extLst>
      <p:ext uri="{BB962C8B-B14F-4D97-AF65-F5344CB8AC3E}">
        <p14:creationId xmlns:p14="http://schemas.microsoft.com/office/powerpoint/2010/main" xmlns="" val="271215959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00" y="2130428"/>
            <a:ext cx="103632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828800" y="3886200"/>
            <a:ext cx="85344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979532-2EA0-40C9-BEDF-0D4535120FDC}" type="datetimeFigureOut">
              <a:rPr lang="es-CO" smtClean="0"/>
              <a:pPr/>
              <a:t>12/03/2016</a:t>
            </a:fld>
            <a:endParaRPr lang="es-CO"/>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52B87A-3BAA-45BF-AC65-E0FD287B2EA0}" type="slidenum">
              <a:rPr lang="es-CO" smtClean="0"/>
              <a:pPr/>
              <a:t>‹Nº›</a:t>
            </a:fld>
            <a:endParaRPr lang="es-CO"/>
          </a:p>
        </p:txBody>
      </p:sp>
    </p:spTree>
    <p:extLst>
      <p:ext uri="{BB962C8B-B14F-4D97-AF65-F5344CB8AC3E}">
        <p14:creationId xmlns:p14="http://schemas.microsoft.com/office/powerpoint/2010/main" xmlns="" val="373774036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7.xml"/><Relationship Id="rId1" Type="http://schemas.openxmlformats.org/officeDocument/2006/relationships/audio" Target="../media/media1.wav"/><Relationship Id="rId5" Type="http://schemas.openxmlformats.org/officeDocument/2006/relationships/image" Target="../media/image2.png"/><Relationship Id="rId4" Type="http://schemas.microsoft.com/office/2007/relationships/media" Target="../media/media1.wav"/></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8" Type="http://schemas.openxmlformats.org/officeDocument/2006/relationships/image" Target="../media/image72.png"/><Relationship Id="rId13" Type="http://schemas.openxmlformats.org/officeDocument/2006/relationships/hyperlink" Target="https://vk.com/mispps" TargetMode="External"/><Relationship Id="rId3" Type="http://schemas.openxmlformats.org/officeDocument/2006/relationships/image" Target="../media/image69.png"/><Relationship Id="rId7" Type="http://schemas.openxmlformats.org/officeDocument/2006/relationships/hyperlink" Target="https://www.facebook.com/mispps" TargetMode="External"/><Relationship Id="rId12" Type="http://schemas.openxmlformats.org/officeDocument/2006/relationships/image" Target="../media/image74.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71.png"/><Relationship Id="rId11" Type="http://schemas.openxmlformats.org/officeDocument/2006/relationships/hyperlink" Target="https://plus.google.com/+Mispps/" TargetMode="External"/><Relationship Id="rId5" Type="http://schemas.openxmlformats.org/officeDocument/2006/relationships/image" Target="../media/image70.png"/><Relationship Id="rId10" Type="http://schemas.openxmlformats.org/officeDocument/2006/relationships/image" Target="../media/image73.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7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3" cstate="email">
            <a:extLst>
              <a:ext uri="{28A0092B-C50C-407E-A947-70E740481C1C}">
                <a14:useLocalDpi xmlns:a14="http://schemas.microsoft.com/office/drawing/2010/main" xmlns=""/>
              </a:ext>
            </a:extLst>
          </a:blip>
          <a:stretch>
            <a:fillRect/>
          </a:stretch>
        </p:blipFill>
        <p:spPr>
          <a:xfrm>
            <a:off x="0" y="-297"/>
            <a:ext cx="12191999" cy="6858594"/>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3" name="Rectángulo redondeado 2"/>
          <p:cNvSpPr/>
          <p:nvPr/>
        </p:nvSpPr>
        <p:spPr>
          <a:xfrm>
            <a:off x="188039" y="206475"/>
            <a:ext cx="11815917" cy="6445045"/>
          </a:xfrm>
          <a:prstGeom prst="round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p>
        </p:txBody>
      </p:sp>
      <p:sp>
        <p:nvSpPr>
          <p:cNvPr id="4" name="CuadroTexto 3"/>
          <p:cNvSpPr txBox="1"/>
          <p:nvPr/>
        </p:nvSpPr>
        <p:spPr>
          <a:xfrm>
            <a:off x="1964604" y="982175"/>
            <a:ext cx="8262788" cy="4893647"/>
          </a:xfrm>
          <a:prstGeom prst="rect">
            <a:avLst/>
          </a:prstGeom>
          <a:noFill/>
        </p:spPr>
        <p:txBody>
          <a:bodyPr wrap="square" rtlCol="0">
            <a:spAutoFit/>
          </a:bodyPr>
          <a:lstStyle/>
          <a:p>
            <a:pPr algn="ctr"/>
            <a:r>
              <a:rPr lang="es-CO" sz="2400" b="1" i="1" dirty="0" smtClean="0"/>
              <a:t>Fortaleza es un municipio de Brasil y ciudad capital del estado de Ceará. Importante centro turístico, comercial y financiero, es una de las tres ciudades más importantes de la región Nordeste de Brasil, junto a Recife y Salvador. Fundada en el año 1726, la ciudad se convirtió en capital en el 1799, cuando Ceará obtuvo su autonomía administrativa. Su nombre hace referencia a la fortaleza </a:t>
            </a:r>
            <a:r>
              <a:rPr lang="es-CO" sz="2400" b="1" i="1" dirty="0" err="1" smtClean="0"/>
              <a:t>Schoonenborch</a:t>
            </a:r>
            <a:r>
              <a:rPr lang="es-CO" sz="2400" b="1" i="1" dirty="0" smtClean="0"/>
              <a:t>, construida por los holandeses que estuvieron en la región entre los años 1649 y 1654. La ciudad se ubica en la costa del estado, posee 34 km de playas y está a una altura de 21 msnm s. Con una superficie de 313,14 km² y una población de 2 515 116 habitantes, presenta la más grande densidad demográfica entre las capitales de Brasil (8 001 </a:t>
            </a:r>
            <a:r>
              <a:rPr lang="es-CO" sz="2400" b="1" i="1" dirty="0" err="1" smtClean="0"/>
              <a:t>hab</a:t>
            </a:r>
            <a:r>
              <a:rPr lang="es-CO" sz="2400" b="1" i="1" dirty="0" smtClean="0"/>
              <a:t>/km²) y es la quinta ciudad más grande del país</a:t>
            </a:r>
            <a:endParaRPr lang="es-CO" sz="2400" b="1" i="1" dirty="0"/>
          </a:p>
        </p:txBody>
      </p:sp>
      <p:sp>
        <p:nvSpPr>
          <p:cNvPr id="7" name="CuadroTexto 6"/>
          <p:cNvSpPr txBox="1"/>
          <p:nvPr/>
        </p:nvSpPr>
        <p:spPr>
          <a:xfrm rot="19820784">
            <a:off x="10465809" y="5786060"/>
            <a:ext cx="1474838" cy="646331"/>
          </a:xfrm>
          <a:prstGeom prst="rect">
            <a:avLst/>
          </a:prstGeom>
          <a:noFill/>
        </p:spPr>
        <p:txBody>
          <a:bodyPr wrap="square" rtlCol="0">
            <a:spAutoFit/>
          </a:bodyPr>
          <a:lstStyle/>
          <a:p>
            <a:pPr algn="ctr"/>
            <a:r>
              <a:rPr lang="es-CO" sz="900" b="1" i="1" dirty="0" smtClean="0"/>
              <a:t>Una creación de:</a:t>
            </a:r>
          </a:p>
          <a:p>
            <a:pPr algn="ctr"/>
            <a:r>
              <a:rPr lang="es-CO" sz="900" b="1" i="1" dirty="0" smtClean="0"/>
              <a:t>Jeremías </a:t>
            </a:r>
            <a:r>
              <a:rPr lang="es-CO" sz="900" b="1" i="1" dirty="0" err="1" smtClean="0"/>
              <a:t>Candelo</a:t>
            </a:r>
            <a:r>
              <a:rPr lang="es-CO" sz="900" b="1" i="1" dirty="0" smtClean="0"/>
              <a:t> Valencia </a:t>
            </a:r>
          </a:p>
          <a:p>
            <a:pPr algn="ctr"/>
            <a:r>
              <a:rPr lang="es-CO" sz="900" b="1" i="1" dirty="0" smtClean="0"/>
              <a:t>(jeremy54)</a:t>
            </a:r>
          </a:p>
          <a:p>
            <a:pPr algn="ctr"/>
            <a:r>
              <a:rPr lang="es-CO" sz="900" b="1" i="1" dirty="0" smtClean="0"/>
              <a:t>Música: </a:t>
            </a:r>
            <a:r>
              <a:rPr lang="es-CO" sz="900" b="1" i="1" dirty="0" err="1" smtClean="0"/>
              <a:t>Taboo</a:t>
            </a:r>
            <a:r>
              <a:rPr lang="es-CO" sz="900" b="1" i="1" dirty="0" smtClean="0"/>
              <a:t>-Don Omar</a:t>
            </a:r>
            <a:endParaRPr lang="es-CO" sz="900" b="1" i="1" dirty="0"/>
          </a:p>
        </p:txBody>
      </p:sp>
      <p:pic>
        <p:nvPicPr>
          <p:cNvPr id="9" name="Don_Omar_-_Taboo">
            <a:hlinkClick r:id="" action="ppaction://media"/>
          </p:cNvPr>
          <p:cNvPicPr>
            <a:picLocks noChangeAspect="1"/>
          </p:cNvPicPr>
          <p:nvPr>
            <a:audioFile r:link="rId1"/>
            <p:extLst>
              <p:ext uri="{DAA4B4D4-6D71-4841-9C94-3DE7FCFB9230}">
                <p14:media xmlns:p14="http://schemas.microsoft.com/office/powerpoint/2010/main" xmlns="" r:embed="rId4"/>
              </p:ext>
            </p:extLst>
          </p:nvPr>
        </p:nvPicPr>
        <p:blipFill>
          <a:blip r:embed="rId5" cstate="print"/>
          <a:stretch>
            <a:fillRect/>
          </a:stretch>
        </p:blipFill>
        <p:spPr>
          <a:xfrm>
            <a:off x="5791200" y="3124200"/>
            <a:ext cx="609600" cy="609600"/>
          </a:xfrm>
          <a:prstGeom prst="rect">
            <a:avLst/>
          </a:prstGeom>
        </p:spPr>
      </p:pic>
    </p:spTree>
    <p:extLst>
      <p:ext uri="{BB962C8B-B14F-4D97-AF65-F5344CB8AC3E}">
        <p14:creationId xmlns:p14="http://schemas.microsoft.com/office/powerpoint/2010/main" xmlns="" val="21787604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remove" display="0">
                  <p:stCondLst>
                    <p:cond delay="indefinite"/>
                  </p:stCondLst>
                  <p:endCondLst>
                    <p:cond evt="onStopAudio" delay="0">
                      <p:tgtEl>
                        <p:sldTgt/>
                      </p:tgtEl>
                    </p:cond>
                  </p:endCondLst>
                </p:cTn>
                <p:tgtEl>
                  <p:spTgt spid="9"/>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cstate="print">
            <a:extLst>
              <a:ext uri="{28A0092B-C50C-407E-A947-70E740481C1C}">
                <a14:useLocalDpi xmlns:a14="http://schemas.microsoft.com/office/drawing/2010/main" xmlns=""/>
              </a:ext>
            </a:extLst>
          </a:blip>
          <a:stretch>
            <a:fillRect/>
          </a:stretch>
        </p:blipFill>
        <p:spPr>
          <a:xfrm>
            <a:off x="0" y="0"/>
            <a:ext cx="12192000" cy="6858000"/>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xmlns="" val="214179252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a:ext>
            </a:extLst>
          </a:blip>
          <a:stretch>
            <a:fillRect/>
          </a:stretch>
        </p:blipFill>
        <p:spPr>
          <a:xfrm>
            <a:off x="0" y="0"/>
            <a:ext cx="12192000" cy="6858000"/>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xmlns="" val="45587697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a:ext>
            </a:extLst>
          </a:blip>
          <a:stretch>
            <a:fillRect/>
          </a:stretch>
        </p:blipFill>
        <p:spPr>
          <a:xfrm>
            <a:off x="0" y="0"/>
            <a:ext cx="12192000" cy="6858000"/>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xmlns="" val="186478745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a:ext>
            </a:extLst>
          </a:blip>
          <a:stretch>
            <a:fillRect/>
          </a:stretch>
        </p:blipFill>
        <p:spPr>
          <a:xfrm>
            <a:off x="0" y="0"/>
            <a:ext cx="12192000" cy="6858000"/>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xmlns="" val="178611740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a:ext>
            </a:extLst>
          </a:blip>
          <a:stretch>
            <a:fillRect/>
          </a:stretch>
        </p:blipFill>
        <p:spPr>
          <a:xfrm>
            <a:off x="0" y="0"/>
            <a:ext cx="12192000" cy="6858000"/>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xmlns="" val="392047509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a:ext>
            </a:extLst>
          </a:blip>
          <a:stretch>
            <a:fillRect/>
          </a:stretch>
        </p:blipFill>
        <p:spPr>
          <a:xfrm>
            <a:off x="0" y="0"/>
            <a:ext cx="12192000" cy="6858000"/>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xmlns="" val="274835522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a:ext>
            </a:extLst>
          </a:blip>
          <a:stretch>
            <a:fillRect/>
          </a:stretch>
        </p:blipFill>
        <p:spPr>
          <a:xfrm>
            <a:off x="0" y="0"/>
            <a:ext cx="12192000" cy="6858000"/>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xmlns="" val="179790022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a:ext>
            </a:extLst>
          </a:blip>
          <a:stretch>
            <a:fillRect/>
          </a:stretch>
        </p:blipFill>
        <p:spPr>
          <a:xfrm>
            <a:off x="0" y="0"/>
            <a:ext cx="12192000" cy="6858000"/>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xmlns="" val="28507441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a:ext>
            </a:extLst>
          </a:blip>
          <a:stretch>
            <a:fillRect/>
          </a:stretch>
        </p:blipFill>
        <p:spPr>
          <a:xfrm>
            <a:off x="0" y="0"/>
            <a:ext cx="12192000" cy="6858000"/>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xmlns="" val="326682684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a:ext>
            </a:extLst>
          </a:blip>
          <a:stretch>
            <a:fillRect/>
          </a:stretch>
        </p:blipFill>
        <p:spPr>
          <a:xfrm>
            <a:off x="0" y="0"/>
            <a:ext cx="12192000" cy="6858000"/>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xmlns="" val="160466709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a:ext>
            </a:extLst>
          </a:blip>
          <a:stretch>
            <a:fillRect/>
          </a:stretch>
        </p:blipFill>
        <p:spPr>
          <a:xfrm>
            <a:off x="0" y="0"/>
            <a:ext cx="12192000" cy="6858000"/>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xmlns="" val="2453470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a:ext>
            </a:extLst>
          </a:blip>
          <a:stretch>
            <a:fillRect/>
          </a:stretch>
        </p:blipFill>
        <p:spPr>
          <a:xfrm>
            <a:off x="0" y="0"/>
            <a:ext cx="12192000" cy="6858000"/>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xmlns="" val="72618606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a:ext>
            </a:extLst>
          </a:blip>
          <a:stretch>
            <a:fillRect/>
          </a:stretch>
        </p:blipFill>
        <p:spPr>
          <a:xfrm>
            <a:off x="0" y="0"/>
            <a:ext cx="12192000" cy="6858000"/>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xmlns="" val="77107038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a:ext>
            </a:extLst>
          </a:blip>
          <a:stretch>
            <a:fillRect/>
          </a:stretch>
        </p:blipFill>
        <p:spPr>
          <a:xfrm>
            <a:off x="0" y="0"/>
            <a:ext cx="12192000" cy="6858000"/>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xmlns="" val="425413664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a:ext>
            </a:extLst>
          </a:blip>
          <a:stretch>
            <a:fillRect/>
          </a:stretch>
        </p:blipFill>
        <p:spPr>
          <a:xfrm>
            <a:off x="0" y="0"/>
            <a:ext cx="12192000" cy="6858000"/>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xmlns="" val="130427271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a:ext>
            </a:extLst>
          </a:blip>
          <a:stretch>
            <a:fillRect/>
          </a:stretch>
        </p:blipFill>
        <p:spPr>
          <a:xfrm>
            <a:off x="0" y="0"/>
            <a:ext cx="12192000" cy="6858000"/>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xmlns="" val="90248012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a:ext>
            </a:extLst>
          </a:blip>
          <a:stretch>
            <a:fillRect/>
          </a:stretch>
        </p:blipFill>
        <p:spPr>
          <a:xfrm>
            <a:off x="0" y="0"/>
            <a:ext cx="12192000" cy="6858000"/>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xmlns="" val="392360080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a:ext>
            </a:extLst>
          </a:blip>
          <a:stretch>
            <a:fillRect/>
          </a:stretch>
        </p:blipFill>
        <p:spPr>
          <a:xfrm>
            <a:off x="0" y="0"/>
            <a:ext cx="12192000" cy="6858000"/>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xmlns="" val="107937064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a:ext>
            </a:extLst>
          </a:blip>
          <a:stretch>
            <a:fillRect/>
          </a:stretch>
        </p:blipFill>
        <p:spPr>
          <a:xfrm>
            <a:off x="0" y="0"/>
            <a:ext cx="12192000" cy="6858000"/>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xmlns="" val="320663977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email">
            <a:extLst>
              <a:ext uri="{28A0092B-C50C-407E-A947-70E740481C1C}">
                <a14:useLocalDpi xmlns:a14="http://schemas.microsoft.com/office/drawing/2010/main" xmlns=""/>
              </a:ext>
            </a:extLst>
          </a:blip>
          <a:stretch>
            <a:fillRect/>
          </a:stretch>
        </p:blipFill>
        <p:spPr>
          <a:xfrm>
            <a:off x="1" y="-297"/>
            <a:ext cx="12192000" cy="6858594"/>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3" name="Imagen 2"/>
          <p:cNvPicPr>
            <a:picLocks noChangeAspect="1"/>
          </p:cNvPicPr>
          <p:nvPr/>
        </p:nvPicPr>
        <p:blipFill>
          <a:blip r:embed="rId3" cstate="email">
            <a:extLst>
              <a:ext uri="{28A0092B-C50C-407E-A947-70E740481C1C}">
                <a14:useLocalDpi xmlns:a14="http://schemas.microsoft.com/office/drawing/2010/main" xmlns=""/>
              </a:ext>
            </a:extLst>
          </a:blip>
          <a:stretch>
            <a:fillRect/>
          </a:stretch>
        </p:blipFill>
        <p:spPr>
          <a:xfrm>
            <a:off x="200657" y="206984"/>
            <a:ext cx="11790686" cy="6444031"/>
          </a:xfrm>
          <a:prstGeom prst="rect">
            <a:avLst/>
          </a:prstGeom>
        </p:spPr>
      </p:pic>
      <p:sp>
        <p:nvSpPr>
          <p:cNvPr id="4" name="CuadroTexto 3"/>
          <p:cNvSpPr txBox="1"/>
          <p:nvPr/>
        </p:nvSpPr>
        <p:spPr>
          <a:xfrm>
            <a:off x="1494503" y="612843"/>
            <a:ext cx="9202994" cy="5632311"/>
          </a:xfrm>
          <a:prstGeom prst="rect">
            <a:avLst/>
          </a:prstGeom>
          <a:noFill/>
        </p:spPr>
        <p:txBody>
          <a:bodyPr wrap="square" rtlCol="0">
            <a:spAutoFit/>
          </a:bodyPr>
          <a:lstStyle/>
          <a:p>
            <a:pPr algn="ctr"/>
            <a:r>
              <a:rPr lang="es-CO" sz="2400" b="1" i="1" dirty="0" smtClean="0"/>
              <a:t>Playas cálidas que parecen no tener fin y una animada vida nocturna son los principales motivos para viajar a Fortaleza, la capital del estado de Ceará y una de las metrópolis más populosas de Brasil. Relativamente aislada en la zona norte del país, la ciudad ofrece innumerables paseos culturales, además de imperdibles excursiones para conocer los maravillosos paisajes de la costa </a:t>
            </a:r>
            <a:r>
              <a:rPr lang="es-CO" sz="2400" b="1" i="1" dirty="0" err="1" smtClean="0"/>
              <a:t>cearense</a:t>
            </a:r>
            <a:r>
              <a:rPr lang="es-CO" sz="2400" b="1" i="1" dirty="0" smtClean="0"/>
              <a:t>.</a:t>
            </a:r>
          </a:p>
          <a:p>
            <a:pPr algn="ctr"/>
            <a:r>
              <a:rPr lang="es-CO" sz="2400" b="1" i="1" dirty="0" smtClean="0"/>
              <a:t>En Fortaleza la atmósfera es veraniega todo el año y el ánimo es de fiesta toda la semana. Durante el día, los 25 km de costa oceánica se prestan para múltiples actividades, incluyendo deportes acuáticos. La Praia do Futuro es la más popular por sus aguas claras y sus concurridas “barracas”, donde sentarse a disfrutar las tradicionales delicias regionales. La Praia de </a:t>
            </a:r>
            <a:r>
              <a:rPr lang="es-CO" sz="2400" b="1" i="1" dirty="0" err="1" smtClean="0"/>
              <a:t>Iracema</a:t>
            </a:r>
            <a:r>
              <a:rPr lang="es-CO" sz="2400" b="1" i="1" dirty="0" smtClean="0"/>
              <a:t> desborda tradición, la cual se continúa por las noches en el fascinante paseo cultural </a:t>
            </a:r>
            <a:r>
              <a:rPr lang="es-CO" sz="2400" b="1" i="1" dirty="0" err="1" smtClean="0"/>
              <a:t>Dragão</a:t>
            </a:r>
            <a:r>
              <a:rPr lang="es-CO" sz="2400" b="1" i="1" dirty="0" smtClean="0"/>
              <a:t> do Mar, lleno de restaurantes, bares, teatros y galerías. En la guía de Fortaleza podrás adentrarte en éstos y otros fantásticos lugares.</a:t>
            </a:r>
            <a:endParaRPr lang="es-CO" sz="2400" b="1" i="1" dirty="0"/>
          </a:p>
        </p:txBody>
      </p:sp>
    </p:spTree>
    <p:extLst>
      <p:ext uri="{BB962C8B-B14F-4D97-AF65-F5344CB8AC3E}">
        <p14:creationId xmlns:p14="http://schemas.microsoft.com/office/powerpoint/2010/main" xmlns="" val="368363022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a:ext>
            </a:extLst>
          </a:blip>
          <a:stretch>
            <a:fillRect/>
          </a:stretch>
        </p:blipFill>
        <p:spPr>
          <a:xfrm>
            <a:off x="0" y="0"/>
            <a:ext cx="12192000" cy="6858000"/>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xmlns="" val="89143906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a:ext>
            </a:extLst>
          </a:blip>
          <a:stretch>
            <a:fillRect/>
          </a:stretch>
        </p:blipFill>
        <p:spPr>
          <a:xfrm>
            <a:off x="0" y="0"/>
            <a:ext cx="12192000" cy="6858000"/>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xmlns="" val="260932118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a:ext>
            </a:extLst>
          </a:blip>
          <a:stretch>
            <a:fillRect/>
          </a:stretch>
        </p:blipFill>
        <p:spPr>
          <a:xfrm>
            <a:off x="0" y="0"/>
            <a:ext cx="12192000" cy="6858000"/>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xmlns="" val="210620494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a:ext>
            </a:extLst>
          </a:blip>
          <a:stretch>
            <a:fillRect/>
          </a:stretch>
        </p:blipFill>
        <p:spPr>
          <a:xfrm>
            <a:off x="0" y="0"/>
            <a:ext cx="12192000" cy="6858000"/>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xmlns="" val="99678804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cstate="print">
            <a:extLst>
              <a:ext uri="{28A0092B-C50C-407E-A947-70E740481C1C}">
                <a14:useLocalDpi xmlns:a14="http://schemas.microsoft.com/office/drawing/2010/main" xmlns=""/>
              </a:ext>
            </a:extLst>
          </a:blip>
          <a:stretch>
            <a:fillRect/>
          </a:stretch>
        </p:blipFill>
        <p:spPr>
          <a:xfrm>
            <a:off x="0" y="0"/>
            <a:ext cx="12192000" cy="6858000"/>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xmlns="" val="69984441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cstate="print">
            <a:extLst>
              <a:ext uri="{28A0092B-C50C-407E-A947-70E740481C1C}">
                <a14:useLocalDpi xmlns:a14="http://schemas.microsoft.com/office/drawing/2010/main" xmlns=""/>
              </a:ext>
            </a:extLst>
          </a:blip>
          <a:stretch>
            <a:fillRect/>
          </a:stretch>
        </p:blipFill>
        <p:spPr>
          <a:xfrm>
            <a:off x="0" y="0"/>
            <a:ext cx="12192000" cy="6858000"/>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xmlns="" val="411216644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a:ext>
            </a:extLst>
          </a:blip>
          <a:stretch>
            <a:fillRect/>
          </a:stretch>
        </p:blipFill>
        <p:spPr>
          <a:xfrm>
            <a:off x="0" y="0"/>
            <a:ext cx="12192000" cy="6858000"/>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xmlns="" val="4984693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a:ext>
            </a:extLst>
          </a:blip>
          <a:stretch>
            <a:fillRect/>
          </a:stretch>
        </p:blipFill>
        <p:spPr>
          <a:xfrm>
            <a:off x="0" y="0"/>
            <a:ext cx="12192000" cy="6858000"/>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xmlns="" val="113791737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a:ext>
            </a:extLst>
          </a:blip>
          <a:stretch>
            <a:fillRect/>
          </a:stretch>
        </p:blipFill>
        <p:spPr>
          <a:xfrm>
            <a:off x="0" y="0"/>
            <a:ext cx="12192000" cy="6858000"/>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xmlns="" val="132126474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a:ext>
            </a:extLst>
          </a:blip>
          <a:stretch>
            <a:fillRect/>
          </a:stretch>
        </p:blipFill>
        <p:spPr>
          <a:xfrm>
            <a:off x="0" y="0"/>
            <a:ext cx="12192000" cy="6858000"/>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xmlns="" val="155482135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a:ext>
            </a:extLst>
          </a:blip>
          <a:stretch>
            <a:fillRect/>
          </a:stretch>
        </p:blipFill>
        <p:spPr>
          <a:xfrm>
            <a:off x="0" y="0"/>
            <a:ext cx="12192000" cy="6858000"/>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xmlns="" val="251812439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a:ext>
            </a:extLst>
          </a:blip>
          <a:stretch>
            <a:fillRect/>
          </a:stretch>
        </p:blipFill>
        <p:spPr>
          <a:xfrm>
            <a:off x="0" y="0"/>
            <a:ext cx="12192000" cy="6858000"/>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xmlns="" val="235452672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a:ext>
            </a:extLst>
          </a:blip>
          <a:stretch>
            <a:fillRect/>
          </a:stretch>
        </p:blipFill>
        <p:spPr>
          <a:xfrm>
            <a:off x="1" y="0"/>
            <a:ext cx="12192000" cy="6858000"/>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xmlns="" val="407809410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a:ext>
            </a:extLst>
          </a:blip>
          <a:stretch>
            <a:fillRect/>
          </a:stretch>
        </p:blipFill>
        <p:spPr>
          <a:xfrm>
            <a:off x="0" y="0"/>
            <a:ext cx="12192000" cy="6858000"/>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xmlns="" val="254958494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a:ext>
            </a:extLst>
          </a:blip>
          <a:stretch>
            <a:fillRect/>
          </a:stretch>
        </p:blipFill>
        <p:spPr>
          <a:xfrm>
            <a:off x="0" y="0"/>
            <a:ext cx="12192000" cy="6858000"/>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xmlns="" val="322541895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a:ext>
            </a:extLst>
          </a:blip>
          <a:stretch>
            <a:fillRect/>
          </a:stretch>
        </p:blipFill>
        <p:spPr>
          <a:xfrm>
            <a:off x="0" y="0"/>
            <a:ext cx="12192000" cy="6858000"/>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xmlns="" val="244434368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a:ext>
            </a:extLst>
          </a:blip>
          <a:stretch>
            <a:fillRect/>
          </a:stretch>
        </p:blipFill>
        <p:spPr>
          <a:xfrm>
            <a:off x="0" y="0"/>
            <a:ext cx="12192000" cy="6858000"/>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xmlns="" val="176393472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a:ext>
            </a:extLst>
          </a:blip>
          <a:stretch>
            <a:fillRect/>
          </a:stretch>
        </p:blipFill>
        <p:spPr>
          <a:xfrm>
            <a:off x="0" y="0"/>
            <a:ext cx="12192000" cy="6858000"/>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xmlns="" val="317963376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a:ext>
            </a:extLst>
          </a:blip>
          <a:stretch>
            <a:fillRect/>
          </a:stretch>
        </p:blipFill>
        <p:spPr>
          <a:xfrm>
            <a:off x="0" y="0"/>
            <a:ext cx="12192000" cy="6858000"/>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xmlns="" val="164409395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email">
            <a:extLst>
              <a:ext uri="{28A0092B-C50C-407E-A947-70E740481C1C}">
                <a14:useLocalDpi xmlns:a14="http://schemas.microsoft.com/office/drawing/2010/main" xmlns=""/>
              </a:ext>
            </a:extLst>
          </a:blip>
          <a:stretch>
            <a:fillRect/>
          </a:stretch>
        </p:blipFill>
        <p:spPr>
          <a:xfrm>
            <a:off x="0" y="-297"/>
            <a:ext cx="12191999" cy="6858594"/>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3" name="Imagen 2"/>
          <p:cNvPicPr>
            <a:picLocks noChangeAspect="1"/>
          </p:cNvPicPr>
          <p:nvPr/>
        </p:nvPicPr>
        <p:blipFill>
          <a:blip r:embed="rId3" cstate="email">
            <a:extLst>
              <a:ext uri="{28A0092B-C50C-407E-A947-70E740481C1C}">
                <a14:useLocalDpi xmlns:a14="http://schemas.microsoft.com/office/drawing/2010/main" xmlns=""/>
              </a:ext>
            </a:extLst>
          </a:blip>
          <a:stretch>
            <a:fillRect/>
          </a:stretch>
        </p:blipFill>
        <p:spPr>
          <a:xfrm>
            <a:off x="200657" y="206984"/>
            <a:ext cx="11790686" cy="6444031"/>
          </a:xfrm>
          <a:prstGeom prst="rect">
            <a:avLst/>
          </a:prstGeom>
        </p:spPr>
      </p:pic>
      <p:sp>
        <p:nvSpPr>
          <p:cNvPr id="4" name="CuadroTexto 3"/>
          <p:cNvSpPr txBox="1"/>
          <p:nvPr/>
        </p:nvSpPr>
        <p:spPr>
          <a:xfrm>
            <a:off x="1928349" y="428177"/>
            <a:ext cx="8335299" cy="6001643"/>
          </a:xfrm>
          <a:prstGeom prst="rect">
            <a:avLst/>
          </a:prstGeom>
          <a:noFill/>
        </p:spPr>
        <p:txBody>
          <a:bodyPr wrap="square" rtlCol="0">
            <a:spAutoFit/>
          </a:bodyPr>
          <a:lstStyle/>
          <a:p>
            <a:pPr algn="ctr"/>
            <a:r>
              <a:rPr lang="es-CO" sz="2400" b="1" i="1" dirty="0" smtClean="0"/>
              <a:t>La mezcla entre la historia y la urbanización moderna da a Fortaleza un encanto especial. Todavía puede visitarse el Fuerte que dio nombre a la ciudad, construida durante el siglo XVII durante la lucha entre portugueses y holandeses por la conquista de la región. La arquitectura ecléctica y las coloridas tradiciones (como la danza forró o las </a:t>
            </a:r>
            <a:r>
              <a:rPr lang="es-CO" sz="2400" b="1" i="1" dirty="0" err="1" smtClean="0"/>
              <a:t>jangladas</a:t>
            </a:r>
            <a:r>
              <a:rPr lang="es-CO" sz="2400" b="1" i="1" dirty="0" smtClean="0"/>
              <a:t> de los pescadores en la playa) invitan a sumergirse a un mundo de cultura y bellezas naturales, que en su combinación hacen del turismo en Fortaleza una experiencia fascinante.</a:t>
            </a:r>
          </a:p>
          <a:p>
            <a:pPr algn="ctr"/>
            <a:r>
              <a:rPr lang="es-CO" sz="2400" b="1" i="1" dirty="0" smtClean="0"/>
              <a:t>Célebre por sus espectaculares playas y su vibrante vida urbana, Fortaleza es la ciudad más grande de la costa norte de Brasil y la capital del estado de Ceará. Es también la quinta metrópolis más poblada del país, con 2.500.000 habitantes. Ubicada bajo la línea del Ecuador, Fortaleza se encuentra a gran distancia de las principales ciudades brasileñas: 2290 kilómetros la separan de Brasilia, 2840 km Rio de Janeiro y 3140 km de Sao Paulo.</a:t>
            </a:r>
            <a:endParaRPr lang="es-CO" sz="2400" b="1" i="1" dirty="0"/>
          </a:p>
        </p:txBody>
      </p:sp>
    </p:spTree>
    <p:extLst>
      <p:ext uri="{BB962C8B-B14F-4D97-AF65-F5344CB8AC3E}">
        <p14:creationId xmlns:p14="http://schemas.microsoft.com/office/powerpoint/2010/main" xmlns="" val="193044375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a:ext>
            </a:extLst>
          </a:blip>
          <a:stretch>
            <a:fillRect/>
          </a:stretch>
        </p:blipFill>
        <p:spPr>
          <a:xfrm>
            <a:off x="0" y="0"/>
            <a:ext cx="12192000" cy="6858000"/>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xmlns="" val="195173930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a:ext>
            </a:extLst>
          </a:blip>
          <a:stretch>
            <a:fillRect/>
          </a:stretch>
        </p:blipFill>
        <p:spPr>
          <a:xfrm>
            <a:off x="0" y="0"/>
            <a:ext cx="12192000" cy="6858000"/>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xmlns="" val="1286575038"/>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a:ext>
            </a:extLst>
          </a:blip>
          <a:stretch>
            <a:fillRect/>
          </a:stretch>
        </p:blipFill>
        <p:spPr>
          <a:xfrm>
            <a:off x="0" y="0"/>
            <a:ext cx="12192000" cy="6858000"/>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xmlns="" val="37988488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a:ext>
            </a:extLst>
          </a:blip>
          <a:stretch>
            <a:fillRect/>
          </a:stretch>
        </p:blipFill>
        <p:spPr>
          <a:xfrm>
            <a:off x="0" y="117987"/>
            <a:ext cx="12192000" cy="6858000"/>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xmlns="" val="3922311246"/>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a:ext>
            </a:extLst>
          </a:blip>
          <a:stretch>
            <a:fillRect/>
          </a:stretch>
        </p:blipFill>
        <p:spPr>
          <a:xfrm>
            <a:off x="0" y="0"/>
            <a:ext cx="12192000" cy="6858000"/>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xmlns="" val="2126638307"/>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a:ext>
            </a:extLst>
          </a:blip>
          <a:stretch>
            <a:fillRect/>
          </a:stretch>
        </p:blipFill>
        <p:spPr>
          <a:xfrm>
            <a:off x="0" y="0"/>
            <a:ext cx="12192000" cy="6858000"/>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xmlns="" val="2110283006"/>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a:ext>
            </a:extLst>
          </a:blip>
          <a:stretch>
            <a:fillRect/>
          </a:stretch>
        </p:blipFill>
        <p:spPr>
          <a:xfrm>
            <a:off x="1" y="0"/>
            <a:ext cx="12192000" cy="6858000"/>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xmlns="" val="1118291870"/>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a:ext>
            </a:extLst>
          </a:blip>
          <a:stretch>
            <a:fillRect/>
          </a:stretch>
        </p:blipFill>
        <p:spPr>
          <a:xfrm>
            <a:off x="0" y="0"/>
            <a:ext cx="12192000" cy="6858000"/>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xmlns="" val="641263649"/>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a:ext>
            </a:extLst>
          </a:blip>
          <a:stretch>
            <a:fillRect/>
          </a:stretch>
        </p:blipFill>
        <p:spPr>
          <a:xfrm>
            <a:off x="0" y="0"/>
            <a:ext cx="12192000" cy="6858000"/>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xmlns="" val="2650637489"/>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a:ext>
            </a:extLst>
          </a:blip>
          <a:stretch>
            <a:fillRect/>
          </a:stretch>
        </p:blipFill>
        <p:spPr>
          <a:xfrm>
            <a:off x="0" y="0"/>
            <a:ext cx="12192000" cy="6858000"/>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xmlns="" val="3214849208"/>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a:ext>
            </a:extLst>
          </a:blip>
          <a:stretch>
            <a:fillRect/>
          </a:stretch>
        </p:blipFill>
        <p:spPr>
          <a:xfrm>
            <a:off x="0" y="0"/>
            <a:ext cx="12192000" cy="6858000"/>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xmlns="" val="1472283305"/>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a:ext>
            </a:extLst>
          </a:blip>
          <a:stretch>
            <a:fillRect/>
          </a:stretch>
        </p:blipFill>
        <p:spPr>
          <a:xfrm>
            <a:off x="0" y="0"/>
            <a:ext cx="12192000" cy="6858000"/>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xmlns="" val="3394206913"/>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a:ext>
            </a:extLst>
          </a:blip>
          <a:stretch>
            <a:fillRect/>
          </a:stretch>
        </p:blipFill>
        <p:spPr>
          <a:xfrm>
            <a:off x="0" y="0"/>
            <a:ext cx="12192000" cy="6858000"/>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xmlns="" val="1578857736"/>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a:ext>
            </a:extLst>
          </a:blip>
          <a:stretch>
            <a:fillRect/>
          </a:stretch>
        </p:blipFill>
        <p:spPr>
          <a:xfrm>
            <a:off x="0" y="0"/>
            <a:ext cx="12192000" cy="6858000"/>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xmlns="" val="3987492524"/>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a:ext>
            </a:extLst>
          </a:blip>
          <a:stretch>
            <a:fillRect/>
          </a:stretch>
        </p:blipFill>
        <p:spPr>
          <a:xfrm>
            <a:off x="0" y="0"/>
            <a:ext cx="12192000" cy="6858000"/>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xmlns="" val="3542648177"/>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a:ext>
            </a:extLst>
          </a:blip>
          <a:stretch>
            <a:fillRect/>
          </a:stretch>
        </p:blipFill>
        <p:spPr>
          <a:xfrm>
            <a:off x="0" y="0"/>
            <a:ext cx="12192000" cy="6858000"/>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xmlns="" val="4252136418"/>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a:ext>
            </a:extLst>
          </a:blip>
          <a:stretch>
            <a:fillRect/>
          </a:stretch>
        </p:blipFill>
        <p:spPr>
          <a:xfrm>
            <a:off x="0" y="0"/>
            <a:ext cx="12192000" cy="6858000"/>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xmlns="" val="2822439937"/>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a:ext>
            </a:extLst>
          </a:blip>
          <a:stretch>
            <a:fillRect/>
          </a:stretch>
        </p:blipFill>
        <p:spPr>
          <a:xfrm>
            <a:off x="0" y="0"/>
            <a:ext cx="12192000" cy="6858000"/>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xmlns="" val="3292910872"/>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a:ext>
            </a:extLst>
          </a:blip>
          <a:stretch>
            <a:fillRect/>
          </a:stretch>
        </p:blipFill>
        <p:spPr>
          <a:xfrm>
            <a:off x="0" y="0"/>
            <a:ext cx="12192000" cy="6858000"/>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xmlns="" val="209469630"/>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a:ext>
            </a:extLst>
          </a:blip>
          <a:stretch>
            <a:fillRect/>
          </a:stretch>
        </p:blipFill>
        <p:spPr>
          <a:xfrm>
            <a:off x="0" y="0"/>
            <a:ext cx="12064181" cy="6858000"/>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xmlns="" val="2001035620"/>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a:ext>
            </a:extLst>
          </a:blip>
          <a:stretch>
            <a:fillRect/>
          </a:stretch>
        </p:blipFill>
        <p:spPr>
          <a:xfrm>
            <a:off x="0" y="0"/>
            <a:ext cx="12192000" cy="6858000"/>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xmlns="" val="2813697414"/>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a:ext>
            </a:extLst>
          </a:blip>
          <a:stretch>
            <a:fillRect/>
          </a:stretch>
        </p:blipFill>
        <p:spPr>
          <a:xfrm>
            <a:off x="0" y="0"/>
            <a:ext cx="12192000" cy="6858000"/>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xmlns="" val="4051263985"/>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a:ext>
            </a:extLst>
          </a:blip>
          <a:stretch>
            <a:fillRect/>
          </a:stretch>
        </p:blipFill>
        <p:spPr>
          <a:xfrm>
            <a:off x="0" y="0"/>
            <a:ext cx="12192000" cy="6858000"/>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xmlns="" val="1374231353"/>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a:ext>
            </a:extLst>
          </a:blip>
          <a:stretch>
            <a:fillRect/>
          </a:stretch>
        </p:blipFill>
        <p:spPr>
          <a:xfrm>
            <a:off x="0" y="0"/>
            <a:ext cx="12192000" cy="6858000"/>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xmlns="" val="1211968815"/>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a:ext>
            </a:extLst>
          </a:blip>
          <a:stretch>
            <a:fillRect/>
          </a:stretch>
        </p:blipFill>
        <p:spPr>
          <a:xfrm>
            <a:off x="0" y="0"/>
            <a:ext cx="12192000" cy="6858000"/>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xmlns="" val="1000818692"/>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a:ext>
            </a:extLst>
          </a:blip>
          <a:stretch>
            <a:fillRect/>
          </a:stretch>
        </p:blipFill>
        <p:spPr>
          <a:xfrm>
            <a:off x="0" y="0"/>
            <a:ext cx="12192000" cy="6858000"/>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xmlns="" val="966348379"/>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a:ext>
            </a:extLst>
          </a:blip>
          <a:stretch>
            <a:fillRect/>
          </a:stretch>
        </p:blipFill>
        <p:spPr>
          <a:xfrm>
            <a:off x="0" y="0"/>
            <a:ext cx="12192000" cy="6858000"/>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xmlns="" val="1187090953"/>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12192000" cy="228600"/>
          </a:xfrm>
          <a:prstGeom prst="rect">
            <a:avLst/>
          </a:prstGeom>
          <a:solidFill>
            <a:schemeClr val="bg1"/>
          </a:solidFill>
          <a:ln w="19050">
            <a:solidFill>
              <a:srgbClr val="C0C0C0"/>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4101" name="Rectangle 5"/>
          <p:cNvSpPr>
            <a:spLocks noChangeArrowheads="1"/>
          </p:cNvSpPr>
          <p:nvPr/>
        </p:nvSpPr>
        <p:spPr bwMode="auto">
          <a:xfrm>
            <a:off x="0" y="1828800"/>
            <a:ext cx="12192000" cy="5029200"/>
          </a:xfrm>
          <a:prstGeom prst="rect">
            <a:avLst/>
          </a:prstGeom>
          <a:solidFill>
            <a:srgbClr val="B6E8FC"/>
          </a:solidFill>
          <a:ln w="9525">
            <a:noFill/>
            <a:miter lim="800000"/>
            <a:headEnd/>
            <a:tailEnd/>
          </a:ln>
          <a:effectLst/>
        </p:spPr>
        <p:txBody>
          <a:bodyPr wrap="none" anchor="ctr"/>
          <a:lstStyle/>
          <a:p>
            <a:pPr algn="ctr" fontAlgn="base">
              <a:spcBef>
                <a:spcPct val="0"/>
              </a:spcBef>
              <a:spcAft>
                <a:spcPct val="0"/>
              </a:spcAft>
            </a:pPr>
            <a:endParaRPr lang="es-ES" smtClean="0">
              <a:solidFill>
                <a:srgbClr val="000000"/>
              </a:solidFill>
            </a:endParaRPr>
          </a:p>
        </p:txBody>
      </p:sp>
      <p:pic>
        <p:nvPicPr>
          <p:cNvPr id="4103" name="Picture 7" descr="logo_grande">
            <a:hlinkClick r:id="rId2"/>
          </p:cNvPr>
          <p:cNvPicPr>
            <a:picLocks noChangeAspect="1" noChangeArrowheads="1"/>
          </p:cNvPicPr>
          <p:nvPr/>
        </p:nvPicPr>
        <p:blipFill>
          <a:blip r:embed="rId3" cstate="print"/>
          <a:srcRect/>
          <a:stretch>
            <a:fillRect/>
          </a:stretch>
        </p:blipFill>
        <p:spPr bwMode="auto">
          <a:xfrm>
            <a:off x="2641600" y="0"/>
            <a:ext cx="6502400" cy="1562100"/>
          </a:xfrm>
          <a:prstGeom prst="rect">
            <a:avLst/>
          </a:prstGeom>
          <a:noFill/>
        </p:spPr>
      </p:pic>
      <p:sp>
        <p:nvSpPr>
          <p:cNvPr id="4104" name="Text Box 8"/>
          <p:cNvSpPr txBox="1">
            <a:spLocks noChangeArrowheads="1"/>
          </p:cNvSpPr>
          <p:nvPr/>
        </p:nvSpPr>
        <p:spPr bwMode="auto">
          <a:xfrm>
            <a:off x="0" y="1905001"/>
            <a:ext cx="12192000" cy="2369880"/>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524000" y="4724402"/>
            <a:ext cx="3556000" cy="1615827"/>
          </a:xfrm>
          <a:prstGeom prst="rect">
            <a:avLst/>
          </a:prstGeom>
          <a:noFill/>
          <a:ln w="19050">
            <a:noFill/>
            <a:prstDash val="sysDot"/>
            <a:miter lim="800000"/>
            <a:headEnd/>
            <a:tailEnd/>
          </a:ln>
          <a:effec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cstate="print"/>
          <a:srcRect/>
          <a:stretch>
            <a:fillRect/>
          </a:stretch>
        </p:blipFill>
        <p:spPr bwMode="auto">
          <a:xfrm>
            <a:off x="7518400" y="4191000"/>
            <a:ext cx="3149600" cy="2362200"/>
          </a:xfrm>
          <a:prstGeom prst="rect">
            <a:avLst/>
          </a:prstGeom>
          <a:noFill/>
        </p:spPr>
      </p:pic>
      <p:pic>
        <p:nvPicPr>
          <p:cNvPr id="4113" name="Picture 17" descr="flechas-8"/>
          <p:cNvPicPr>
            <a:picLocks noChangeAspect="1" noChangeArrowheads="1"/>
          </p:cNvPicPr>
          <p:nvPr/>
        </p:nvPicPr>
        <p:blipFill>
          <a:blip r:embed="rId6" cstate="print"/>
          <a:srcRect/>
          <a:stretch>
            <a:fillRect/>
          </a:stretch>
        </p:blipFill>
        <p:spPr bwMode="auto">
          <a:xfrm>
            <a:off x="5384800" y="4876800"/>
            <a:ext cx="16256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7112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7112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7112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7112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117</TotalTime>
  <Words>543</Words>
  <Application>Microsoft Office PowerPoint</Application>
  <PresentationFormat>Personalizado</PresentationFormat>
  <Paragraphs>11</Paragraphs>
  <Slides>69</Slides>
  <Notes>0</Notes>
  <HiddenSlides>0</HiddenSlides>
  <MMClips>1</MMClips>
  <ScaleCrop>false</ScaleCrop>
  <HeadingPairs>
    <vt:vector size="4" baseType="variant">
      <vt:variant>
        <vt:lpstr>Tema</vt:lpstr>
      </vt:variant>
      <vt:variant>
        <vt:i4>2</vt:i4>
      </vt:variant>
      <vt:variant>
        <vt:lpstr>Títulos de diapositiva</vt:lpstr>
      </vt:variant>
      <vt:variant>
        <vt:i4>69</vt:i4>
      </vt:variant>
    </vt:vector>
  </HeadingPairs>
  <TitlesOfParts>
    <vt:vector size="71"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JEREMIAS CANDELO VALENCIA</dc:creator>
  <cp:lastModifiedBy>Margarita</cp:lastModifiedBy>
  <cp:revision>18</cp:revision>
  <dcterms:created xsi:type="dcterms:W3CDTF">2016-03-10T18:54:28Z</dcterms:created>
  <dcterms:modified xsi:type="dcterms:W3CDTF">2016-03-12T22:38:54Z</dcterms:modified>
</cp:coreProperties>
</file>