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05"/>
  </p:notesMasterIdLst>
  <p:sldIdLst>
    <p:sldId id="256" r:id="rId4"/>
    <p:sldId id="257" r:id="rId5"/>
    <p:sldId id="258" r:id="rId6"/>
    <p:sldId id="259" r:id="rId7"/>
    <p:sldId id="260" r:id="rId8"/>
    <p:sldId id="261" r:id="rId9"/>
    <p:sldId id="262" r:id="rId10"/>
    <p:sldId id="263" r:id="rId11"/>
    <p:sldId id="264" r:id="rId12"/>
    <p:sldId id="265" r:id="rId13"/>
    <p:sldId id="267" r:id="rId14"/>
    <p:sldId id="266" r:id="rId15"/>
    <p:sldId id="268" r:id="rId16"/>
    <p:sldId id="269" r:id="rId17"/>
    <p:sldId id="270" r:id="rId18"/>
    <p:sldId id="271" r:id="rId19"/>
    <p:sldId id="272" r:id="rId20"/>
    <p:sldId id="274" r:id="rId21"/>
    <p:sldId id="273" r:id="rId22"/>
    <p:sldId id="277" r:id="rId23"/>
    <p:sldId id="275" r:id="rId24"/>
    <p:sldId id="276" r:id="rId25"/>
    <p:sldId id="279" r:id="rId26"/>
    <p:sldId id="278" r:id="rId27"/>
    <p:sldId id="280" r:id="rId28"/>
    <p:sldId id="281" r:id="rId29"/>
    <p:sldId id="282" r:id="rId30"/>
    <p:sldId id="283" r:id="rId31"/>
    <p:sldId id="284" r:id="rId32"/>
    <p:sldId id="285" r:id="rId33"/>
    <p:sldId id="286" r:id="rId34"/>
    <p:sldId id="288" r:id="rId35"/>
    <p:sldId id="289" r:id="rId36"/>
    <p:sldId id="287" r:id="rId37"/>
    <p:sldId id="290" r:id="rId38"/>
    <p:sldId id="291" r:id="rId39"/>
    <p:sldId id="292" r:id="rId40"/>
    <p:sldId id="293" r:id="rId41"/>
    <p:sldId id="294" r:id="rId42"/>
    <p:sldId id="295" r:id="rId43"/>
    <p:sldId id="296" r:id="rId44"/>
    <p:sldId id="297" r:id="rId45"/>
    <p:sldId id="298" r:id="rId46"/>
    <p:sldId id="299" r:id="rId47"/>
    <p:sldId id="300" r:id="rId48"/>
    <p:sldId id="302" r:id="rId49"/>
    <p:sldId id="301" r:id="rId50"/>
    <p:sldId id="303" r:id="rId51"/>
    <p:sldId id="304" r:id="rId52"/>
    <p:sldId id="305" r:id="rId53"/>
    <p:sldId id="306" r:id="rId54"/>
    <p:sldId id="308" r:id="rId55"/>
    <p:sldId id="307" r:id="rId56"/>
    <p:sldId id="309" r:id="rId57"/>
    <p:sldId id="310" r:id="rId58"/>
    <p:sldId id="311" r:id="rId59"/>
    <p:sldId id="312" r:id="rId60"/>
    <p:sldId id="313" r:id="rId61"/>
    <p:sldId id="314" r:id="rId62"/>
    <p:sldId id="315" r:id="rId63"/>
    <p:sldId id="317" r:id="rId64"/>
    <p:sldId id="316"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8" r:id="rId85"/>
    <p:sldId id="337" r:id="rId86"/>
    <p:sldId id="339" r:id="rId87"/>
    <p:sldId id="341" r:id="rId88"/>
    <p:sldId id="340" r:id="rId89"/>
    <p:sldId id="343" r:id="rId90"/>
    <p:sldId id="342" r:id="rId91"/>
    <p:sldId id="344" r:id="rId92"/>
    <p:sldId id="345" r:id="rId93"/>
    <p:sldId id="346" r:id="rId94"/>
    <p:sldId id="348" r:id="rId95"/>
    <p:sldId id="347" r:id="rId96"/>
    <p:sldId id="349" r:id="rId97"/>
    <p:sldId id="350" r:id="rId98"/>
    <p:sldId id="352" r:id="rId99"/>
    <p:sldId id="351" r:id="rId100"/>
    <p:sldId id="353" r:id="rId101"/>
    <p:sldId id="354" r:id="rId102"/>
    <p:sldId id="356" r:id="rId103"/>
    <p:sldId id="357" r:id="rId10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07" Type="http://schemas.openxmlformats.org/officeDocument/2006/relationships/viewProps" Target="viewProps.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slide" Target="slides/slide99.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presProps" Target="pres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tableStyles" Target="tableStyles.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7C42795-ED66-49F6-86FB-8E166877401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E38BE40-DA77-44A6-A211-C350A4154C1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0EEBD50-408A-4241-8BDF-486802D73AA3}" type="datetime1">
              <a:rPr lang="es-ES"/>
              <a:pPr lvl="0"/>
              <a:t>02/06/2020</a:t>
            </a:fld>
            <a:endParaRPr lang="es-ES"/>
          </a:p>
        </p:txBody>
      </p:sp>
      <p:sp>
        <p:nvSpPr>
          <p:cNvPr id="4" name="Marcador de imagen de diapositiva 3">
            <a:extLst>
              <a:ext uri="{FF2B5EF4-FFF2-40B4-BE49-F238E27FC236}">
                <a16:creationId xmlns:a16="http://schemas.microsoft.com/office/drawing/2014/main" id="{F63CC73B-BC67-4045-9D91-50AD069E083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DAB0735-EF95-4C85-BAD8-8FF421B713F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7DCB221-A86C-477C-ACE4-74A77919FED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2DCCF1C-9CB7-4272-A3E1-FC0C5DE2A02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9DD604B-270A-4ECF-84A1-EAAE8ADC52E2}" type="slidenum">
              <a:t>‹Nº›</a:t>
            </a:fld>
            <a:endParaRPr lang="es-ES"/>
          </a:p>
        </p:txBody>
      </p:sp>
    </p:spTree>
    <p:extLst>
      <p:ext uri="{BB962C8B-B14F-4D97-AF65-F5344CB8AC3E}">
        <p14:creationId xmlns:p14="http://schemas.microsoft.com/office/powerpoint/2010/main" val="197323076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83F93DA-0ECC-4AB7-BCA8-E2C14CA8229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0EB9FCC-F850-4586-8AD0-659A6C59347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DC7C92C-2B6E-43ED-A0BE-0B789CE7944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2C7115D-985A-4C42-9E02-0E7F3018243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EED8F30-7790-4971-BEBD-33B29CC9CD0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8D31BD-C66E-4A8B-A32F-1C6F4E8A9CA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6815411-EE5D-4004-AE01-AA277FA662E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DFDB803-24BD-4FA7-B746-18463BE92B3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A7796F5-7BFB-4230-90D0-486A0B2FDC3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376F8E9-3B51-4139-B777-8ABBB15B424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0147413-AFB1-461B-98C2-78465F3360B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15AE631-5F25-4C43-8720-BD4A28B3B434}" type="slidenum">
              <a:t>73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68D952F-07A9-40F0-BEB9-F09C22AB0C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0CB1650-FB35-44E8-BCD6-A627703FCDD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8425403-DE21-459C-8005-2B318D3084E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4FAB153-F986-4747-8A82-3355A8FE1E9C}" type="slidenum">
              <a:t>74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D165DA5-6267-46FD-B282-3833555D51D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8778E9A-34FD-4E91-89DF-D2F39BD82EC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784BB9E-F386-4BE5-923A-8E38EF22A1F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000FE84-27CF-4A95-A808-7628EEF66220}" type="slidenum">
              <a:t>75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6B48F0-2700-4554-ADB1-B0CDBAA0F61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87BB7E1-B275-4973-9781-C14CBD27092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376F415-EFAC-4907-BADD-3D7A27B2EE6E}"/>
              </a:ext>
            </a:extLst>
          </p:cNvPr>
          <p:cNvSpPr txBox="1">
            <a:spLocks noGrp="1"/>
          </p:cNvSpPr>
          <p:nvPr>
            <p:ph type="dt" sz="half" idx="7"/>
          </p:nvPr>
        </p:nvSpPr>
        <p:spPr/>
        <p:txBody>
          <a:bodyPr/>
          <a:lstStyle>
            <a:lvl1pPr>
              <a:defRPr/>
            </a:lvl1pPr>
          </a:lstStyle>
          <a:p>
            <a:pPr lvl="0"/>
            <a:fld id="{9FB5720F-BBAA-45E6-A4EC-36D2D45CCD71}" type="datetime1">
              <a:rPr lang="es-ES"/>
              <a:pPr lvl="0"/>
              <a:t>02/06/2020</a:t>
            </a:fld>
            <a:endParaRPr lang="es-ES"/>
          </a:p>
        </p:txBody>
      </p:sp>
      <p:sp>
        <p:nvSpPr>
          <p:cNvPr id="5" name="Marcador de pie de página 4">
            <a:extLst>
              <a:ext uri="{FF2B5EF4-FFF2-40B4-BE49-F238E27FC236}">
                <a16:creationId xmlns:a16="http://schemas.microsoft.com/office/drawing/2014/main" id="{FFC3BB78-C376-4F88-B9F4-E7B51AD5CF0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BD470F6-F757-47B7-BB0C-F0666C0EB4D8}"/>
              </a:ext>
            </a:extLst>
          </p:cNvPr>
          <p:cNvSpPr txBox="1">
            <a:spLocks noGrp="1"/>
          </p:cNvSpPr>
          <p:nvPr>
            <p:ph type="sldNum" sz="quarter" idx="8"/>
          </p:nvPr>
        </p:nvSpPr>
        <p:spPr/>
        <p:txBody>
          <a:bodyPr/>
          <a:lstStyle>
            <a:lvl1pPr>
              <a:defRPr/>
            </a:lvl1pPr>
          </a:lstStyle>
          <a:p>
            <a:pPr lvl="0"/>
            <a:fld id="{AE174C40-99A8-462F-83C6-A3D09C80A889}" type="slidenum">
              <a:t>‹Nº›</a:t>
            </a:fld>
            <a:endParaRPr lang="es-ES"/>
          </a:p>
        </p:txBody>
      </p:sp>
    </p:spTree>
    <p:extLst>
      <p:ext uri="{BB962C8B-B14F-4D97-AF65-F5344CB8AC3E}">
        <p14:creationId xmlns:p14="http://schemas.microsoft.com/office/powerpoint/2010/main" val="172981064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D505CF-3086-4D33-B81C-72C831F062F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A65C2A0-A39A-49F8-8264-D12439A5A03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F0ABFF-BE1D-4BDB-A9F9-916103527BA7}"/>
              </a:ext>
            </a:extLst>
          </p:cNvPr>
          <p:cNvSpPr txBox="1">
            <a:spLocks noGrp="1"/>
          </p:cNvSpPr>
          <p:nvPr>
            <p:ph type="dt" sz="half" idx="7"/>
          </p:nvPr>
        </p:nvSpPr>
        <p:spPr/>
        <p:txBody>
          <a:bodyPr/>
          <a:lstStyle>
            <a:lvl1pPr>
              <a:defRPr/>
            </a:lvl1pPr>
          </a:lstStyle>
          <a:p>
            <a:pPr lvl="0"/>
            <a:fld id="{ECEA7B43-AF55-4BA4-A52E-E45D775B0AB7}" type="datetime1">
              <a:rPr lang="es-ES"/>
              <a:pPr lvl="0"/>
              <a:t>02/06/2020</a:t>
            </a:fld>
            <a:endParaRPr lang="es-ES"/>
          </a:p>
        </p:txBody>
      </p:sp>
      <p:sp>
        <p:nvSpPr>
          <p:cNvPr id="5" name="Marcador de pie de página 4">
            <a:extLst>
              <a:ext uri="{FF2B5EF4-FFF2-40B4-BE49-F238E27FC236}">
                <a16:creationId xmlns:a16="http://schemas.microsoft.com/office/drawing/2014/main" id="{CD385745-2A4E-4280-98A8-6660F27D5FF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ABB30E4-1E3A-409B-8F4D-3BB6A0867306}"/>
              </a:ext>
            </a:extLst>
          </p:cNvPr>
          <p:cNvSpPr txBox="1">
            <a:spLocks noGrp="1"/>
          </p:cNvSpPr>
          <p:nvPr>
            <p:ph type="sldNum" sz="quarter" idx="8"/>
          </p:nvPr>
        </p:nvSpPr>
        <p:spPr/>
        <p:txBody>
          <a:bodyPr/>
          <a:lstStyle>
            <a:lvl1pPr>
              <a:defRPr/>
            </a:lvl1pPr>
          </a:lstStyle>
          <a:p>
            <a:pPr lvl="0"/>
            <a:fld id="{6865F97E-9855-46A2-B9A8-5662CCD502CC}" type="slidenum">
              <a:t>‹Nº›</a:t>
            </a:fld>
            <a:endParaRPr lang="es-ES"/>
          </a:p>
        </p:txBody>
      </p:sp>
    </p:spTree>
    <p:extLst>
      <p:ext uri="{BB962C8B-B14F-4D97-AF65-F5344CB8AC3E}">
        <p14:creationId xmlns:p14="http://schemas.microsoft.com/office/powerpoint/2010/main" val="4272369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C1E604-F9EA-4F49-A299-C404DDBB401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190ACBF-14EC-4F7D-BA73-BF3EF2F1248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1CF1870-E304-4120-AA39-8525181E10AC}"/>
              </a:ext>
            </a:extLst>
          </p:cNvPr>
          <p:cNvSpPr txBox="1">
            <a:spLocks noGrp="1"/>
          </p:cNvSpPr>
          <p:nvPr>
            <p:ph type="dt" sz="half" idx="7"/>
          </p:nvPr>
        </p:nvSpPr>
        <p:spPr/>
        <p:txBody>
          <a:bodyPr/>
          <a:lstStyle>
            <a:lvl1pPr>
              <a:defRPr/>
            </a:lvl1pPr>
          </a:lstStyle>
          <a:p>
            <a:pPr lvl="0"/>
            <a:fld id="{289A4184-93A9-4CC6-9E8D-A8D449166877}" type="datetime1">
              <a:rPr lang="es-ES"/>
              <a:pPr lvl="0"/>
              <a:t>02/06/2020</a:t>
            </a:fld>
            <a:endParaRPr lang="es-ES"/>
          </a:p>
        </p:txBody>
      </p:sp>
      <p:sp>
        <p:nvSpPr>
          <p:cNvPr id="5" name="Marcador de pie de página 4">
            <a:extLst>
              <a:ext uri="{FF2B5EF4-FFF2-40B4-BE49-F238E27FC236}">
                <a16:creationId xmlns:a16="http://schemas.microsoft.com/office/drawing/2014/main" id="{3EC1F5CD-4B47-4917-BEC3-F8EC71CD73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9F5C5A-CCDE-4F30-ACC2-E0B6C73DCD65}"/>
              </a:ext>
            </a:extLst>
          </p:cNvPr>
          <p:cNvSpPr txBox="1">
            <a:spLocks noGrp="1"/>
          </p:cNvSpPr>
          <p:nvPr>
            <p:ph type="sldNum" sz="quarter" idx="8"/>
          </p:nvPr>
        </p:nvSpPr>
        <p:spPr/>
        <p:txBody>
          <a:bodyPr/>
          <a:lstStyle>
            <a:lvl1pPr>
              <a:defRPr/>
            </a:lvl1pPr>
          </a:lstStyle>
          <a:p>
            <a:pPr lvl="0"/>
            <a:fld id="{C54E1C45-603F-480C-8B40-AB8E6F531E33}" type="slidenum">
              <a:t>‹Nº›</a:t>
            </a:fld>
            <a:endParaRPr lang="es-ES"/>
          </a:p>
        </p:txBody>
      </p:sp>
    </p:spTree>
    <p:extLst>
      <p:ext uri="{BB962C8B-B14F-4D97-AF65-F5344CB8AC3E}">
        <p14:creationId xmlns:p14="http://schemas.microsoft.com/office/powerpoint/2010/main" val="196063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510E58-0D3E-4E14-9B2A-AC3E17B4DA1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BAC107E-D6AE-46BE-8854-AF815191F09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812B867-48AF-40FC-91EC-E6C0F2C0F36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2F043A3-F453-454D-8E62-2163F610B7ED}"/>
              </a:ext>
            </a:extLst>
          </p:cNvPr>
          <p:cNvSpPr txBox="1">
            <a:spLocks noGrp="1"/>
          </p:cNvSpPr>
          <p:nvPr>
            <p:ph type="dt" sz="half" idx="7"/>
          </p:nvPr>
        </p:nvSpPr>
        <p:spPr/>
        <p:txBody>
          <a:bodyPr/>
          <a:lstStyle>
            <a:lvl1pPr>
              <a:defRPr/>
            </a:lvl1pPr>
          </a:lstStyle>
          <a:p>
            <a:pPr lvl="0"/>
            <a:fld id="{66746607-8210-44A7-A0E5-322BD9AD87EF}" type="datetime1">
              <a:rPr lang="es-ES"/>
              <a:pPr lvl="0"/>
              <a:t>02/06/2020</a:t>
            </a:fld>
            <a:endParaRPr lang="es-ES"/>
          </a:p>
        </p:txBody>
      </p:sp>
      <p:sp>
        <p:nvSpPr>
          <p:cNvPr id="6" name="Marcador de pie de página 5">
            <a:extLst>
              <a:ext uri="{FF2B5EF4-FFF2-40B4-BE49-F238E27FC236}">
                <a16:creationId xmlns:a16="http://schemas.microsoft.com/office/drawing/2014/main" id="{4AC1FF87-7F04-43B7-A274-64C65B2A665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FE9CF42-E18F-48AE-BA02-668D0EF3ECFD}"/>
              </a:ext>
            </a:extLst>
          </p:cNvPr>
          <p:cNvSpPr txBox="1">
            <a:spLocks noGrp="1"/>
          </p:cNvSpPr>
          <p:nvPr>
            <p:ph type="sldNum" sz="quarter" idx="8"/>
          </p:nvPr>
        </p:nvSpPr>
        <p:spPr/>
        <p:txBody>
          <a:bodyPr/>
          <a:lstStyle>
            <a:lvl1pPr>
              <a:defRPr/>
            </a:lvl1pPr>
          </a:lstStyle>
          <a:p>
            <a:pPr lvl="0"/>
            <a:fld id="{F62D4C02-396D-4F25-AFDB-1614B21467D1}" type="slidenum">
              <a:t>‹Nº›</a:t>
            </a:fld>
            <a:endParaRPr lang="es-ES"/>
          </a:p>
        </p:txBody>
      </p:sp>
    </p:spTree>
    <p:extLst>
      <p:ext uri="{BB962C8B-B14F-4D97-AF65-F5344CB8AC3E}">
        <p14:creationId xmlns:p14="http://schemas.microsoft.com/office/powerpoint/2010/main" val="2965755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D248E3-46AE-436F-8DF9-8EA9BA02444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EEF630C-4EB7-4058-A0C5-3C605CE8979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80AE3F-108E-4C13-9870-33A6464F1F2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89EE0C0-DE0B-4323-A559-5E768916BFB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28F7ED1-E1D6-484E-ADA7-D6FD0C1A2AF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87FCB32-8E51-4329-93D9-2A775EDD5BD7}"/>
              </a:ext>
            </a:extLst>
          </p:cNvPr>
          <p:cNvSpPr txBox="1">
            <a:spLocks noGrp="1"/>
          </p:cNvSpPr>
          <p:nvPr>
            <p:ph type="dt" sz="half" idx="7"/>
          </p:nvPr>
        </p:nvSpPr>
        <p:spPr/>
        <p:txBody>
          <a:bodyPr/>
          <a:lstStyle>
            <a:lvl1pPr>
              <a:defRPr/>
            </a:lvl1pPr>
          </a:lstStyle>
          <a:p>
            <a:pPr lvl="0"/>
            <a:fld id="{E386B59F-A120-416D-8489-698F0DAF6D9B}" type="datetime1">
              <a:rPr lang="es-ES"/>
              <a:pPr lvl="0"/>
              <a:t>02/06/2020</a:t>
            </a:fld>
            <a:endParaRPr lang="es-ES"/>
          </a:p>
        </p:txBody>
      </p:sp>
      <p:sp>
        <p:nvSpPr>
          <p:cNvPr id="8" name="Marcador de pie de página 7">
            <a:extLst>
              <a:ext uri="{FF2B5EF4-FFF2-40B4-BE49-F238E27FC236}">
                <a16:creationId xmlns:a16="http://schemas.microsoft.com/office/drawing/2014/main" id="{629F3D2B-F460-4E45-B24A-CA615F47064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BFB49A4-EFBF-4990-8A69-97B5E7AD3E0C}"/>
              </a:ext>
            </a:extLst>
          </p:cNvPr>
          <p:cNvSpPr txBox="1">
            <a:spLocks noGrp="1"/>
          </p:cNvSpPr>
          <p:nvPr>
            <p:ph type="sldNum" sz="quarter" idx="8"/>
          </p:nvPr>
        </p:nvSpPr>
        <p:spPr/>
        <p:txBody>
          <a:bodyPr/>
          <a:lstStyle>
            <a:lvl1pPr>
              <a:defRPr/>
            </a:lvl1pPr>
          </a:lstStyle>
          <a:p>
            <a:pPr lvl="0"/>
            <a:fld id="{2CCA8A76-619F-48FC-80E1-E1CA4B66959F}" type="slidenum">
              <a:t>‹Nº›</a:t>
            </a:fld>
            <a:endParaRPr lang="es-ES"/>
          </a:p>
        </p:txBody>
      </p:sp>
    </p:spTree>
    <p:extLst>
      <p:ext uri="{BB962C8B-B14F-4D97-AF65-F5344CB8AC3E}">
        <p14:creationId xmlns:p14="http://schemas.microsoft.com/office/powerpoint/2010/main" val="4106486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F35DBD-F282-4493-8DD2-1E7A71F4233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66FC32D-A0A7-4180-9130-E99B70FCB4AD}"/>
              </a:ext>
            </a:extLst>
          </p:cNvPr>
          <p:cNvSpPr txBox="1">
            <a:spLocks noGrp="1"/>
          </p:cNvSpPr>
          <p:nvPr>
            <p:ph type="dt" sz="half" idx="7"/>
          </p:nvPr>
        </p:nvSpPr>
        <p:spPr/>
        <p:txBody>
          <a:bodyPr/>
          <a:lstStyle>
            <a:lvl1pPr>
              <a:defRPr/>
            </a:lvl1pPr>
          </a:lstStyle>
          <a:p>
            <a:pPr lvl="0"/>
            <a:fld id="{323D4A29-CB68-47D3-8BB3-443212240449}" type="datetime1">
              <a:rPr lang="es-ES"/>
              <a:pPr lvl="0"/>
              <a:t>02/06/2020</a:t>
            </a:fld>
            <a:endParaRPr lang="es-ES"/>
          </a:p>
        </p:txBody>
      </p:sp>
      <p:sp>
        <p:nvSpPr>
          <p:cNvPr id="4" name="Marcador de pie de página 3">
            <a:extLst>
              <a:ext uri="{FF2B5EF4-FFF2-40B4-BE49-F238E27FC236}">
                <a16:creationId xmlns:a16="http://schemas.microsoft.com/office/drawing/2014/main" id="{4272A589-3799-46E8-95BB-1ADE58E9C8C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677A13B-39EA-4282-A171-8046E6A4F114}"/>
              </a:ext>
            </a:extLst>
          </p:cNvPr>
          <p:cNvSpPr txBox="1">
            <a:spLocks noGrp="1"/>
          </p:cNvSpPr>
          <p:nvPr>
            <p:ph type="sldNum" sz="quarter" idx="8"/>
          </p:nvPr>
        </p:nvSpPr>
        <p:spPr/>
        <p:txBody>
          <a:bodyPr/>
          <a:lstStyle>
            <a:lvl1pPr>
              <a:defRPr/>
            </a:lvl1pPr>
          </a:lstStyle>
          <a:p>
            <a:pPr lvl="0"/>
            <a:fld id="{C95E8BE6-2C69-4C70-821A-E38AA78DC9BB}" type="slidenum">
              <a:t>‹Nº›</a:t>
            </a:fld>
            <a:endParaRPr lang="es-ES"/>
          </a:p>
        </p:txBody>
      </p:sp>
    </p:spTree>
    <p:extLst>
      <p:ext uri="{BB962C8B-B14F-4D97-AF65-F5344CB8AC3E}">
        <p14:creationId xmlns:p14="http://schemas.microsoft.com/office/powerpoint/2010/main" val="431054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964711E-8903-4F1F-997F-C2562E91A912}"/>
              </a:ext>
            </a:extLst>
          </p:cNvPr>
          <p:cNvSpPr txBox="1">
            <a:spLocks noGrp="1"/>
          </p:cNvSpPr>
          <p:nvPr>
            <p:ph type="dt" sz="half" idx="7"/>
          </p:nvPr>
        </p:nvSpPr>
        <p:spPr/>
        <p:txBody>
          <a:bodyPr/>
          <a:lstStyle>
            <a:lvl1pPr>
              <a:defRPr/>
            </a:lvl1pPr>
          </a:lstStyle>
          <a:p>
            <a:pPr lvl="0"/>
            <a:fld id="{3DD719D5-63BE-49EA-86DA-C96029052EBC}" type="datetime1">
              <a:rPr lang="es-ES"/>
              <a:pPr lvl="0"/>
              <a:t>02/06/2020</a:t>
            </a:fld>
            <a:endParaRPr lang="es-ES"/>
          </a:p>
        </p:txBody>
      </p:sp>
      <p:sp>
        <p:nvSpPr>
          <p:cNvPr id="3" name="Marcador de pie de página 2">
            <a:extLst>
              <a:ext uri="{FF2B5EF4-FFF2-40B4-BE49-F238E27FC236}">
                <a16:creationId xmlns:a16="http://schemas.microsoft.com/office/drawing/2014/main" id="{764A8066-CB85-4F17-9E70-BAACAA00BBD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9B41106-F695-4A06-B4EE-3F401CFAC3F8}"/>
              </a:ext>
            </a:extLst>
          </p:cNvPr>
          <p:cNvSpPr txBox="1">
            <a:spLocks noGrp="1"/>
          </p:cNvSpPr>
          <p:nvPr>
            <p:ph type="sldNum" sz="quarter" idx="8"/>
          </p:nvPr>
        </p:nvSpPr>
        <p:spPr/>
        <p:txBody>
          <a:bodyPr/>
          <a:lstStyle>
            <a:lvl1pPr>
              <a:defRPr/>
            </a:lvl1pPr>
          </a:lstStyle>
          <a:p>
            <a:pPr lvl="0"/>
            <a:fld id="{1B92222E-B385-48C1-95F9-5524DA747E19}" type="slidenum">
              <a:t>‹Nº›</a:t>
            </a:fld>
            <a:endParaRPr lang="es-ES"/>
          </a:p>
        </p:txBody>
      </p:sp>
    </p:spTree>
    <p:extLst>
      <p:ext uri="{BB962C8B-B14F-4D97-AF65-F5344CB8AC3E}">
        <p14:creationId xmlns:p14="http://schemas.microsoft.com/office/powerpoint/2010/main" val="249537666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958D99-35F6-49AA-8762-A240D0B3369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6BA2061-FA93-4432-8ABB-7C9BEAAB70A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F6D1126-E9BA-4E35-8161-44CC89340E1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93E8E12-E38D-4B44-8572-6AA68FF59BA4}"/>
              </a:ext>
            </a:extLst>
          </p:cNvPr>
          <p:cNvSpPr txBox="1">
            <a:spLocks noGrp="1"/>
          </p:cNvSpPr>
          <p:nvPr>
            <p:ph type="dt" sz="half" idx="7"/>
          </p:nvPr>
        </p:nvSpPr>
        <p:spPr/>
        <p:txBody>
          <a:bodyPr/>
          <a:lstStyle>
            <a:lvl1pPr>
              <a:defRPr/>
            </a:lvl1pPr>
          </a:lstStyle>
          <a:p>
            <a:pPr lvl="0"/>
            <a:fld id="{DE81DD4D-025A-4CEB-9550-73A7C79627F0}" type="datetime1">
              <a:rPr lang="es-ES"/>
              <a:pPr lvl="0"/>
              <a:t>02/06/2020</a:t>
            </a:fld>
            <a:endParaRPr lang="es-ES"/>
          </a:p>
        </p:txBody>
      </p:sp>
      <p:sp>
        <p:nvSpPr>
          <p:cNvPr id="6" name="Marcador de pie de página 5">
            <a:extLst>
              <a:ext uri="{FF2B5EF4-FFF2-40B4-BE49-F238E27FC236}">
                <a16:creationId xmlns:a16="http://schemas.microsoft.com/office/drawing/2014/main" id="{993BC579-5905-47F6-B212-D4532600B9E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3B21F87-C9E1-4385-8A7C-885F4672F52B}"/>
              </a:ext>
            </a:extLst>
          </p:cNvPr>
          <p:cNvSpPr txBox="1">
            <a:spLocks noGrp="1"/>
          </p:cNvSpPr>
          <p:nvPr>
            <p:ph type="sldNum" sz="quarter" idx="8"/>
          </p:nvPr>
        </p:nvSpPr>
        <p:spPr/>
        <p:txBody>
          <a:bodyPr/>
          <a:lstStyle>
            <a:lvl1pPr>
              <a:defRPr/>
            </a:lvl1pPr>
          </a:lstStyle>
          <a:p>
            <a:pPr lvl="0"/>
            <a:fld id="{A8578B7C-0C61-49D3-8182-7FAE4751701A}" type="slidenum">
              <a:t>‹Nº›</a:t>
            </a:fld>
            <a:endParaRPr lang="es-ES"/>
          </a:p>
        </p:txBody>
      </p:sp>
    </p:spTree>
    <p:extLst>
      <p:ext uri="{BB962C8B-B14F-4D97-AF65-F5344CB8AC3E}">
        <p14:creationId xmlns:p14="http://schemas.microsoft.com/office/powerpoint/2010/main" val="3771805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11C383-C76C-468A-A438-11D5FCAFD2A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F823764-E0CB-45BB-92C3-21590C724B6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F35654C-145F-4926-A2E9-0EDDE4F3EFF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DAAABD2-EA90-41B6-813A-20E262FD8DEE}"/>
              </a:ext>
            </a:extLst>
          </p:cNvPr>
          <p:cNvSpPr txBox="1">
            <a:spLocks noGrp="1"/>
          </p:cNvSpPr>
          <p:nvPr>
            <p:ph type="dt" sz="half" idx="7"/>
          </p:nvPr>
        </p:nvSpPr>
        <p:spPr/>
        <p:txBody>
          <a:bodyPr/>
          <a:lstStyle>
            <a:lvl1pPr>
              <a:defRPr/>
            </a:lvl1pPr>
          </a:lstStyle>
          <a:p>
            <a:pPr lvl="0"/>
            <a:fld id="{E3D00584-6D6F-4AF2-8922-7166332C669B}" type="datetime1">
              <a:rPr lang="es-ES"/>
              <a:pPr lvl="0"/>
              <a:t>02/06/2020</a:t>
            </a:fld>
            <a:endParaRPr lang="es-ES"/>
          </a:p>
        </p:txBody>
      </p:sp>
      <p:sp>
        <p:nvSpPr>
          <p:cNvPr id="6" name="Marcador de pie de página 5">
            <a:extLst>
              <a:ext uri="{FF2B5EF4-FFF2-40B4-BE49-F238E27FC236}">
                <a16:creationId xmlns:a16="http://schemas.microsoft.com/office/drawing/2014/main" id="{CD29206F-7802-447C-B53F-87B53D67420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C475F18-DA4A-46E7-A013-BBFC93D35F48}"/>
              </a:ext>
            </a:extLst>
          </p:cNvPr>
          <p:cNvSpPr txBox="1">
            <a:spLocks noGrp="1"/>
          </p:cNvSpPr>
          <p:nvPr>
            <p:ph type="sldNum" sz="quarter" idx="8"/>
          </p:nvPr>
        </p:nvSpPr>
        <p:spPr/>
        <p:txBody>
          <a:bodyPr/>
          <a:lstStyle>
            <a:lvl1pPr>
              <a:defRPr/>
            </a:lvl1pPr>
          </a:lstStyle>
          <a:p>
            <a:pPr lvl="0"/>
            <a:fld id="{8C061B01-F0DC-41BC-A5C1-92099BF5DCEC}" type="slidenum">
              <a:t>‹Nº›</a:t>
            </a:fld>
            <a:endParaRPr lang="es-ES"/>
          </a:p>
        </p:txBody>
      </p:sp>
    </p:spTree>
    <p:extLst>
      <p:ext uri="{BB962C8B-B14F-4D97-AF65-F5344CB8AC3E}">
        <p14:creationId xmlns:p14="http://schemas.microsoft.com/office/powerpoint/2010/main" val="893917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4F520C-C724-4CC4-92E0-D64F2AD5B69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F1CA764-5E69-4902-8C03-A8557B91552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3161076-2E07-4EC1-8B75-CB227166E1E5}"/>
              </a:ext>
            </a:extLst>
          </p:cNvPr>
          <p:cNvSpPr txBox="1">
            <a:spLocks noGrp="1"/>
          </p:cNvSpPr>
          <p:nvPr>
            <p:ph type="dt" sz="half" idx="7"/>
          </p:nvPr>
        </p:nvSpPr>
        <p:spPr/>
        <p:txBody>
          <a:bodyPr/>
          <a:lstStyle>
            <a:lvl1pPr>
              <a:defRPr/>
            </a:lvl1pPr>
          </a:lstStyle>
          <a:p>
            <a:pPr lvl="0"/>
            <a:fld id="{92BAB1FB-650E-4441-9E32-465629375250}" type="datetime1">
              <a:rPr lang="es-ES"/>
              <a:pPr lvl="0"/>
              <a:t>02/06/2020</a:t>
            </a:fld>
            <a:endParaRPr lang="es-ES"/>
          </a:p>
        </p:txBody>
      </p:sp>
      <p:sp>
        <p:nvSpPr>
          <p:cNvPr id="5" name="Marcador de pie de página 4">
            <a:extLst>
              <a:ext uri="{FF2B5EF4-FFF2-40B4-BE49-F238E27FC236}">
                <a16:creationId xmlns:a16="http://schemas.microsoft.com/office/drawing/2014/main" id="{6780B1CC-6F94-4493-A596-F02F65E2A18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D0E6EC1-476D-4751-9129-ACC9E5C7FA1D}"/>
              </a:ext>
            </a:extLst>
          </p:cNvPr>
          <p:cNvSpPr txBox="1">
            <a:spLocks noGrp="1"/>
          </p:cNvSpPr>
          <p:nvPr>
            <p:ph type="sldNum" sz="quarter" idx="8"/>
          </p:nvPr>
        </p:nvSpPr>
        <p:spPr/>
        <p:txBody>
          <a:bodyPr/>
          <a:lstStyle>
            <a:lvl1pPr>
              <a:defRPr/>
            </a:lvl1pPr>
          </a:lstStyle>
          <a:p>
            <a:pPr lvl="0"/>
            <a:fld id="{56509A54-64B6-4D1E-94C9-0742DD6F7AFC}" type="slidenum">
              <a:t>‹Nº›</a:t>
            </a:fld>
            <a:endParaRPr lang="es-ES"/>
          </a:p>
        </p:txBody>
      </p:sp>
    </p:spTree>
    <p:extLst>
      <p:ext uri="{BB962C8B-B14F-4D97-AF65-F5344CB8AC3E}">
        <p14:creationId xmlns:p14="http://schemas.microsoft.com/office/powerpoint/2010/main" val="2350324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FEBBA34-382F-40A6-8CD5-A3C261A77DF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6CC7349-63EC-420F-95D0-4EE0B12FC2F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BFAC390-F897-41B4-AED1-5F8026E77CD4}"/>
              </a:ext>
            </a:extLst>
          </p:cNvPr>
          <p:cNvSpPr txBox="1">
            <a:spLocks noGrp="1"/>
          </p:cNvSpPr>
          <p:nvPr>
            <p:ph type="dt" sz="half" idx="7"/>
          </p:nvPr>
        </p:nvSpPr>
        <p:spPr/>
        <p:txBody>
          <a:bodyPr/>
          <a:lstStyle>
            <a:lvl1pPr>
              <a:defRPr/>
            </a:lvl1pPr>
          </a:lstStyle>
          <a:p>
            <a:pPr lvl="0"/>
            <a:fld id="{A3CA0F89-203D-42F0-B338-F717192447B7}" type="datetime1">
              <a:rPr lang="es-ES"/>
              <a:pPr lvl="0"/>
              <a:t>02/06/2020</a:t>
            </a:fld>
            <a:endParaRPr lang="es-ES"/>
          </a:p>
        </p:txBody>
      </p:sp>
      <p:sp>
        <p:nvSpPr>
          <p:cNvPr id="5" name="Marcador de pie de página 4">
            <a:extLst>
              <a:ext uri="{FF2B5EF4-FFF2-40B4-BE49-F238E27FC236}">
                <a16:creationId xmlns:a16="http://schemas.microsoft.com/office/drawing/2014/main" id="{F27D2E06-D649-49FC-9400-95F9C80754A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386E0CE-531A-4AE2-9412-302B726DE57C}"/>
              </a:ext>
            </a:extLst>
          </p:cNvPr>
          <p:cNvSpPr txBox="1">
            <a:spLocks noGrp="1"/>
          </p:cNvSpPr>
          <p:nvPr>
            <p:ph type="sldNum" sz="quarter" idx="8"/>
          </p:nvPr>
        </p:nvSpPr>
        <p:spPr/>
        <p:txBody>
          <a:bodyPr/>
          <a:lstStyle>
            <a:lvl1pPr>
              <a:defRPr/>
            </a:lvl1pPr>
          </a:lstStyle>
          <a:p>
            <a:pPr lvl="0"/>
            <a:fld id="{EDE2BC45-4444-432D-87CD-7BD3DD7B6CFB}" type="slidenum">
              <a:t>‹Nº›</a:t>
            </a:fld>
            <a:endParaRPr lang="es-ES"/>
          </a:p>
        </p:txBody>
      </p:sp>
    </p:spTree>
    <p:extLst>
      <p:ext uri="{BB962C8B-B14F-4D97-AF65-F5344CB8AC3E}">
        <p14:creationId xmlns:p14="http://schemas.microsoft.com/office/powerpoint/2010/main" val="9160656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59BA93-BF08-422A-BCD1-D48C5D8A152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C4682C8-362B-47BD-9790-4BF7C5AD0D3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1240E24-C749-4AC4-B815-48EC6C37A3A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954D221-0519-4947-BD77-A608B87847D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43E3989-B135-454C-A636-7BF2579B9558}"/>
              </a:ext>
            </a:extLst>
          </p:cNvPr>
          <p:cNvSpPr txBox="1">
            <a:spLocks noGrp="1"/>
          </p:cNvSpPr>
          <p:nvPr>
            <p:ph type="sldNum" sz="quarter" idx="8"/>
          </p:nvPr>
        </p:nvSpPr>
        <p:spPr/>
        <p:txBody>
          <a:bodyPr/>
          <a:lstStyle>
            <a:lvl1pPr>
              <a:defRPr sz="1400"/>
            </a:lvl1pPr>
          </a:lstStyle>
          <a:p>
            <a:pPr lvl="0"/>
            <a:fld id="{2423733B-AEA9-4207-BBC7-C273DEDABE44}" type="slidenum">
              <a:t>‹Nº›</a:t>
            </a:fld>
            <a:endParaRPr lang="es-ES"/>
          </a:p>
        </p:txBody>
      </p:sp>
    </p:spTree>
    <p:extLst>
      <p:ext uri="{BB962C8B-B14F-4D97-AF65-F5344CB8AC3E}">
        <p14:creationId xmlns:p14="http://schemas.microsoft.com/office/powerpoint/2010/main" val="415375809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697876-8481-4A8C-9814-E4F809B3E05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8EF399C-0A54-4A3F-99D2-15AA66E6F1C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61B112B-AED4-4B19-BF59-4A7A06A9441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618280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A8E893C-FC20-4BB7-A999-6A377C7F041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A7080FD-7522-4E2C-8A4A-E59B3FA1C36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9DB421F-DDA2-4FF8-B98B-A348DBC99B7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93EB0C8-8932-4C80-ADB1-28D78DC9D028}" type="datetime1">
              <a:rPr lang="es-ES"/>
              <a:pPr lvl="0"/>
              <a:t>02/06/2020</a:t>
            </a:fld>
            <a:endParaRPr lang="es-ES"/>
          </a:p>
        </p:txBody>
      </p:sp>
      <p:sp>
        <p:nvSpPr>
          <p:cNvPr id="5" name="Marcador de pie de página 4">
            <a:extLst>
              <a:ext uri="{FF2B5EF4-FFF2-40B4-BE49-F238E27FC236}">
                <a16:creationId xmlns:a16="http://schemas.microsoft.com/office/drawing/2014/main" id="{7631AD84-1B19-4E0A-8396-2F0274705A2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A33DDBF-B402-4106-8F79-F407B788375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A57ED73-B0C5-4720-ABE1-AE7340F41BF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5AEF43E-117E-42F8-A0F5-D2DC8A6F5C8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C9DACA2-EE56-4119-8F9C-68081A1360B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0A13AAF-8287-460D-B6AB-ED56A0F8D01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55C95A8-D709-4372-A587-F6ABCAB1431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50731DF-84ED-4D3B-BC1A-0697E0A1D32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80FA447-068A-42A8-BCD9-7EA3E6BF9AB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2A8DA91-98F2-43A0-A1D2-A1A6A313257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96708778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hyperlink" Target="https://vk.com/mispps" TargetMode="External"/><Relationship Id="rId3" Type="http://schemas.openxmlformats.org/officeDocument/2006/relationships/image" Target="../media/image95.png"/><Relationship Id="rId7" Type="http://schemas.openxmlformats.org/officeDocument/2006/relationships/hyperlink" Target="https://www.facebook.com/mispps" TargetMode="External"/><Relationship Id="rId12" Type="http://schemas.openxmlformats.org/officeDocument/2006/relationships/image" Target="../media/image10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97.png"/><Relationship Id="rId11" Type="http://schemas.openxmlformats.org/officeDocument/2006/relationships/hyperlink" Target="https://plus.google.com/+Mispps/" TargetMode="External"/><Relationship Id="rId5" Type="http://schemas.openxmlformats.org/officeDocument/2006/relationships/image" Target="../media/image96.png"/><Relationship Id="rId10" Type="http://schemas.openxmlformats.org/officeDocument/2006/relationships/image" Target="../media/image9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571562B-7740-4FF3-9E31-B548989550F9}"/>
              </a:ext>
            </a:extLst>
          </p:cNvPr>
          <p:cNvSpPr txBox="1"/>
          <p:nvPr/>
        </p:nvSpPr>
        <p:spPr>
          <a:xfrm>
            <a:off x="0" y="2484415"/>
            <a:ext cx="1205587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FORO ROMANO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ROMA · ITALIA</a:t>
            </a:r>
          </a:p>
        </p:txBody>
      </p:sp>
      <p:pic>
        <p:nvPicPr>
          <p:cNvPr id="3" name="14 - Elysium">
            <a:extLst>
              <a:ext uri="{FF2B5EF4-FFF2-40B4-BE49-F238E27FC236}">
                <a16:creationId xmlns:a16="http://schemas.microsoft.com/office/drawing/2014/main" id="{E60785AF-9534-4567-ACAA-5B60D2AC912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83239" y="5566327"/>
            <a:ext cx="406395" cy="398239"/>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743606-3A3E-4723-8B3B-822CB89BAA28}"/>
              </a:ext>
            </a:extLst>
          </p:cNvPr>
          <p:cNvPicPr>
            <a:picLocks noChangeAspect="1"/>
          </p:cNvPicPr>
          <p:nvPr/>
        </p:nvPicPr>
        <p:blipFill>
          <a:blip r:embed="rId3"/>
          <a:stretch>
            <a:fillRect/>
          </a:stretch>
        </p:blipFill>
        <p:spPr>
          <a:xfrm>
            <a:off x="0" y="25840"/>
            <a:ext cx="12191996" cy="683215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275C22B-02CD-483B-8689-C9D09E2D7ED1}"/>
              </a:ext>
            </a:extLst>
          </p:cNvPr>
          <p:cNvSpPr txBox="1"/>
          <p:nvPr/>
        </p:nvSpPr>
        <p:spPr>
          <a:xfrm>
            <a:off x="1180728" y="1162970"/>
            <a:ext cx="10031763"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Foro Romano, aunque los romanos se referían a él comúnmente como FORUM MAGNUM o simplemente FORUM era el foro de la ciudad de Roma, es decir, la zona central, semejante a las plazas centrales en las ciudades actuales, donde se encuentran las instituciones de gobierno, mercado y religión. Al igual que hoy en día era donde tenían lugar el comercio, los negocios, la prostitución, la religión y la administración de justicia. En él se situaba el hogar comunal. Series de restos de pavimento muestran que sedimentos erosionados desde las colinas circundantes ya estaban elevando el nivel del foro en la primera época de la República. Originalmente había sido un terreno pantanoso, que fue drenado por los Tarquinios mediante la Cloaca Máxima. Su pavimento de travertino definitivo, que aún puede verse, data del reinado de César Augusto.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Actualmente es famoso por sus restos, que muestran elocuentemente el uso de los espacios urbanos durante el Imperio romano. El Foro Romano incluye los edificios y demás ruinas antiguas importantes como el Templo de Cástor y Pólux, el Templo de Rómulo, el Templo de Saturno, el Templo de Vesta, la Casa de las Vestales, el Templo de Venus y Roma, el Templo de César, la Basílica Emilia, la Basílica Julia, el Arco de Septimio Severo, el Arco de Tito, la Rostra (plural de rostrum), que es la tribuna desde donde los políticos daban sus discursos a los ciudadanos romanos, la Curia Julia sede del Senado, la Basílica de Majencio y Constantino, el Tabulario, el Templo de Antonino y Faustina, la Regia, el Templo de Vespasiano y Tito, el Templo de la Concordia y el Templo de Jano. También hay un camino procesional, la Vía Sacra, que cruza el Foro Romano conectándolo con el Coliseo. Al final del Imperio perdió su uso cotidiano quedando como lugar sagrado.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50FD27-9118-435C-A480-057E2B2E8357}"/>
              </a:ext>
            </a:extLst>
          </p:cNvPr>
          <p:cNvPicPr>
            <a:picLocks noChangeAspect="1"/>
          </p:cNvPicPr>
          <p:nvPr/>
        </p:nvPicPr>
        <p:blipFill>
          <a:blip r:embed="rId3"/>
          <a:stretch>
            <a:fillRect/>
          </a:stretch>
        </p:blipFill>
        <p:spPr>
          <a:xfrm>
            <a:off x="0" y="0"/>
            <a:ext cx="12191996" cy="685461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D68AC2D-593C-4DFC-B3C7-C314EBCE51FA}"/>
              </a:ext>
            </a:extLst>
          </p:cNvPr>
          <p:cNvSpPr txBox="1"/>
          <p:nvPr/>
        </p:nvSpPr>
        <p:spPr>
          <a:xfrm>
            <a:off x="1180728" y="1420428"/>
            <a:ext cx="9871972"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último monumento construido en el Foro fue la Columna de Focas. Durante la Edad Media, aunque la memoria del Foro Romano persistió, los edificios fueron en su mayor parte enterrados bajo escombros y su localización, la zona entre el monte Capitolino y el Coliseo, fue designada “Campo Vaccinio” o “Campo bovino”. El regreso del papa Urbano V desde Aviñón en 1367 despertó un creciente interés por los monumentos antiguos, en parte por su lección moral y en parte como cantera para construir nuevos edificios.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Se extrajo gran cantidad de mármol para construcciones papales, en el Vaticano principalmente, y para cocer en hornos creados en el mismo foro para hacer cal. Miguel Ángel expresó en muchas ocasiones su oposición a la destrucción de los restos. Artistas de finales del siglo XV dibujaron las ruinas del Foro, los anticuarios copiaron inscripciones desde el siglo XVI y se comenzó una excavación profesional a finales del siglo XVIII. Un cardenal tomó medidas para drenarlo de nuevo y construyó el barrio Alessadrine sobre él. No obstante, la excavación de Carlo Fea, quien empezó a retirar los escombros del Arco de Septimio Severo en 1803, y los arqueólogos del régimen napoleónico marcaron el comienzo de la limpieza del Foro, que no fue totalmente excavado hasta principios del siglo XX. En su estado actual, se muestran juntos restos de varios siglos, debido a la práctica romana de construir sobre ruinas más antiguas.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BEDF7A-CF3D-4273-A428-6ED3423E0EB2}"/>
              </a:ext>
            </a:extLst>
          </p:cNvPr>
          <p:cNvPicPr>
            <a:picLocks noChangeAspect="1"/>
          </p:cNvPicPr>
          <p:nvPr/>
        </p:nvPicPr>
        <p:blipFill>
          <a:blip r:embed="rId2"/>
          <a:stretch>
            <a:fillRect/>
          </a:stretch>
        </p:blipFill>
        <p:spPr>
          <a:xfrm>
            <a:off x="0" y="0"/>
            <a:ext cx="12191996" cy="685461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A08AC1-AD06-4F16-A022-E782EF70EAE8}"/>
              </a:ext>
            </a:extLst>
          </p:cNvPr>
          <p:cNvPicPr>
            <a:picLocks noChangeAspect="1"/>
          </p:cNvPicPr>
          <p:nvPr/>
        </p:nvPicPr>
        <p:blipFill>
          <a:blip r:embed="rId2"/>
          <a:stretch>
            <a:fillRect/>
          </a:stretch>
        </p:blipFill>
        <p:spPr>
          <a:xfrm>
            <a:off x="0" y="0"/>
            <a:ext cx="12191996" cy="685461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203033-0191-4921-959B-278ABF3C1D9F}"/>
              </a:ext>
            </a:extLst>
          </p:cNvPr>
          <p:cNvPicPr>
            <a:picLocks noChangeAspect="1"/>
          </p:cNvPicPr>
          <p:nvPr/>
        </p:nvPicPr>
        <p:blipFill>
          <a:blip r:embed="rId2"/>
          <a:stretch>
            <a:fillRect/>
          </a:stretch>
        </p:blipFill>
        <p:spPr>
          <a:xfrm>
            <a:off x="0" y="0"/>
            <a:ext cx="12191996" cy="685461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243A60-4E7B-4D1D-9B9B-63F7DDC57598}"/>
              </a:ext>
            </a:extLst>
          </p:cNvPr>
          <p:cNvPicPr>
            <a:picLocks noChangeAspect="1"/>
          </p:cNvPicPr>
          <p:nvPr/>
        </p:nvPicPr>
        <p:blipFill>
          <a:blip r:embed="rId2"/>
          <a:stretch>
            <a:fillRect/>
          </a:stretch>
        </p:blipFill>
        <p:spPr>
          <a:xfrm>
            <a:off x="0" y="0"/>
            <a:ext cx="12118021" cy="690682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54A6A4-1777-4119-ADBA-D12F104E3B47}"/>
              </a:ext>
            </a:extLst>
          </p:cNvPr>
          <p:cNvPicPr>
            <a:picLocks noChangeAspect="1"/>
          </p:cNvPicPr>
          <p:nvPr/>
        </p:nvPicPr>
        <p:blipFill>
          <a:blip r:embed="rId2"/>
          <a:stretch>
            <a:fillRect/>
          </a:stretch>
        </p:blipFill>
        <p:spPr>
          <a:xfrm>
            <a:off x="0" y="0"/>
            <a:ext cx="12191996" cy="685461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7B5269-1212-4231-BDEC-2F8A7853D182}"/>
              </a:ext>
            </a:extLst>
          </p:cNvPr>
          <p:cNvPicPr>
            <a:picLocks noChangeAspect="1"/>
          </p:cNvPicPr>
          <p:nvPr/>
        </p:nvPicPr>
        <p:blipFill>
          <a:blip r:embed="rId2"/>
          <a:stretch>
            <a:fillRect/>
          </a:stretch>
        </p:blipFill>
        <p:spPr>
          <a:xfrm>
            <a:off x="949906" y="0"/>
            <a:ext cx="10299573" cy="3210037"/>
          </a:xfrm>
          <a:prstGeom prst="rect">
            <a:avLst/>
          </a:prstGeom>
          <a:noFill/>
          <a:ln cap="flat">
            <a:noFill/>
          </a:ln>
        </p:spPr>
      </p:pic>
      <p:sp>
        <p:nvSpPr>
          <p:cNvPr id="3" name="CuadroTexto 3">
            <a:extLst>
              <a:ext uri="{FF2B5EF4-FFF2-40B4-BE49-F238E27FC236}">
                <a16:creationId xmlns:a16="http://schemas.microsoft.com/office/drawing/2014/main" id="{9213C396-105D-4B31-9B20-450AA88C5C34}"/>
              </a:ext>
            </a:extLst>
          </p:cNvPr>
          <p:cNvSpPr txBox="1"/>
          <p:nvPr/>
        </p:nvSpPr>
        <p:spPr>
          <a:xfrm>
            <a:off x="843378" y="3382393"/>
            <a:ext cx="10502286" cy="3354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ARCO DE SEPTIMIO SEVERO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arco de Septimio Severo es un antiguo arco de triunfo que se encuentra en Roma en el extremo noroeste del Foro Romano, a los pies de la colina del Capitolio, delante del templo de la Concordia, no lejos de la Curia Julia. Fue erigido en 203 para glorificar las victorias militares del emperador Septimio Severo y sus hijos Geta y Caracalla sobre los partos,​ en las dos campañas de 194/195 y 197-199. Tras la muerte de Septimio Severo, sus hijos Caracalla y Geta fueron inicialmente emperadores conjuntos. Caracalla hizo que asesinaran a Geta en el año 212; los recuerdos de Geta fueron destruidos y todas las imágenes o menciones de él se eliminaron de los monumentos y edificios públicos. Por ello, la imagen de Geta y las inscripciones que se referían a él se eliminaron del arco. El arco se alzó sobre una base de travertino a la que originariamente se accedía por escalones desde el antiguo nivel del Foro. Es una construcción en mármol blanco que consta de un arco principal encuadrado por otros dos pequeños arcos. El arco central tiene una bóveda semicircular rica en casetones. El arco tiene unos 23 metros de alto, 25 metros de ancho y 11,85 metros de profundidad.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A656C8-780A-473E-B4CB-D428BA4231BC}"/>
              </a:ext>
            </a:extLst>
          </p:cNvPr>
          <p:cNvPicPr>
            <a:picLocks noChangeAspect="1"/>
          </p:cNvPicPr>
          <p:nvPr/>
        </p:nvPicPr>
        <p:blipFill>
          <a:blip r:embed="rId2"/>
          <a:stretch>
            <a:fillRect/>
          </a:stretch>
        </p:blipFill>
        <p:spPr>
          <a:xfrm>
            <a:off x="71021" y="0"/>
            <a:ext cx="12120975" cy="685188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FCA9E3-E330-4FA5-9B0E-8B8B74DE714D}"/>
              </a:ext>
            </a:extLst>
          </p:cNvPr>
          <p:cNvPicPr>
            <a:picLocks noChangeAspect="1"/>
          </p:cNvPicPr>
          <p:nvPr/>
        </p:nvPicPr>
        <p:blipFill>
          <a:blip r:embed="rId2"/>
          <a:stretch>
            <a:fillRect/>
          </a:stretch>
        </p:blipFill>
        <p:spPr>
          <a:xfrm>
            <a:off x="1549523" y="0"/>
            <a:ext cx="9085926" cy="681444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C62FB4-5BC5-4DCD-83CB-C002FC18F23C}"/>
              </a:ext>
            </a:extLst>
          </p:cNvPr>
          <p:cNvPicPr>
            <a:picLocks noChangeAspect="1"/>
          </p:cNvPicPr>
          <p:nvPr/>
        </p:nvPicPr>
        <p:blipFill>
          <a:blip r:embed="rId2"/>
          <a:stretch>
            <a:fillRect/>
          </a:stretch>
        </p:blipFill>
        <p:spPr>
          <a:xfrm>
            <a:off x="5271772" y="0"/>
            <a:ext cx="6869923" cy="6858000"/>
          </a:xfrm>
          <a:prstGeom prst="rect">
            <a:avLst/>
          </a:prstGeom>
          <a:noFill/>
          <a:ln cap="flat">
            <a:noFill/>
          </a:ln>
        </p:spPr>
      </p:pic>
      <p:sp>
        <p:nvSpPr>
          <p:cNvPr id="3" name="CuadroTexto 3">
            <a:extLst>
              <a:ext uri="{FF2B5EF4-FFF2-40B4-BE49-F238E27FC236}">
                <a16:creationId xmlns:a16="http://schemas.microsoft.com/office/drawing/2014/main" id="{A884C9C3-9120-4B1A-859E-55EBC86E86BA}"/>
              </a:ext>
            </a:extLst>
          </p:cNvPr>
          <p:cNvSpPr txBox="1"/>
          <p:nvPr/>
        </p:nvSpPr>
        <p:spPr>
          <a:xfrm>
            <a:off x="310722" y="994300"/>
            <a:ext cx="4607515" cy="483209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ARCO DE TITO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arco de Tito es un arco honorífico,​ situado en la Vía Sacra, justo al sureste del Foro, en Roma. Fue construido hacia el año 82 d. C. por el emperador romano Domiciano poco después de la muerte de su hermano mayor, Tito, para conmemorar las victorias de este, incluido el Sitio de Jerusalén del 70 d. C. El arco ha proporcionado el modelo general para muchos arcos triunfales erigidos desde el siglo XVI, y es lo que inspiró el Arco de Triunfo en París, Francia. El arco bordea el Clivus Palatinus cerca de la intersección entre la vía Sacra, en la parte superior de la Velia. Es posible que estuviera ligeramente desplazado hacia el sur y se giró con la construcción del templo de Venus y Roma​. El arco se erigió poco después de la muerte de Tito en septiembre del año 81 para conmemorar la toma de Jerusalén y la destrucción del segundo templo de Jerusalén.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89A6E1-0EC3-4661-B0DA-607432C81A7A}"/>
              </a:ext>
            </a:extLst>
          </p:cNvPr>
          <p:cNvPicPr>
            <a:picLocks noChangeAspect="1"/>
          </p:cNvPicPr>
          <p:nvPr/>
        </p:nvPicPr>
        <p:blipFill>
          <a:blip r:embed="rId2"/>
          <a:stretch>
            <a:fillRect/>
          </a:stretch>
        </p:blipFill>
        <p:spPr>
          <a:xfrm>
            <a:off x="896642" y="0"/>
            <a:ext cx="10298100" cy="686539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D79A8B-71AD-48C1-AFB6-A858DA690B0D}"/>
              </a:ext>
            </a:extLst>
          </p:cNvPr>
          <p:cNvPicPr>
            <a:picLocks noChangeAspect="1"/>
          </p:cNvPicPr>
          <p:nvPr/>
        </p:nvPicPr>
        <p:blipFill>
          <a:blip r:embed="rId2"/>
          <a:stretch>
            <a:fillRect/>
          </a:stretch>
        </p:blipFill>
        <p:spPr>
          <a:xfrm>
            <a:off x="987460" y="0"/>
            <a:ext cx="10287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CF37049-EF46-4C8E-ACB5-BAFB84AF451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4727B67-8DE1-4056-92E0-56E69D768894}"/>
              </a:ext>
            </a:extLst>
          </p:cNvPr>
          <p:cNvSpPr txBox="1"/>
          <p:nvPr/>
        </p:nvSpPr>
        <p:spPr>
          <a:xfrm>
            <a:off x="1243584" y="2478024"/>
            <a:ext cx="9747504" cy="212365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BASÍLICA DE MAJENCIO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Basílica de Majencio estaba situada en el foro de Roma, y fue construida sobre las ruinas del Templo de la Paz de Vespasiano. Era uno de los edificios romanos más importantes destinado a la administración de justicia, y a los tratos comerciales. Su forma y su planta fue copiada en la era cristiana para construir las primeras iglesias. Solía tener una planta de tres naves; una central y dos laterales. La Basílica de Majencio se inició en el año 306 d.C. bajo el mandato del Emperador Majencio, pero no fue terminada hasta el 312 d.C., ya en el mandato del Emperador Constantino.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92772C-7C65-45C8-A002-2F2BEAB806C5}"/>
              </a:ext>
            </a:extLst>
          </p:cNvPr>
          <p:cNvPicPr>
            <a:picLocks noChangeAspect="1"/>
          </p:cNvPicPr>
          <p:nvPr/>
        </p:nvPicPr>
        <p:blipFill>
          <a:blip r:embed="rId2"/>
          <a:stretch>
            <a:fillRect/>
          </a:stretch>
        </p:blipFill>
        <p:spPr>
          <a:xfrm>
            <a:off x="0" y="-822960"/>
            <a:ext cx="12191996" cy="761999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2FF57B-799E-46CA-9FA7-FC2F696CB600}"/>
              </a:ext>
            </a:extLst>
          </p:cNvPr>
          <p:cNvPicPr>
            <a:picLocks noChangeAspect="1"/>
          </p:cNvPicPr>
          <p:nvPr/>
        </p:nvPicPr>
        <p:blipFill>
          <a:blip r:embed="rId2"/>
          <a:stretch>
            <a:fillRect/>
          </a:stretch>
        </p:blipFill>
        <p:spPr>
          <a:xfrm>
            <a:off x="0" y="-532665"/>
            <a:ext cx="12082506" cy="739745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0EBFD7-01A0-4F74-885D-910EE1C599F6}"/>
              </a:ext>
            </a:extLst>
          </p:cNvPr>
          <p:cNvPicPr>
            <a:picLocks noChangeAspect="1"/>
          </p:cNvPicPr>
          <p:nvPr/>
        </p:nvPicPr>
        <p:blipFill>
          <a:blip r:embed="rId2"/>
          <a:stretch>
            <a:fillRect/>
          </a:stretch>
        </p:blipFill>
        <p:spPr>
          <a:xfrm>
            <a:off x="0" y="-665820"/>
            <a:ext cx="12191996" cy="751101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527A5A-74FC-482B-A9EC-AB434F1E2C48}"/>
              </a:ext>
            </a:extLst>
          </p:cNvPr>
          <p:cNvPicPr>
            <a:picLocks noChangeAspect="1"/>
          </p:cNvPicPr>
          <p:nvPr/>
        </p:nvPicPr>
        <p:blipFill>
          <a:blip r:embed="rId2"/>
          <a:stretch>
            <a:fillRect/>
          </a:stretch>
        </p:blipFill>
        <p:spPr>
          <a:xfrm>
            <a:off x="0" y="0"/>
            <a:ext cx="12191996" cy="694826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AAD01F5B-D73B-49CE-A7EB-5374CD47435F}"/>
              </a:ext>
            </a:extLst>
          </p:cNvPr>
          <p:cNvSpPr txBox="1"/>
          <p:nvPr/>
        </p:nvSpPr>
        <p:spPr>
          <a:xfrm>
            <a:off x="1562471" y="2290434"/>
            <a:ext cx="9348185" cy="261609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BASÍLICA EMILIA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basílica Emilia o basílica Fulvia, fue una basílica romana, situada en el lado norte del Foro Romano. Su construcción data del año 179 a. C. pero fue modificada varias veces con posterioridad. Actualmente sólo se pueden ver la planta y algunos elementos reconstruidos. La basílica es a menudo identificada para proteger a los peatones de la intemperie y ofrecer un refugio para las actividades del Foro Romano, evitando tanto la lluvia como el sol. Estaba dotada también de nuevas tiendas (tabernae), con una terraza para asistir a los combates de gladiadores que se desarrollaban en la plaza. Los tribunales también se asentaron aquí y más tarde los cambistas y banqueros se instalaron en este entorno propicio para sus asuntos.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B56851-F638-41A1-B0A7-E8F8B7E2CC72}"/>
              </a:ext>
            </a:extLst>
          </p:cNvPr>
          <p:cNvPicPr>
            <a:picLocks noChangeAspect="1"/>
          </p:cNvPicPr>
          <p:nvPr/>
        </p:nvPicPr>
        <p:blipFill>
          <a:blip r:embed="rId2"/>
          <a:stretch>
            <a:fillRect/>
          </a:stretch>
        </p:blipFill>
        <p:spPr>
          <a:xfrm>
            <a:off x="17757" y="-719084"/>
            <a:ext cx="12191996" cy="7560186"/>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C2520C-841E-4728-98DB-E084BF94560A}"/>
              </a:ext>
            </a:extLst>
          </p:cNvPr>
          <p:cNvPicPr>
            <a:picLocks noChangeAspect="1"/>
          </p:cNvPicPr>
          <p:nvPr/>
        </p:nvPicPr>
        <p:blipFill>
          <a:blip r:embed="rId2"/>
          <a:stretch>
            <a:fillRect/>
          </a:stretch>
        </p:blipFill>
        <p:spPr>
          <a:xfrm>
            <a:off x="0" y="-603677"/>
            <a:ext cx="12191996" cy="742620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49D7DD-87B6-4D82-B240-AFBA463D8205}"/>
              </a:ext>
            </a:extLst>
          </p:cNvPr>
          <p:cNvPicPr>
            <a:picLocks noChangeAspect="1"/>
          </p:cNvPicPr>
          <p:nvPr/>
        </p:nvPicPr>
        <p:blipFill>
          <a:blip r:embed="rId2"/>
          <a:stretch>
            <a:fillRect/>
          </a:stretch>
        </p:blipFill>
        <p:spPr>
          <a:xfrm>
            <a:off x="0" y="-656950"/>
            <a:ext cx="12191996" cy="751903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FBC56C-4404-4B49-85A8-F22C147C39BD}"/>
              </a:ext>
            </a:extLst>
          </p:cNvPr>
          <p:cNvPicPr>
            <a:picLocks noChangeAspect="1"/>
          </p:cNvPicPr>
          <p:nvPr/>
        </p:nvPicPr>
        <p:blipFill>
          <a:blip r:embed="rId2"/>
          <a:stretch>
            <a:fillRect/>
          </a:stretch>
        </p:blipFill>
        <p:spPr>
          <a:xfrm>
            <a:off x="0" y="0"/>
            <a:ext cx="12191996" cy="688315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0010AD-3D07-43C2-919C-07E55BC9CF82}"/>
              </a:ext>
            </a:extLst>
          </p:cNvPr>
          <p:cNvPicPr>
            <a:picLocks noChangeAspect="1"/>
          </p:cNvPicPr>
          <p:nvPr/>
        </p:nvPicPr>
        <p:blipFill>
          <a:blip r:embed="rId2"/>
          <a:stretch>
            <a:fillRect/>
          </a:stretch>
        </p:blipFill>
        <p:spPr>
          <a:xfrm>
            <a:off x="0" y="203197"/>
            <a:ext cx="12191996" cy="645160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101A78C-81AA-4D94-AC9B-31DE4B0F8541}"/>
              </a:ext>
            </a:extLst>
          </p:cNvPr>
          <p:cNvSpPr txBox="1"/>
          <p:nvPr/>
        </p:nvSpPr>
        <p:spPr>
          <a:xfrm>
            <a:off x="754599" y="1296143"/>
            <a:ext cx="4643021" cy="433965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BASÍLICA JULIA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Basílica Julia fue una estructura que en el pasado se alzaba en el Foro Romano. Hoy sólo quedan unas ruinas, principalmente de los cimientos. Se trata de una basílica civil construida en la segunda mitad del siglo I a. C. Este edificio público ofrecía un lugar para reuniones, procesos judiciales y otras actividades oficiales que se desarrollaban en el Foro. Cierra por el lado sur el Foro Romano, limita al oeste con el Vicus Iugarius separándola del templo de Saturno y al este con el Vicus Tuscus​ que la separa del templo de los Dióscuros. Reemplazó a la basílica Sempronia que databa del año 169 a. C. y que había sido destruida por un incendio. La nueva basílica conservó la misma orientación, alineada con los templos de Cástor y Pólux y el de Saturno.</a:t>
            </a:r>
          </a:p>
        </p:txBody>
      </p:sp>
      <p:pic>
        <p:nvPicPr>
          <p:cNvPr id="3" name="Imagen 2">
            <a:extLst>
              <a:ext uri="{FF2B5EF4-FFF2-40B4-BE49-F238E27FC236}">
                <a16:creationId xmlns:a16="http://schemas.microsoft.com/office/drawing/2014/main" id="{E40A7E05-20A5-49E6-8C50-303EDF868E66}"/>
              </a:ext>
            </a:extLst>
          </p:cNvPr>
          <p:cNvPicPr>
            <a:picLocks noChangeAspect="1"/>
          </p:cNvPicPr>
          <p:nvPr/>
        </p:nvPicPr>
        <p:blipFill>
          <a:blip r:embed="rId2"/>
          <a:stretch>
            <a:fillRect/>
          </a:stretch>
        </p:blipFill>
        <p:spPr>
          <a:xfrm>
            <a:off x="5707401" y="0"/>
            <a:ext cx="514502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68B1AF-05D0-492C-ACF6-9F5B0E72349B}"/>
              </a:ext>
            </a:extLst>
          </p:cNvPr>
          <p:cNvPicPr>
            <a:picLocks noChangeAspect="1"/>
          </p:cNvPicPr>
          <p:nvPr/>
        </p:nvPicPr>
        <p:blipFill>
          <a:blip r:embed="rId2"/>
          <a:stretch>
            <a:fillRect/>
          </a:stretch>
        </p:blipFill>
        <p:spPr>
          <a:xfrm>
            <a:off x="0" y="0"/>
            <a:ext cx="12191996" cy="6922126"/>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457CF5-0BF7-4251-842F-9A690F30AAE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53D3DF-045B-4EEF-9714-BB5AA09BD99A}"/>
              </a:ext>
            </a:extLst>
          </p:cNvPr>
          <p:cNvPicPr>
            <a:picLocks noChangeAspect="1"/>
          </p:cNvPicPr>
          <p:nvPr/>
        </p:nvPicPr>
        <p:blipFill>
          <a:blip r:embed="rId2"/>
          <a:stretch>
            <a:fillRect/>
          </a:stretch>
        </p:blipFill>
        <p:spPr>
          <a:xfrm>
            <a:off x="0" y="218441"/>
            <a:ext cx="12191996" cy="6421117"/>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4629FE-1699-42FE-9B73-B5D3D0C394FF}"/>
              </a:ext>
            </a:extLst>
          </p:cNvPr>
          <p:cNvPicPr>
            <a:picLocks noChangeAspect="1"/>
          </p:cNvPicPr>
          <p:nvPr/>
        </p:nvPicPr>
        <p:blipFill>
          <a:blip r:embed="rId2"/>
          <a:stretch>
            <a:fillRect/>
          </a:stretch>
        </p:blipFill>
        <p:spPr>
          <a:xfrm>
            <a:off x="0" y="0"/>
            <a:ext cx="12164628" cy="4722921"/>
          </a:xfrm>
          <a:prstGeom prst="rect">
            <a:avLst/>
          </a:prstGeom>
          <a:noFill/>
          <a:ln cap="flat">
            <a:noFill/>
          </a:ln>
        </p:spPr>
      </p:pic>
      <p:sp>
        <p:nvSpPr>
          <p:cNvPr id="3" name="CuadroTexto 3">
            <a:extLst>
              <a:ext uri="{FF2B5EF4-FFF2-40B4-BE49-F238E27FC236}">
                <a16:creationId xmlns:a16="http://schemas.microsoft.com/office/drawing/2014/main" id="{6CF29FCA-B14B-4190-9D50-88D47B842E7D}"/>
              </a:ext>
            </a:extLst>
          </p:cNvPr>
          <p:cNvSpPr txBox="1"/>
          <p:nvPr/>
        </p:nvSpPr>
        <p:spPr>
          <a:xfrm>
            <a:off x="470513" y="4731791"/>
            <a:ext cx="11301270" cy="190821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CASA DE LAS VESTALES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Calibri"/>
              </a:rPr>
              <a:t>La Casa de las Vestales o Casa de las Vírgenes Vestales era la residencia (domus) de las Vírgenes Vestales ​en el Foro Romano. Situada tras la Regia, forma, con el templo de Vesta, un complejo único llamado Atrium Vestae. Estaba situada justo detrás del circular Templo de Vesta en el extremo oriental del Foro Romano. El edificio se encuentra en las proximidades de la Regia, residencia del Pontifex Maximus que dirigía el colegio de las vestales, y en las proximidades del templo de Vesta. Esta parte del foro, que se encuentra junto al Palatino y que asciende hacia la colina de la Velia, ubica estos tres monumentos en el sector del Foro más protegido de las inundaciones del Tíber o los desbordamientos de los arroyos y los manantiales de las colinas, que eran frecuentes en el período arcaico.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8FB752C-D296-4EBA-B6D7-2A41642848CE}"/>
              </a:ext>
            </a:extLst>
          </p:cNvPr>
          <p:cNvPicPr>
            <a:picLocks noChangeAspect="1"/>
          </p:cNvPicPr>
          <p:nvPr/>
        </p:nvPicPr>
        <p:blipFill>
          <a:blip r:embed="rId2"/>
          <a:stretch>
            <a:fillRect/>
          </a:stretch>
        </p:blipFill>
        <p:spPr>
          <a:xfrm>
            <a:off x="0" y="46606"/>
            <a:ext cx="12191996" cy="701351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58D315-3B79-40F1-9523-CE04F184588F}"/>
              </a:ext>
            </a:extLst>
          </p:cNvPr>
          <p:cNvPicPr>
            <a:picLocks noChangeAspect="1"/>
          </p:cNvPicPr>
          <p:nvPr/>
        </p:nvPicPr>
        <p:blipFill>
          <a:blip r:embed="rId2"/>
          <a:stretch>
            <a:fillRect/>
          </a:stretch>
        </p:blipFill>
        <p:spPr>
          <a:xfrm>
            <a:off x="1759854" y="0"/>
            <a:ext cx="8672288"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55C5BB-5B99-4DAD-8FE6-6539BC69F76E}"/>
              </a:ext>
            </a:extLst>
          </p:cNvPr>
          <p:cNvPicPr>
            <a:picLocks noChangeAspect="1"/>
          </p:cNvPicPr>
          <p:nvPr/>
        </p:nvPicPr>
        <p:blipFill>
          <a:blip r:embed="rId2"/>
          <a:stretch>
            <a:fillRect/>
          </a:stretch>
        </p:blipFill>
        <p:spPr>
          <a:xfrm>
            <a:off x="2422922" y="0"/>
            <a:ext cx="7346152"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87399A-3138-47A3-9415-BA1324DA0BF8}"/>
              </a:ext>
            </a:extLst>
          </p:cNvPr>
          <p:cNvPicPr>
            <a:picLocks noChangeAspect="1"/>
          </p:cNvPicPr>
          <p:nvPr/>
        </p:nvPicPr>
        <p:blipFill>
          <a:blip r:embed="rId2"/>
          <a:stretch>
            <a:fillRect/>
          </a:stretch>
        </p:blipFill>
        <p:spPr>
          <a:xfrm>
            <a:off x="0" y="0"/>
            <a:ext cx="12191996" cy="688315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C346A9-A63E-4284-A50B-8128FF854B56}"/>
              </a:ext>
            </a:extLst>
          </p:cNvPr>
          <p:cNvPicPr>
            <a:picLocks noChangeAspect="1"/>
          </p:cNvPicPr>
          <p:nvPr/>
        </p:nvPicPr>
        <p:blipFill>
          <a:blip r:embed="rId2"/>
          <a:stretch>
            <a:fillRect/>
          </a:stretch>
        </p:blipFill>
        <p:spPr>
          <a:xfrm>
            <a:off x="6524938" y="0"/>
            <a:ext cx="4575264" cy="6858000"/>
          </a:xfrm>
          <a:prstGeom prst="rect">
            <a:avLst/>
          </a:prstGeom>
          <a:noFill/>
          <a:ln cap="flat">
            <a:noFill/>
          </a:ln>
        </p:spPr>
      </p:pic>
      <p:pic>
        <p:nvPicPr>
          <p:cNvPr id="3" name="Imagen 4">
            <a:extLst>
              <a:ext uri="{FF2B5EF4-FFF2-40B4-BE49-F238E27FC236}">
                <a16:creationId xmlns:a16="http://schemas.microsoft.com/office/drawing/2014/main" id="{F6411BF9-BCCA-4EF2-98A4-1203DDF0666E}"/>
              </a:ext>
            </a:extLst>
          </p:cNvPr>
          <p:cNvPicPr>
            <a:picLocks noChangeAspect="1"/>
          </p:cNvPicPr>
          <p:nvPr/>
        </p:nvPicPr>
        <p:blipFill>
          <a:blip r:embed="rId3"/>
          <a:stretch>
            <a:fillRect/>
          </a:stretch>
        </p:blipFill>
        <p:spPr>
          <a:xfrm>
            <a:off x="1047564" y="0"/>
            <a:ext cx="5166808" cy="6889071"/>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71B80E-7548-4D6D-BEA0-E84FAB18C44E}"/>
              </a:ext>
            </a:extLst>
          </p:cNvPr>
          <p:cNvPicPr>
            <a:picLocks noChangeAspect="1"/>
          </p:cNvPicPr>
          <p:nvPr/>
        </p:nvPicPr>
        <p:blipFill>
          <a:blip r:embed="rId2"/>
          <a:stretch>
            <a:fillRect/>
          </a:stretch>
        </p:blipFill>
        <p:spPr>
          <a:xfrm>
            <a:off x="4461759" y="0"/>
            <a:ext cx="7730246" cy="6858000"/>
          </a:xfrm>
          <a:prstGeom prst="rect">
            <a:avLst/>
          </a:prstGeom>
          <a:noFill/>
          <a:ln cap="flat">
            <a:noFill/>
          </a:ln>
        </p:spPr>
      </p:pic>
      <p:sp>
        <p:nvSpPr>
          <p:cNvPr id="3" name="CuadroTexto 3">
            <a:extLst>
              <a:ext uri="{FF2B5EF4-FFF2-40B4-BE49-F238E27FC236}">
                <a16:creationId xmlns:a16="http://schemas.microsoft.com/office/drawing/2014/main" id="{6E9EABE0-CEDD-4FC3-BC6E-118679ADB55A}"/>
              </a:ext>
            </a:extLst>
          </p:cNvPr>
          <p:cNvSpPr txBox="1"/>
          <p:nvPr/>
        </p:nvSpPr>
        <p:spPr>
          <a:xfrm>
            <a:off x="523786" y="1349407"/>
            <a:ext cx="3622084" cy="433965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CURIA JULIA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Curia Julia es un antiguo monumento de Roma, el tercero que recibió el nombre de curia o sede del Senado, que se encontraba en la Regione VIII Forum Romanum. Fue construido por iniciativa de Julio César y terminado por Augusto. Se encuentra en el foro de César, cerca del emplazamiento de la antigua Curia Hostilia. En la Roma antigua, la palabra curia, tiene varios sentidos. En la época republicana, la curia podía designar el edificio en el que se reunía el Senado romano pero también una de las subdivisiones cívicas de Roma y de las ciudades de derecho latino.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E4A5C1-045C-4EF3-A7C2-5BE285C1073A}"/>
              </a:ext>
            </a:extLst>
          </p:cNvPr>
          <p:cNvPicPr>
            <a:picLocks noChangeAspect="1"/>
          </p:cNvPicPr>
          <p:nvPr/>
        </p:nvPicPr>
        <p:blipFill>
          <a:blip r:embed="rId2"/>
          <a:stretch>
            <a:fillRect/>
          </a:stretch>
        </p:blipFill>
        <p:spPr>
          <a:xfrm>
            <a:off x="6384688" y="0"/>
            <a:ext cx="5004483" cy="6858000"/>
          </a:xfrm>
          <a:prstGeom prst="rect">
            <a:avLst/>
          </a:prstGeom>
          <a:noFill/>
          <a:ln cap="flat">
            <a:noFill/>
          </a:ln>
        </p:spPr>
      </p:pic>
      <p:pic>
        <p:nvPicPr>
          <p:cNvPr id="3" name="Imagen 4">
            <a:extLst>
              <a:ext uri="{FF2B5EF4-FFF2-40B4-BE49-F238E27FC236}">
                <a16:creationId xmlns:a16="http://schemas.microsoft.com/office/drawing/2014/main" id="{9B343917-86E6-49FC-A643-C4B207ABB600}"/>
              </a:ext>
            </a:extLst>
          </p:cNvPr>
          <p:cNvPicPr>
            <a:picLocks noChangeAspect="1"/>
          </p:cNvPicPr>
          <p:nvPr/>
        </p:nvPicPr>
        <p:blipFill>
          <a:blip r:embed="rId3"/>
          <a:stretch>
            <a:fillRect/>
          </a:stretch>
        </p:blipFill>
        <p:spPr>
          <a:xfrm>
            <a:off x="807177" y="0"/>
            <a:ext cx="514894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6204F8-8138-4465-AD79-292F06A93181}"/>
              </a:ext>
            </a:extLst>
          </p:cNvPr>
          <p:cNvPicPr>
            <a:picLocks noChangeAspect="1"/>
          </p:cNvPicPr>
          <p:nvPr/>
        </p:nvPicPr>
        <p:blipFill>
          <a:blip r:embed="rId2"/>
          <a:stretch>
            <a:fillRect/>
          </a:stretch>
        </p:blipFill>
        <p:spPr>
          <a:xfrm>
            <a:off x="1455935" y="8878"/>
            <a:ext cx="9126242" cy="684468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A8754C-A425-4D95-A5FF-1200B7B94B93}"/>
              </a:ext>
            </a:extLst>
          </p:cNvPr>
          <p:cNvPicPr>
            <a:picLocks noChangeAspect="1"/>
          </p:cNvPicPr>
          <p:nvPr/>
        </p:nvPicPr>
        <p:blipFill>
          <a:blip r:embed="rId2"/>
          <a:stretch>
            <a:fillRect/>
          </a:stretch>
        </p:blipFill>
        <p:spPr>
          <a:xfrm>
            <a:off x="1618652" y="0"/>
            <a:ext cx="8966414"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DB99B4-12B5-4414-8544-8DEA553B73A5}"/>
              </a:ext>
            </a:extLst>
          </p:cNvPr>
          <p:cNvPicPr>
            <a:picLocks noChangeAspect="1"/>
          </p:cNvPicPr>
          <p:nvPr/>
        </p:nvPicPr>
        <p:blipFill>
          <a:blip r:embed="rId2"/>
          <a:stretch>
            <a:fillRect/>
          </a:stretch>
        </p:blipFill>
        <p:spPr>
          <a:xfrm>
            <a:off x="6096003" y="-35506"/>
            <a:ext cx="4575264" cy="6858000"/>
          </a:xfrm>
          <a:prstGeom prst="rect">
            <a:avLst/>
          </a:prstGeom>
          <a:noFill/>
          <a:ln cap="flat">
            <a:noFill/>
          </a:ln>
        </p:spPr>
      </p:pic>
      <p:sp>
        <p:nvSpPr>
          <p:cNvPr id="3" name="CuadroTexto 3">
            <a:extLst>
              <a:ext uri="{FF2B5EF4-FFF2-40B4-BE49-F238E27FC236}">
                <a16:creationId xmlns:a16="http://schemas.microsoft.com/office/drawing/2014/main" id="{F3EB69A7-C252-47EA-B230-75AA1D492668}"/>
              </a:ext>
            </a:extLst>
          </p:cNvPr>
          <p:cNvSpPr txBox="1"/>
          <p:nvPr/>
        </p:nvSpPr>
        <p:spPr>
          <a:xfrm>
            <a:off x="639193" y="1615735"/>
            <a:ext cx="4927107" cy="360098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LACUS JUTURNAE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Lacus Juturnae es una fuente de agua dulce en el Foro Romano al pie de la colina del Palatino . Juturna era la diosa de las fuentes, pozos y manantiales en la mitología romana. Como se describe en la sección sobre el Templo de Cástor y Pólux , Cástor y Pólux se detuvieron en esta primavera después de la Batalla del Lago Regillus, en 495 a. C. Se decía que el agua de este manantial tenía propiedades curativas especiales. Hoy todo lo que es visible para un turista es un pequeño edificio rectangular de ladrillo con puertas rodeadas de decoración blanca, todo detrás de cercas que hacen que sea difícil de encontrar y ver desde el suelo.</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6788AC-837C-4D6B-B39F-3359FF9E66FB}"/>
              </a:ext>
            </a:extLst>
          </p:cNvPr>
          <p:cNvPicPr>
            <a:picLocks noChangeAspect="1"/>
          </p:cNvPicPr>
          <p:nvPr/>
        </p:nvPicPr>
        <p:blipFill>
          <a:blip r:embed="rId2"/>
          <a:stretch>
            <a:fillRect/>
          </a:stretch>
        </p:blipFill>
        <p:spPr>
          <a:xfrm>
            <a:off x="0" y="69787"/>
            <a:ext cx="12191996" cy="6847831"/>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C49CA2-02FA-4F34-B007-8C0E90525322}"/>
              </a:ext>
            </a:extLst>
          </p:cNvPr>
          <p:cNvPicPr>
            <a:picLocks noChangeAspect="1"/>
          </p:cNvPicPr>
          <p:nvPr/>
        </p:nvPicPr>
        <p:blipFill>
          <a:blip r:embed="rId2"/>
          <a:stretch>
            <a:fillRect/>
          </a:stretch>
        </p:blipFill>
        <p:spPr>
          <a:xfrm>
            <a:off x="0" y="0"/>
            <a:ext cx="12191996" cy="6858731"/>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7394980-6316-4791-95B7-84EECA8E2766}"/>
              </a:ext>
            </a:extLst>
          </p:cNvPr>
          <p:cNvSpPr txBox="1"/>
          <p:nvPr/>
        </p:nvSpPr>
        <p:spPr>
          <a:xfrm>
            <a:off x="1376034" y="1953085"/>
            <a:ext cx="9454722" cy="286231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REGIA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Regia fue una estructura en dos partes de la Antigua Roma, que se encontraba en la parte oriental del Foro Romano, entre la vía Sacra, la colina de la Velia y el monte Palatino, cerca de la Casa de las Vestales. Ocupaba un trozo de terreno entre el templo de Vesta, el templo del Divino Julio y el templo de Antonino y Faustina. Originariamente sirvió como la residencia o uno de los principales cuarteles generales de reyes de Roma y más tarde como la sede del Pontífice máximo, el sumo sacerdote de la religión de estado romana.1​ En la época de la monarquía, el rey era el jefe de la religión y sacerdote de Jano. En este antiguo templo estaban instalados los altares y relicarios de algunos dioses romanos tradicionales, dioses que no tenían rostro, ni sexo ni mitología, como Opiconsivia (Ops) y Vesta, considerados como fuerzas espirituales, conocidos como numen. Era lugar de trabajo pero no vivienda.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0C320A-7350-48BD-A176-0CD42F4265D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595BF1-991E-408C-BA1A-EB4BD31D96F1}"/>
              </a:ext>
            </a:extLst>
          </p:cNvPr>
          <p:cNvPicPr>
            <a:picLocks noChangeAspect="1"/>
          </p:cNvPicPr>
          <p:nvPr/>
        </p:nvPicPr>
        <p:blipFill>
          <a:blip r:embed="rId2"/>
          <a:stretch>
            <a:fillRect/>
          </a:stretch>
        </p:blipFill>
        <p:spPr>
          <a:xfrm>
            <a:off x="0" y="0"/>
            <a:ext cx="12191996" cy="6856472"/>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863B90-1FBA-411E-9F70-916B5AC1FC4A}"/>
              </a:ext>
            </a:extLst>
          </p:cNvPr>
          <p:cNvPicPr>
            <a:picLocks noChangeAspect="1"/>
          </p:cNvPicPr>
          <p:nvPr/>
        </p:nvPicPr>
        <p:blipFill>
          <a:blip r:embed="rId2"/>
          <a:stretch>
            <a:fillRect/>
          </a:stretch>
        </p:blipFill>
        <p:spPr>
          <a:xfrm>
            <a:off x="0" y="0"/>
            <a:ext cx="12191996" cy="6847639"/>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A35C78-8F63-483A-8369-99376C7F838F}"/>
              </a:ext>
            </a:extLst>
          </p:cNvPr>
          <p:cNvPicPr>
            <a:picLocks noChangeAspect="1"/>
          </p:cNvPicPr>
          <p:nvPr/>
        </p:nvPicPr>
        <p:blipFill>
          <a:blip r:embed="rId2"/>
          <a:stretch>
            <a:fillRect/>
          </a:stretch>
        </p:blipFill>
        <p:spPr>
          <a:xfrm>
            <a:off x="0" y="0"/>
            <a:ext cx="12126900" cy="6888294"/>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4E68A8-9AFE-4C4A-AB9C-AD3BBF594DC2}"/>
              </a:ext>
            </a:extLst>
          </p:cNvPr>
          <p:cNvPicPr>
            <a:picLocks noChangeAspect="1"/>
          </p:cNvPicPr>
          <p:nvPr/>
        </p:nvPicPr>
        <p:blipFill>
          <a:blip r:embed="rId2"/>
          <a:stretch>
            <a:fillRect/>
          </a:stretch>
        </p:blipFill>
        <p:spPr>
          <a:xfrm>
            <a:off x="0" y="0"/>
            <a:ext cx="12198022"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5215D76-AE70-42C5-9516-B6349D735326}"/>
              </a:ext>
            </a:extLst>
          </p:cNvPr>
          <p:cNvSpPr txBox="1"/>
          <p:nvPr/>
        </p:nvSpPr>
        <p:spPr>
          <a:xfrm>
            <a:off x="1305013" y="2166149"/>
            <a:ext cx="9605634" cy="261609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ROSTRA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la Antigua Roma, se llamó Rostra a una tribuna del Foro que servía de púlpito desde el que los magistrados y oradores arengaban al pueblo. En 44 a. C. Julio César la trasladó a su ubicación definitiva en el Foro. Junto a la tribuna se encontraban el Miliarium Aureum erigido por Augusto, que era el punto de partida supuesto de todas las calzadas romanas, situado del lado que linda con el templo de Saturno y el Umbilicus Urbis, al extremo norte de la tribuna, algo más tardío. En el otro extremo del Foro y formando parte del podio del templo de César se encontraba una segunda tribuna, los Rostra divi Iuli, decorados con espolones de los barcos egipcios apresados en la batalla de Actium. Una tercera tribuna se piensa que estaba emplazada frente al templo de Cástor, ya que las fuentes hablan de los Rostra tria.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948D8A-478B-4A53-88FA-4B2F55D8C14B}"/>
              </a:ext>
            </a:extLst>
          </p:cNvPr>
          <p:cNvPicPr>
            <a:picLocks noChangeAspect="1"/>
          </p:cNvPicPr>
          <p:nvPr/>
        </p:nvPicPr>
        <p:blipFill>
          <a:blip r:embed="rId2"/>
          <a:stretch>
            <a:fillRect/>
          </a:stretch>
        </p:blipFill>
        <p:spPr>
          <a:xfrm>
            <a:off x="1473692" y="0"/>
            <a:ext cx="9250527" cy="69379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523280-7312-4A19-8B51-788AD03CEBB5}"/>
              </a:ext>
            </a:extLst>
          </p:cNvPr>
          <p:cNvPicPr>
            <a:picLocks noChangeAspect="1"/>
          </p:cNvPicPr>
          <p:nvPr/>
        </p:nvPicPr>
        <p:blipFill>
          <a:blip r:embed="rId2"/>
          <a:stretch>
            <a:fillRect/>
          </a:stretch>
        </p:blipFill>
        <p:spPr>
          <a:xfrm>
            <a:off x="958784" y="0"/>
            <a:ext cx="10218200" cy="6812133"/>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92AB9D-781E-4D67-A654-977873CC1DAD}"/>
              </a:ext>
            </a:extLst>
          </p:cNvPr>
          <p:cNvPicPr>
            <a:picLocks noChangeAspect="1"/>
          </p:cNvPicPr>
          <p:nvPr/>
        </p:nvPicPr>
        <p:blipFill>
          <a:blip r:embed="rId2"/>
          <a:stretch>
            <a:fillRect/>
          </a:stretch>
        </p:blipFill>
        <p:spPr>
          <a:xfrm>
            <a:off x="878336" y="0"/>
            <a:ext cx="10287000"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93395A-4A12-4415-B16E-F82297B21F66}"/>
              </a:ext>
            </a:extLst>
          </p:cNvPr>
          <p:cNvPicPr>
            <a:picLocks noChangeAspect="1"/>
          </p:cNvPicPr>
          <p:nvPr/>
        </p:nvPicPr>
        <p:blipFill>
          <a:blip r:embed="rId2"/>
          <a:stretch>
            <a:fillRect/>
          </a:stretch>
        </p:blipFill>
        <p:spPr>
          <a:xfrm>
            <a:off x="0" y="0"/>
            <a:ext cx="12126900" cy="6829891"/>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B6268D-0D40-4C34-A0DC-F3CB3C75940C}"/>
              </a:ext>
            </a:extLst>
          </p:cNvPr>
          <p:cNvPicPr>
            <a:picLocks noChangeAspect="1"/>
          </p:cNvPicPr>
          <p:nvPr/>
        </p:nvPicPr>
        <p:blipFill>
          <a:blip r:embed="rId2"/>
          <a:stretch>
            <a:fillRect/>
          </a:stretch>
        </p:blipFill>
        <p:spPr>
          <a:xfrm>
            <a:off x="1003544" y="0"/>
            <a:ext cx="10287000"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8647E3-3C70-42BA-A517-BC5289FA2996}"/>
              </a:ext>
            </a:extLst>
          </p:cNvPr>
          <p:cNvPicPr>
            <a:picLocks noChangeAspect="1"/>
          </p:cNvPicPr>
          <p:nvPr/>
        </p:nvPicPr>
        <p:blipFill>
          <a:blip r:embed="rId2"/>
          <a:stretch>
            <a:fillRect/>
          </a:stretch>
        </p:blipFill>
        <p:spPr>
          <a:xfrm>
            <a:off x="1407407" y="0"/>
            <a:ext cx="9144000"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42C740-31E7-46CC-8057-C8A6A36F5878}"/>
              </a:ext>
            </a:extLst>
          </p:cNvPr>
          <p:cNvPicPr>
            <a:picLocks noChangeAspect="1"/>
          </p:cNvPicPr>
          <p:nvPr/>
        </p:nvPicPr>
        <p:blipFill>
          <a:blip r:embed="rId2"/>
          <a:stretch>
            <a:fillRect/>
          </a:stretch>
        </p:blipFill>
        <p:spPr>
          <a:xfrm>
            <a:off x="1473692" y="0"/>
            <a:ext cx="9232779" cy="6916539"/>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D630A47-F133-4EB6-9103-724196E054B5}"/>
              </a:ext>
            </a:extLst>
          </p:cNvPr>
          <p:cNvSpPr txBox="1"/>
          <p:nvPr/>
        </p:nvSpPr>
        <p:spPr>
          <a:xfrm>
            <a:off x="1207364" y="2396971"/>
            <a:ext cx="9676656" cy="236987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TABULARIO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tabulario es el nombre dado por los arqueólogos a un conjunto de edificios de la época romana situados en el extremo noroeste del Foro Romano, sobre las pendientes del Arx, una de las dos cumbres de la colina Capitolina, incluyendo un edificio de la época republicana que servía como un tabularium propiamente dicho,​ un anexo del Templo de Saturno y la oficina oficial de los archivos de la Antigua Roma, una estructura soportada por arcos y de una terraza ocupada por tres templos, girados hacia el Foro Romano. En época del Imperio, el anexo del templo de Saturno fue demolido y reemplazado por el pórtico de los Dioses Consejeros. El complejo toma su nombre del término tabulae, las tablillas de cera usadas en esta época y se almacena en las oficinas de los archivos.</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8BCBB6-55F1-4777-BED6-E637A251F53F}"/>
              </a:ext>
            </a:extLst>
          </p:cNvPr>
          <p:cNvPicPr>
            <a:picLocks noChangeAspect="1"/>
          </p:cNvPicPr>
          <p:nvPr/>
        </p:nvPicPr>
        <p:blipFill>
          <a:blip r:embed="rId2"/>
          <a:stretch>
            <a:fillRect/>
          </a:stretch>
        </p:blipFill>
        <p:spPr>
          <a:xfrm>
            <a:off x="1553593" y="0"/>
            <a:ext cx="9161757" cy="6866165"/>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DE688703-4DBA-4B1F-9CF8-63E0ABB9A27C}"/>
              </a:ext>
            </a:extLst>
          </p:cNvPr>
          <p:cNvPicPr>
            <a:picLocks noChangeAspect="1"/>
          </p:cNvPicPr>
          <p:nvPr/>
        </p:nvPicPr>
        <p:blipFill>
          <a:blip r:embed="rId2"/>
          <a:stretch>
            <a:fillRect/>
          </a:stretch>
        </p:blipFill>
        <p:spPr>
          <a:xfrm>
            <a:off x="6702497" y="0"/>
            <a:ext cx="4575264" cy="6858000"/>
          </a:xfrm>
          <a:prstGeom prst="rect">
            <a:avLst/>
          </a:prstGeom>
          <a:noFill/>
          <a:ln cap="flat">
            <a:noFill/>
          </a:ln>
        </p:spPr>
      </p:pic>
      <p:sp>
        <p:nvSpPr>
          <p:cNvPr id="3" name="CuadroTexto 7">
            <a:extLst>
              <a:ext uri="{FF2B5EF4-FFF2-40B4-BE49-F238E27FC236}">
                <a16:creationId xmlns:a16="http://schemas.microsoft.com/office/drawing/2014/main" id="{AB59318D-0B6E-456D-A88E-135656D5FE77}"/>
              </a:ext>
            </a:extLst>
          </p:cNvPr>
          <p:cNvSpPr txBox="1"/>
          <p:nvPr/>
        </p:nvSpPr>
        <p:spPr>
          <a:xfrm>
            <a:off x="736850" y="1589108"/>
            <a:ext cx="5601806" cy="360098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TEMPLO DE ANTONINO Y FAUSTINA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Antonino y Faustina es un templo de la Antigua Roma en Roma, adaptado posteriormente como iglesia católica. Se alza en el Foro Romano, al norte de la vía Sacra, al este de la Basílica Emilia, frente a la Regia. Fue construido por Antonino Pío en honor de su esposa deificada, la emperatriz Faustina, fallecida en 141. El templo fue dedicado una segunda vez tras la muerte y la deificación de Antonino Pío en 161. Pocos años después, en 161, murió el emperador y el Senado, al divinizarlo, consagró el templo a la pareja imperial, a instancias de su sucesor, Marco Aurelio. Se añadió la primera línea de la inscripción dedicatoria para incluir el nombre del emperador difunto en el friso del entablamento​.</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E474C7-263D-435A-A976-BD7898D54714}"/>
              </a:ext>
            </a:extLst>
          </p:cNvPr>
          <p:cNvPicPr>
            <a:picLocks noChangeAspect="1"/>
          </p:cNvPicPr>
          <p:nvPr/>
        </p:nvPicPr>
        <p:blipFill>
          <a:blip r:embed="rId2"/>
          <a:stretch>
            <a:fillRect/>
          </a:stretch>
        </p:blipFill>
        <p:spPr>
          <a:xfrm>
            <a:off x="933629" y="0"/>
            <a:ext cx="10349883" cy="6899925"/>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564E5B-842F-4C1B-9100-1A423B205FD3}"/>
              </a:ext>
            </a:extLst>
          </p:cNvPr>
          <p:cNvPicPr>
            <a:picLocks noChangeAspect="1"/>
          </p:cNvPicPr>
          <p:nvPr/>
        </p:nvPicPr>
        <p:blipFill>
          <a:blip r:embed="rId2"/>
          <a:stretch>
            <a:fillRect/>
          </a:stretch>
        </p:blipFill>
        <p:spPr>
          <a:xfrm>
            <a:off x="869457" y="0"/>
            <a:ext cx="10287000"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E1267C-017F-42EB-81A3-F2D1F32544F9}"/>
              </a:ext>
            </a:extLst>
          </p:cNvPr>
          <p:cNvPicPr>
            <a:picLocks noChangeAspect="1"/>
          </p:cNvPicPr>
          <p:nvPr/>
        </p:nvPicPr>
        <p:blipFill>
          <a:blip r:embed="rId2"/>
          <a:stretch>
            <a:fillRect/>
          </a:stretch>
        </p:blipFill>
        <p:spPr>
          <a:xfrm>
            <a:off x="1484052" y="0"/>
            <a:ext cx="9133639" cy="6850227"/>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3B92DB-0457-46D0-8D96-5BCD433F3C9B}"/>
              </a:ext>
            </a:extLst>
          </p:cNvPr>
          <p:cNvPicPr>
            <a:picLocks noChangeAspect="1"/>
          </p:cNvPicPr>
          <p:nvPr/>
        </p:nvPicPr>
        <p:blipFill>
          <a:blip r:embed="rId2"/>
          <a:stretch>
            <a:fillRect/>
          </a:stretch>
        </p:blipFill>
        <p:spPr>
          <a:xfrm>
            <a:off x="609950" y="0"/>
            <a:ext cx="4580165" cy="6858000"/>
          </a:xfrm>
          <a:prstGeom prst="rect">
            <a:avLst/>
          </a:prstGeom>
          <a:noFill/>
          <a:ln cap="flat">
            <a:noFill/>
          </a:ln>
        </p:spPr>
      </p:pic>
      <p:pic>
        <p:nvPicPr>
          <p:cNvPr id="3" name="Imagen 4">
            <a:extLst>
              <a:ext uri="{FF2B5EF4-FFF2-40B4-BE49-F238E27FC236}">
                <a16:creationId xmlns:a16="http://schemas.microsoft.com/office/drawing/2014/main" id="{540A0E3A-31EA-4A66-A21A-65616EA8D2FF}"/>
              </a:ext>
            </a:extLst>
          </p:cNvPr>
          <p:cNvPicPr>
            <a:picLocks noChangeAspect="1"/>
          </p:cNvPicPr>
          <p:nvPr/>
        </p:nvPicPr>
        <p:blipFill>
          <a:blip r:embed="rId3"/>
          <a:stretch>
            <a:fillRect/>
          </a:stretch>
        </p:blipFill>
        <p:spPr>
          <a:xfrm>
            <a:off x="5708992" y="0"/>
            <a:ext cx="5926948"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85F3E7-16E6-453B-B0AB-1DE33769F649}"/>
              </a:ext>
            </a:extLst>
          </p:cNvPr>
          <p:cNvPicPr>
            <a:picLocks noChangeAspect="1"/>
          </p:cNvPicPr>
          <p:nvPr/>
        </p:nvPicPr>
        <p:blipFill>
          <a:blip r:embed="rId2"/>
          <a:stretch>
            <a:fillRect/>
          </a:stretch>
        </p:blipFill>
        <p:spPr>
          <a:xfrm>
            <a:off x="6217298" y="0"/>
            <a:ext cx="4320540" cy="6858000"/>
          </a:xfrm>
          <a:prstGeom prst="rect">
            <a:avLst/>
          </a:prstGeom>
          <a:noFill/>
          <a:ln cap="flat">
            <a:noFill/>
          </a:ln>
        </p:spPr>
      </p:pic>
      <p:sp>
        <p:nvSpPr>
          <p:cNvPr id="3" name="CuadroTexto 3">
            <a:extLst>
              <a:ext uri="{FF2B5EF4-FFF2-40B4-BE49-F238E27FC236}">
                <a16:creationId xmlns:a16="http://schemas.microsoft.com/office/drawing/2014/main" id="{99127BF1-EB0C-4BAC-ADB1-CE99C99F1B10}"/>
              </a:ext>
            </a:extLst>
          </p:cNvPr>
          <p:cNvSpPr txBox="1"/>
          <p:nvPr/>
        </p:nvSpPr>
        <p:spPr>
          <a:xfrm>
            <a:off x="861136" y="2325950"/>
            <a:ext cx="4944864" cy="236987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TEMPLO DE CÁSTOR Y PÓLUX</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Cástor y Pólux fue originalmente construido como agradecimiento por la victoria en la batalla del lago Regilo (495 a. C.). Cástor y Pólux eran los Dioscuros, los "gemelos" de Géminis, los dos hijos mellizos de Zeus (Júpiter) y Leda. Su culto llegó a Roma desde Grecia a través de la Magna Graecia y la cultura griega de la Italia meridional.</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739807-46EA-404C-8E65-50F93BAEBF7E}"/>
              </a:ext>
            </a:extLst>
          </p:cNvPr>
          <p:cNvPicPr>
            <a:picLocks noChangeAspect="1"/>
          </p:cNvPicPr>
          <p:nvPr/>
        </p:nvPicPr>
        <p:blipFill>
          <a:blip r:embed="rId2"/>
          <a:stretch>
            <a:fillRect/>
          </a:stretch>
        </p:blipFill>
        <p:spPr>
          <a:xfrm>
            <a:off x="959159" y="0"/>
            <a:ext cx="10305406"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46CC21-8A66-43DB-A20F-6B84E67A9334}"/>
              </a:ext>
            </a:extLst>
          </p:cNvPr>
          <p:cNvPicPr>
            <a:picLocks noChangeAspect="1"/>
          </p:cNvPicPr>
          <p:nvPr/>
        </p:nvPicPr>
        <p:blipFill>
          <a:blip r:embed="rId2"/>
          <a:stretch>
            <a:fillRect/>
          </a:stretch>
        </p:blipFill>
        <p:spPr>
          <a:xfrm>
            <a:off x="0" y="0"/>
            <a:ext cx="12126900" cy="6818013"/>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0128133-0B14-4B6D-84E8-917FE2206565}"/>
              </a:ext>
            </a:extLst>
          </p:cNvPr>
          <p:cNvSpPr txBox="1"/>
          <p:nvPr/>
        </p:nvSpPr>
        <p:spPr>
          <a:xfrm>
            <a:off x="1278386" y="1127464"/>
            <a:ext cx="9641150" cy="458587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TEMPLO DE CÉSAR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César o templo del Divino Julio o de César Divinizado también conocido como templo del Deificado Julio César, delubrum,​ heroon o Templo de la Estrella cometa,​ es una estructura antigua en el Foro de Roma, situada cerca de la Regia y el templo de Vesta. El templo cerró el último lado que aún estaba abierto en el Foro Romano, al este, entre la basílica Emilia y el templo de Cástor y Pólux.​ Delante del podio se construyó una tribuna, los rostra del divino Julio (Rostra ad Divi Iulii), que estaban enfrente de los Rostra imperiales al otro lado de la explanada del Foro. El templo fue dedicado al culto del cometa (bautizado sidus Iulium​) que apareció poco después del asesinato de César y que se consideró como la manifestación del alma de César divinizado.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Un cometa es objeto de culto en un solo lugar del mundo entero: en un templo de Roma. Fue considerado absolutamente propicio por el Divino Augusto en persona, ya que apareció cuando él iniciaba su reinado, durante los juegos que ofrecía a Venus Generadora, no mucho después de la muerte de César, su padre, en el colegio fundado por él. Precisamente manifestó su alegría en los siguientes términos: «en los mismos días de mis juegos se ha visto una estrella de cola durante siete días en la parte septentrional del cielo. Con esta estrella la gente creyó que se indicaba que el alma de César había sido admitida entre los númenes de los dioses inmortales y en nombre de ello se le añadió como distintivo a la cabeza de la estatua que poco después hemos consagrado en el foro.</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65D493-751A-4359-8B41-59F61D5754DB}"/>
              </a:ext>
            </a:extLst>
          </p:cNvPr>
          <p:cNvPicPr>
            <a:picLocks noChangeAspect="1"/>
          </p:cNvPicPr>
          <p:nvPr/>
        </p:nvPicPr>
        <p:blipFill>
          <a:blip r:embed="rId2"/>
          <a:stretch>
            <a:fillRect/>
          </a:stretch>
        </p:blipFill>
        <p:spPr>
          <a:xfrm>
            <a:off x="0" y="0"/>
            <a:ext cx="12191996" cy="6861118"/>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B4890A-41E2-4A4E-97BF-E109042F015B}"/>
              </a:ext>
            </a:extLst>
          </p:cNvPr>
          <p:cNvPicPr>
            <a:picLocks noChangeAspect="1"/>
          </p:cNvPicPr>
          <p:nvPr/>
        </p:nvPicPr>
        <p:blipFill>
          <a:blip r:embed="rId2"/>
          <a:stretch>
            <a:fillRect/>
          </a:stretch>
        </p:blipFill>
        <p:spPr>
          <a:xfrm>
            <a:off x="0" y="-41943"/>
            <a:ext cx="12096926" cy="6899943"/>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681281-DD1E-4B09-9561-13EB34612B2E}"/>
              </a:ext>
            </a:extLst>
          </p:cNvPr>
          <p:cNvPicPr>
            <a:picLocks noChangeAspect="1"/>
          </p:cNvPicPr>
          <p:nvPr/>
        </p:nvPicPr>
        <p:blipFill>
          <a:blip r:embed="rId3"/>
          <a:stretch>
            <a:fillRect/>
          </a:stretch>
        </p:blipFill>
        <p:spPr>
          <a:xfrm>
            <a:off x="-58722" y="0"/>
            <a:ext cx="12172428" cy="6844357"/>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DAB4EA-99C6-4611-9F60-8DD377714005}"/>
              </a:ext>
            </a:extLst>
          </p:cNvPr>
          <p:cNvPicPr>
            <a:picLocks noChangeAspect="1"/>
          </p:cNvPicPr>
          <p:nvPr/>
        </p:nvPicPr>
        <p:blipFill>
          <a:blip r:embed="rId3"/>
          <a:stretch>
            <a:fillRect/>
          </a:stretch>
        </p:blipFill>
        <p:spPr>
          <a:xfrm>
            <a:off x="1422980" y="0"/>
            <a:ext cx="9172309" cy="6879232"/>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076969-1623-4DC4-8CF5-0F988827C500}"/>
              </a:ext>
            </a:extLst>
          </p:cNvPr>
          <p:cNvPicPr>
            <a:picLocks noChangeAspect="1"/>
          </p:cNvPicPr>
          <p:nvPr/>
        </p:nvPicPr>
        <p:blipFill>
          <a:blip r:embed="rId3"/>
          <a:stretch>
            <a:fillRect/>
          </a:stretch>
        </p:blipFill>
        <p:spPr>
          <a:xfrm>
            <a:off x="1000911" y="0"/>
            <a:ext cx="10287000" cy="6858000"/>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B490AD-9675-4C3C-81AD-5CE32A83E97F}"/>
              </a:ext>
            </a:extLst>
          </p:cNvPr>
          <p:cNvPicPr>
            <a:picLocks noChangeAspect="1"/>
          </p:cNvPicPr>
          <p:nvPr/>
        </p:nvPicPr>
        <p:blipFill>
          <a:blip r:embed="rId2"/>
          <a:stretch>
            <a:fillRect/>
          </a:stretch>
        </p:blipFill>
        <p:spPr>
          <a:xfrm>
            <a:off x="2042156" y="0"/>
            <a:ext cx="8107683" cy="6858000"/>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FF2CC04-E9FA-4327-9F24-22BA92C4077F}"/>
              </a:ext>
            </a:extLst>
          </p:cNvPr>
          <p:cNvSpPr txBox="1"/>
          <p:nvPr/>
        </p:nvSpPr>
        <p:spPr>
          <a:xfrm>
            <a:off x="1476463" y="1442904"/>
            <a:ext cx="9387285" cy="409343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TEMPLO DE LA CONCORDIA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la Concordia fue el principal templo de la ciudad dedicado a la diosa de la Concordia. Se encuentra en el Foro Romano. Se encontraba en el extremo occidental del Foro Romano, al pie de las pendientes de la colina Capitolina​, ante el Tabularium del que disimula una parte de la fachada, entre el Tullianum al noreste y el templo de Vespasiano al sudoeste. Tras su construcción, el espacio en torno al templo tomó el nombre de Area Concordiae, y así lo mencionan Tito Livio y Julio Obsecuente para los años 183 a. C. y 181 a. C. en relación con los prodigios que se decían producidos allí​.</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Dedicado a la Concordia, el templo simboliza la unidad del pueblo romano. En este edificio se celebraron algunas reuniones del Senado romano después del 121 a. C., sobre todo en tiempos de crisis social, donde se trataba los asuntos de los tribunales​. Es en este templo donde, en el año 63 a. C., Cicerón pronuncia ante el Senado el cuarto discurso de las Catilinarias. El podio del templo de época republicana, que daba a la explanada del Foro, fue utilizado como tribuna de arengas por oradores como CIcerón o Julio César​. A principios del Imperio, en el 31, el Senado condenó allí a Sejano que fue inmediatamente ejecutado en el Tullianum, construido no lejos de allí​. Los hermanos Arvales se reunían aquí igualmente​.</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4835E1-47D2-4639-8C0B-8D9287E0EE88}"/>
              </a:ext>
            </a:extLst>
          </p:cNvPr>
          <p:cNvPicPr>
            <a:picLocks noChangeAspect="1"/>
          </p:cNvPicPr>
          <p:nvPr/>
        </p:nvPicPr>
        <p:blipFill>
          <a:blip r:embed="rId2"/>
          <a:stretch>
            <a:fillRect/>
          </a:stretch>
        </p:blipFill>
        <p:spPr>
          <a:xfrm>
            <a:off x="0" y="0"/>
            <a:ext cx="12191996" cy="6873380"/>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8F2C77-185F-4B6A-92A1-EA9B4736C950}"/>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8BD82C-BE02-4433-A967-9E5C571B3C81}"/>
              </a:ext>
            </a:extLst>
          </p:cNvPr>
          <p:cNvPicPr>
            <a:picLocks noChangeAspect="1"/>
          </p:cNvPicPr>
          <p:nvPr/>
        </p:nvPicPr>
        <p:blipFill>
          <a:blip r:embed="rId2"/>
          <a:stretch>
            <a:fillRect/>
          </a:stretch>
        </p:blipFill>
        <p:spPr>
          <a:xfrm>
            <a:off x="1450183" y="0"/>
            <a:ext cx="4325349" cy="6858000"/>
          </a:xfrm>
          <a:prstGeom prst="rect">
            <a:avLst/>
          </a:prstGeom>
          <a:noFill/>
          <a:ln cap="flat">
            <a:noFill/>
          </a:ln>
        </p:spPr>
      </p:pic>
      <p:pic>
        <p:nvPicPr>
          <p:cNvPr id="3" name="Imagen 4">
            <a:extLst>
              <a:ext uri="{FF2B5EF4-FFF2-40B4-BE49-F238E27FC236}">
                <a16:creationId xmlns:a16="http://schemas.microsoft.com/office/drawing/2014/main" id="{9FA1A5BA-F4FF-4863-8FA3-D517C99CA6C4}"/>
              </a:ext>
            </a:extLst>
          </p:cNvPr>
          <p:cNvPicPr>
            <a:picLocks noChangeAspect="1"/>
          </p:cNvPicPr>
          <p:nvPr/>
        </p:nvPicPr>
        <p:blipFill>
          <a:blip r:embed="rId3"/>
          <a:stretch>
            <a:fillRect/>
          </a:stretch>
        </p:blipFill>
        <p:spPr>
          <a:xfrm>
            <a:off x="6375873" y="-8385"/>
            <a:ext cx="4406530" cy="6858000"/>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2777B9-A5FA-4E28-9ECD-10DF76321582}"/>
              </a:ext>
            </a:extLst>
          </p:cNvPr>
          <p:cNvPicPr>
            <a:picLocks noChangeAspect="1"/>
          </p:cNvPicPr>
          <p:nvPr/>
        </p:nvPicPr>
        <p:blipFill>
          <a:blip r:embed="rId2"/>
          <a:stretch>
            <a:fillRect/>
          </a:stretch>
        </p:blipFill>
        <p:spPr>
          <a:xfrm>
            <a:off x="1940000" y="0"/>
            <a:ext cx="8311996" cy="6858000"/>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EC6500-3335-463A-AC5E-710882324738}"/>
              </a:ext>
            </a:extLst>
          </p:cNvPr>
          <p:cNvPicPr>
            <a:picLocks noChangeAspect="1"/>
          </p:cNvPicPr>
          <p:nvPr/>
        </p:nvPicPr>
        <p:blipFill>
          <a:blip r:embed="rId2"/>
          <a:stretch>
            <a:fillRect/>
          </a:stretch>
        </p:blipFill>
        <p:spPr>
          <a:xfrm>
            <a:off x="6117784" y="0"/>
            <a:ext cx="4575264" cy="6858000"/>
          </a:xfrm>
          <a:prstGeom prst="rect">
            <a:avLst/>
          </a:prstGeom>
          <a:noFill/>
          <a:ln cap="flat">
            <a:noFill/>
          </a:ln>
        </p:spPr>
      </p:pic>
      <p:sp>
        <p:nvSpPr>
          <p:cNvPr id="3" name="CuadroTexto 3">
            <a:extLst>
              <a:ext uri="{FF2B5EF4-FFF2-40B4-BE49-F238E27FC236}">
                <a16:creationId xmlns:a16="http://schemas.microsoft.com/office/drawing/2014/main" id="{F557B577-B5C9-4FFE-B4DE-E4A932D0DB28}"/>
              </a:ext>
            </a:extLst>
          </p:cNvPr>
          <p:cNvSpPr txBox="1"/>
          <p:nvPr/>
        </p:nvSpPr>
        <p:spPr>
          <a:xfrm>
            <a:off x="1082183" y="1476554"/>
            <a:ext cx="4521662" cy="409343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TEMPLO DE RÓMULO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Rómulo es un monumento romano situado en la vía Sacra, a la entrada del Foro Romano. El templo se alza sobre el lado este de la vía Sacra, enfrente de la Casa de las Vestales​, entre el templo de Antonino y Faustina y la basílica de Constantino​. Según la hipótesis de que se trate del templo de Rómulo y no del templo de Júpiter Estator, la construcción del templo habría empezado después de 309 y la divinización de Valerio Rómulo2​. Una parte de la inscripción dedicatoria, aún visible en el siglo XVI, menciona el nombre de Constantino, lo que implicaría que este último se apropió del templo después de haber derrotado a Majencio.</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94E3D0-073C-49EF-9DE6-80238394BFBB}"/>
              </a:ext>
            </a:extLst>
          </p:cNvPr>
          <p:cNvPicPr>
            <a:picLocks noChangeAspect="1"/>
          </p:cNvPicPr>
          <p:nvPr/>
        </p:nvPicPr>
        <p:blipFill>
          <a:blip r:embed="rId2"/>
          <a:stretch>
            <a:fillRect/>
          </a:stretch>
        </p:blipFill>
        <p:spPr>
          <a:xfrm>
            <a:off x="0" y="0"/>
            <a:ext cx="12191996" cy="6854616"/>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530716-D579-41B3-BE62-75846870EC33}"/>
              </a:ext>
            </a:extLst>
          </p:cNvPr>
          <p:cNvPicPr>
            <a:picLocks noChangeAspect="1"/>
          </p:cNvPicPr>
          <p:nvPr/>
        </p:nvPicPr>
        <p:blipFill>
          <a:blip r:embed="rId2"/>
          <a:stretch>
            <a:fillRect/>
          </a:stretch>
        </p:blipFill>
        <p:spPr>
          <a:xfrm>
            <a:off x="705551" y="0"/>
            <a:ext cx="5143499" cy="6858000"/>
          </a:xfrm>
          <a:prstGeom prst="rect">
            <a:avLst/>
          </a:prstGeom>
          <a:noFill/>
          <a:ln cap="flat">
            <a:noFill/>
          </a:ln>
        </p:spPr>
      </p:pic>
      <p:pic>
        <p:nvPicPr>
          <p:cNvPr id="3" name="Imagen 4">
            <a:extLst>
              <a:ext uri="{FF2B5EF4-FFF2-40B4-BE49-F238E27FC236}">
                <a16:creationId xmlns:a16="http://schemas.microsoft.com/office/drawing/2014/main" id="{E181D5E2-0514-4DF6-9469-11929BA1F879}"/>
              </a:ext>
            </a:extLst>
          </p:cNvPr>
          <p:cNvPicPr>
            <a:picLocks noChangeAspect="1"/>
          </p:cNvPicPr>
          <p:nvPr/>
        </p:nvPicPr>
        <p:blipFill>
          <a:blip r:embed="rId3"/>
          <a:stretch>
            <a:fillRect/>
          </a:stretch>
        </p:blipFill>
        <p:spPr>
          <a:xfrm>
            <a:off x="6504776" y="0"/>
            <a:ext cx="4987640" cy="6858000"/>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8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1063955-3650-4A0C-AC73-4F2F661DEE04}"/>
              </a:ext>
            </a:extLst>
          </p:cNvPr>
          <p:cNvSpPr txBox="1"/>
          <p:nvPr/>
        </p:nvSpPr>
        <p:spPr>
          <a:xfrm>
            <a:off x="1291900" y="2399248"/>
            <a:ext cx="9630561" cy="187743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TEMPLO DE SATURNO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Saturno es un monumento dedicado a la deidad agrícola Saturno que se erige en el extremo occidental del Foro Romano. Es uno de los templos romanos más antiguos construidos en el entorno del Foro. Se construyó entre 501 y 498 a. C. Algunas fuentes lo atribuyen al rey Lucio Tarquinio el Soberbio y otras lo datan de comienzos de la República romana. Bajo la República, una habitación amueblada en el templo o en las proximidades inmediatas, guardaba los documentos oficiales del Estado y del tesoro público.</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7660CAA-937B-4576-86DB-0F2D58C82696}"/>
              </a:ext>
            </a:extLst>
          </p:cNvPr>
          <p:cNvPicPr>
            <a:picLocks noChangeAspect="1"/>
          </p:cNvPicPr>
          <p:nvPr/>
        </p:nvPicPr>
        <p:blipFill>
          <a:blip r:embed="rId2"/>
          <a:stretch>
            <a:fillRect/>
          </a:stretch>
        </p:blipFill>
        <p:spPr>
          <a:xfrm>
            <a:off x="0" y="0"/>
            <a:ext cx="12191996" cy="6833567"/>
          </a:xfrm>
          <a:prstGeom prst="rect">
            <a:avLst/>
          </a:prstGeom>
          <a:noFill/>
          <a:ln cap="flat">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8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238803F-6D72-419D-882F-591C2F9E791D}"/>
              </a:ext>
            </a:extLst>
          </p:cNvPr>
          <p:cNvSpPr txBox="1"/>
          <p:nvPr/>
        </p:nvSpPr>
        <p:spPr>
          <a:xfrm>
            <a:off x="1283515" y="2340525"/>
            <a:ext cx="9714448" cy="212365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TEMPLO DE VENUS Y ROMA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Venus y Roma se sitúa en el extremo oriental del Foro Romano, cerca del Coliseo. Se cree que fue el templo más grande de la Antigua Roma. Ubicado en la Colina Velia, entre el borde oriental del Foro Romano y el Coliseo, fue dedicado a las diosas Venus Felix y Roma Aeterna ("Roma eterna"). Fue construido por el emperador romano Adriano, que empezó su construcción en 121. Fue inaugurado oficialmente por Adriano catorce años más tarde, en 135, pero no fue terminado totalmente hasta el año 141 por Antonino Pío. Dañado por el fuego en el año 307,​ fue restaurado con cambios por el emperador Majencio.</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8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40ECE2-3057-447D-B830-2B3C394248BB}"/>
              </a:ext>
            </a:extLst>
          </p:cNvPr>
          <p:cNvPicPr>
            <a:picLocks noChangeAspect="1"/>
          </p:cNvPicPr>
          <p:nvPr/>
        </p:nvPicPr>
        <p:blipFill>
          <a:blip r:embed="rId2"/>
          <a:stretch>
            <a:fillRect/>
          </a:stretch>
        </p:blipFill>
        <p:spPr>
          <a:xfrm>
            <a:off x="-60999" y="0"/>
            <a:ext cx="12252996" cy="6888906"/>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8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7B351C-0A95-451C-BBC0-5B19327F0F73}"/>
              </a:ext>
            </a:extLst>
          </p:cNvPr>
          <p:cNvPicPr>
            <a:picLocks noChangeAspect="1"/>
          </p:cNvPicPr>
          <p:nvPr/>
        </p:nvPicPr>
        <p:blipFill>
          <a:blip r:embed="rId2"/>
          <a:stretch>
            <a:fillRect/>
          </a:stretch>
        </p:blipFill>
        <p:spPr>
          <a:xfrm>
            <a:off x="0" y="0"/>
            <a:ext cx="12191996" cy="6882076"/>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name="Slide9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4A3FBC-C2F8-4134-BA70-3407BA26558C}"/>
              </a:ext>
            </a:extLst>
          </p:cNvPr>
          <p:cNvPicPr>
            <a:picLocks noChangeAspect="1"/>
          </p:cNvPicPr>
          <p:nvPr/>
        </p:nvPicPr>
        <p:blipFill>
          <a:blip r:embed="rId2"/>
          <a:stretch>
            <a:fillRect/>
          </a:stretch>
        </p:blipFill>
        <p:spPr>
          <a:xfrm>
            <a:off x="67107" y="0"/>
            <a:ext cx="12124889" cy="6853802"/>
          </a:xfrm>
          <a:prstGeom prst="rect">
            <a:avLst/>
          </a:prstGeom>
          <a:noFill/>
          <a:ln cap="flat">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name="Slide9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C3AA41-321D-4022-BF4A-B5305E7DF418}"/>
              </a:ext>
            </a:extLst>
          </p:cNvPr>
          <p:cNvPicPr>
            <a:picLocks noChangeAspect="1"/>
          </p:cNvPicPr>
          <p:nvPr/>
        </p:nvPicPr>
        <p:blipFill>
          <a:blip r:embed="rId2"/>
          <a:stretch>
            <a:fillRect/>
          </a:stretch>
        </p:blipFill>
        <p:spPr>
          <a:xfrm>
            <a:off x="0" y="383983"/>
            <a:ext cx="12191996" cy="6090032"/>
          </a:xfrm>
          <a:prstGeom prst="rect">
            <a:avLst/>
          </a:prstGeom>
          <a:noFill/>
          <a:ln cap="flat">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name="Slide9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716E9F-11AF-477E-BAF9-212EB5C5537B}"/>
              </a:ext>
            </a:extLst>
          </p:cNvPr>
          <p:cNvSpPr txBox="1"/>
          <p:nvPr/>
        </p:nvSpPr>
        <p:spPr>
          <a:xfrm>
            <a:off x="1333853" y="2315361"/>
            <a:ext cx="9362111" cy="261609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TEMPLO DE VESPASIANO Y TITO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Vespasiano y Tito o templo de Vespasiano es un templo en el Foro, Roma, dedicado al culto imperial del emperador Vespasiano, deificado por el Senado poco después de su muerte. El templo lo empezó Tito en el año 79, pero lo terminó su hermano, también emperador, Domiciano, aproximadamente en el año 87. El templo ocupa el extremo norte del lado occidental del Foro Romano. Se construyó en un espacio exiguo a lo largo de una carretera en pendiente que sube hacia el Capitolio, entre el Templo de la Concordia al norte, el Templo de Saturno y el pórtico de los Dioses Consejeros al sur y el Tabularium al oeste​. Las escaleras de este último edificio arrancan inmediatamente al norte del templo. Una puerta de acceso fue tapiada con la construcción.</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name="Slide9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C72599-6647-4BE1-90C4-E69EF9A149E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name="Slide9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399A01-30D1-43B1-82FF-CE91299BABF5}"/>
              </a:ext>
            </a:extLst>
          </p:cNvPr>
          <p:cNvPicPr>
            <a:picLocks noChangeAspect="1"/>
          </p:cNvPicPr>
          <p:nvPr/>
        </p:nvPicPr>
        <p:blipFill>
          <a:blip r:embed="rId2"/>
          <a:stretch>
            <a:fillRect/>
          </a:stretch>
        </p:blipFill>
        <p:spPr>
          <a:xfrm>
            <a:off x="4748168" y="58722"/>
            <a:ext cx="6302931" cy="6775649"/>
          </a:xfrm>
          <a:prstGeom prst="rect">
            <a:avLst/>
          </a:prstGeom>
          <a:noFill/>
          <a:ln cap="flat">
            <a:noFill/>
          </a:ln>
        </p:spPr>
      </p:pic>
      <p:pic>
        <p:nvPicPr>
          <p:cNvPr id="3" name="Imagen 4">
            <a:extLst>
              <a:ext uri="{FF2B5EF4-FFF2-40B4-BE49-F238E27FC236}">
                <a16:creationId xmlns:a16="http://schemas.microsoft.com/office/drawing/2014/main" id="{4FD0BCE8-21C7-4DF3-8067-B69C6E4CE4A2}"/>
              </a:ext>
            </a:extLst>
          </p:cNvPr>
          <p:cNvPicPr>
            <a:picLocks noChangeAspect="1"/>
          </p:cNvPicPr>
          <p:nvPr/>
        </p:nvPicPr>
        <p:blipFill>
          <a:blip r:embed="rId3"/>
          <a:stretch>
            <a:fillRect/>
          </a:stretch>
        </p:blipFill>
        <p:spPr>
          <a:xfrm>
            <a:off x="1680840" y="0"/>
            <a:ext cx="2320710" cy="6862553"/>
          </a:xfrm>
          <a:prstGeom prst="rect">
            <a:avLst/>
          </a:prstGeom>
          <a:noFill/>
          <a:ln cap="flat">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name="Slide9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154BB4-5F29-43A5-91F1-EFAD11FC16CC}"/>
              </a:ext>
            </a:extLst>
          </p:cNvPr>
          <p:cNvPicPr>
            <a:picLocks noChangeAspect="1"/>
          </p:cNvPicPr>
          <p:nvPr/>
        </p:nvPicPr>
        <p:blipFill>
          <a:blip r:embed="rId2"/>
          <a:stretch>
            <a:fillRect/>
          </a:stretch>
        </p:blipFill>
        <p:spPr>
          <a:xfrm>
            <a:off x="0" y="0"/>
            <a:ext cx="12198022" cy="6858000"/>
          </a:xfrm>
          <a:prstGeom prst="rect">
            <a:avLst/>
          </a:prstGeom>
          <a:noFill/>
          <a:ln cap="flat">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name="Slide9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15A35C2-0077-433D-A884-AE5C574DD1FC}"/>
              </a:ext>
            </a:extLst>
          </p:cNvPr>
          <p:cNvSpPr txBox="1"/>
          <p:nvPr/>
        </p:nvSpPr>
        <p:spPr>
          <a:xfrm>
            <a:off x="1510021" y="2281802"/>
            <a:ext cx="9244666" cy="236987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TEMPLO DE VESTA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Vesta es uno de los templos más antiguos del Foro Romano cerca de la Regia y la Casa de las Vestales, con la que forma un complejo religioso llamado Atrium Vestae. El rasgo más reconocible del templo es su planta circular. Puesto que la veneración de Vesta empezó en casas privadas, la arquitectura parece ser un recuerdo de su historia. El templo existente usó arquitectura griega con columnas corintias, mármol y una cella central. La estructura que se conserva indica que había veinte columnas corintias construidas sobre un podio de quince metros de diámetro. El tejado probablemente tenía un agujero en lo alto para permitir que saliera el humo.</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name="Slide9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10007D-4091-46B0-99ED-AEE5584FFB8C}"/>
              </a:ext>
            </a:extLst>
          </p:cNvPr>
          <p:cNvPicPr>
            <a:picLocks noChangeAspect="1"/>
          </p:cNvPicPr>
          <p:nvPr/>
        </p:nvPicPr>
        <p:blipFill>
          <a:blip r:embed="rId2"/>
          <a:stretch>
            <a:fillRect/>
          </a:stretch>
        </p:blipFill>
        <p:spPr>
          <a:xfrm>
            <a:off x="1140906" y="34125"/>
            <a:ext cx="9857067" cy="6775749"/>
          </a:xfrm>
          <a:prstGeom prst="rect">
            <a:avLst/>
          </a:prstGeom>
          <a:noFill/>
          <a:ln cap="flat">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name="Slide9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030EFF-6220-4A2E-B5F2-B75677749342}"/>
              </a:ext>
            </a:extLst>
          </p:cNvPr>
          <p:cNvPicPr>
            <a:picLocks noChangeAspect="1"/>
          </p:cNvPicPr>
          <p:nvPr/>
        </p:nvPicPr>
        <p:blipFill>
          <a:blip r:embed="rId2"/>
          <a:stretch>
            <a:fillRect/>
          </a:stretch>
        </p:blipFill>
        <p:spPr>
          <a:xfrm>
            <a:off x="369115" y="0"/>
            <a:ext cx="5251508" cy="6850300"/>
          </a:xfrm>
          <a:prstGeom prst="rect">
            <a:avLst/>
          </a:prstGeom>
          <a:noFill/>
          <a:ln cap="flat">
            <a:noFill/>
          </a:ln>
        </p:spPr>
      </p:pic>
      <p:pic>
        <p:nvPicPr>
          <p:cNvPr id="3" name="Imagen 4">
            <a:extLst>
              <a:ext uri="{FF2B5EF4-FFF2-40B4-BE49-F238E27FC236}">
                <a16:creationId xmlns:a16="http://schemas.microsoft.com/office/drawing/2014/main" id="{EC6DE11C-185C-4F0C-9CAE-116B4F9C876E}"/>
              </a:ext>
            </a:extLst>
          </p:cNvPr>
          <p:cNvPicPr>
            <a:picLocks noChangeAspect="1"/>
          </p:cNvPicPr>
          <p:nvPr/>
        </p:nvPicPr>
        <p:blipFill>
          <a:blip r:embed="rId3"/>
          <a:stretch>
            <a:fillRect/>
          </a:stretch>
        </p:blipFill>
        <p:spPr>
          <a:xfrm>
            <a:off x="5771500" y="0"/>
            <a:ext cx="6034610" cy="6858000"/>
          </a:xfrm>
          <a:prstGeom prst="rect">
            <a:avLst/>
          </a:prstGeom>
          <a:noFill/>
          <a:ln cap="flat">
            <a:noFill/>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name="Slide99">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CCF56223-B96E-44A3-AC94-888661747ECF}"/>
              </a:ext>
            </a:extLst>
          </p:cNvPr>
          <p:cNvPicPr>
            <a:picLocks noChangeAspect="1"/>
          </p:cNvPicPr>
          <p:nvPr/>
        </p:nvPicPr>
        <p:blipFill>
          <a:blip r:embed="rId2"/>
          <a:stretch>
            <a:fillRect/>
          </a:stretch>
        </p:blipFill>
        <p:spPr>
          <a:xfrm>
            <a:off x="0" y="67107"/>
            <a:ext cx="12191996" cy="6850657"/>
          </a:xfrm>
          <a:prstGeom prst="rect">
            <a:avLst/>
          </a:prstGeom>
          <a:noFill/>
          <a:ln cap="flat">
            <a:noFill/>
          </a:ln>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0">
  <p:cSld name="Slide101">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2E2971C-7C66-49E0-A8EB-D7322D50897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06C81F4-B862-4996-B9DC-09A2EF698EC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1DB099F-C96E-40B1-B758-AB9772603BB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9B24470-30D9-494B-B02E-D26231C6E6D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AD0A932-A395-4C85-BC10-70D53B2FD37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F6177C0-23E5-4D63-989D-5D9448DE17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7DCB023-8FEF-4617-8A20-6D13ED4FB4B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6AE53EF-8B8C-40BD-AE37-F8AC56C65AD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9378B2F-48E7-449D-992B-BDBA12D3FA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918ACAD-D919-4D02-86EB-D16F3995506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A7580EB-5D5D-4511-955E-31D472CBFB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495EDF4-84BE-4D4F-B477-B99D5DD6B51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CBFEA87-7666-4663-8F7D-60E1662FBE5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F0BF993-F17D-4868-BA32-254A3F8F2CB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802303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TotalTime>
  <Words>3839</Words>
  <Application>Microsoft Office PowerPoint</Application>
  <PresentationFormat>Panorámica</PresentationFormat>
  <Paragraphs>83</Paragraphs>
  <Slides>101</Slides>
  <Notes>5</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101</vt:i4>
      </vt:variant>
    </vt:vector>
  </HeadingPairs>
  <TitlesOfParts>
    <vt:vector size="11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2020-06-02T10:17:10Z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