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28" r:id="rId20"/>
    <p:sldId id="329" r:id="rId21"/>
    <p:sldId id="327" r:id="rId22"/>
    <p:sldId id="256" r:id="rId2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07B505-C171-441D-8FA9-A51935E1717C}" type="datetimeFigureOut">
              <a:rPr lang="es-ES" smtClean="0"/>
              <a:t>03/08/2021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CB89A8-1FBE-44A2-88CE-D4A189EAB490}" type="slidenum">
              <a:rPr lang="es-ES" smtClean="0"/>
              <a:t>‹Nº›</a:t>
            </a:fld>
            <a:endParaRPr lang="es-ES"/>
          </a:p>
        </p:txBody>
      </p:sp>
    </p:spTree>
    <p:extLst>
      <p:ext uri="{BB962C8B-B14F-4D97-AF65-F5344CB8AC3E}">
        <p14:creationId xmlns:p14="http://schemas.microsoft.com/office/powerpoint/2010/main" val="1001111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8AA09B-F3ED-49E5-A290-ED3DB06730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B1450BC-19A1-49AC-B03B-58C89B75810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0C6C724-99AA-44E7-AE10-A177747DA5F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BCF4FF6-132D-4096-AD33-A6B3696E37E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026A3C1-4D41-4775-9F81-B3F501AD0DA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04776-F183-4223-9FDE-502B7A6DC7B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E04B14E-7A57-42E6-8E7B-B9A47CDAE82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AEAFFD-363C-455F-B975-DDEFD0F984D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CB293-6561-4FD9-8B5A-77148D5A3E8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8821ADA-33D4-4B73-A29A-883A378BB3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E050C6C-14F9-4AB9-BB10-3C29C99D11D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C01CBFDC-0511-4B75-80D6-4B3F67E2AEB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84F22F9-31F7-4CFD-9D76-30C20213858C}"/>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371236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A31E66-2778-4409-94D9-CE207E2D7B2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3D3562E-A047-4A6D-AD5D-95D37D6FC3F4}"/>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BBB8055-4D96-4882-BDDB-7E74036C2A8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1791DBD7-EC64-49BB-8256-332548B0C7E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D22D962-4F2C-4BC9-BCEB-88659A599266}"/>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2343251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1CBCAC-9F4F-450A-83ED-ED541B8AE37E}"/>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D924F131-D6FF-4D31-A3C0-A6EF8AA6AE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A9D22E2-ECF6-4023-86B3-54735720A1C3}"/>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BCD1308-108C-43A1-A906-F6710858A8C4}"/>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A1A6839D-09D2-4E24-9FB2-DDE0D0CF0D84}"/>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5821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460E6B-24A8-4E43-9C05-A19CD18416B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F1720FA-1C29-449C-A511-05153F73FF1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A89003-EB28-4566-9CE4-A54712B2763B}"/>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FE13856-1F61-44FE-AFB2-C8F61A1FA75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32FF4B85-3F4B-45E2-B801-35F66256939B}"/>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392D13B-D06C-42FB-BD13-41EDA7531249}"/>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766601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29E12D-47DE-42E5-B104-91809F8DC9D8}"/>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B5070E2-27DB-4FBB-ACDE-E65C132C85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95DDF1F-3E18-4AA9-963E-A811F05687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4609D19-94D7-45CA-B087-D660CDBB0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A736DE-62E0-4A1C-8731-1A83FAA421C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487A60F-8EB8-44DD-8B3A-43709134368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8" name="Marcador de pie de página 7">
            <a:extLst>
              <a:ext uri="{FF2B5EF4-FFF2-40B4-BE49-F238E27FC236}">
                <a16:creationId xmlns:a16="http://schemas.microsoft.com/office/drawing/2014/main" id="{F28A11FA-C0FA-4B97-8972-53092655883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83243175-7CCB-4AB0-9809-8D9BDFE3A090}"/>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4085389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A85BF-CC2A-4385-8C76-EB28E4E54B0D}"/>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083FA942-CDF9-420E-89AA-2E47F5D9ABE8}"/>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4" name="Marcador de pie de página 3">
            <a:extLst>
              <a:ext uri="{FF2B5EF4-FFF2-40B4-BE49-F238E27FC236}">
                <a16:creationId xmlns:a16="http://schemas.microsoft.com/office/drawing/2014/main" id="{76A895F1-19AF-457A-8F1F-A4E0291FAE07}"/>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E05F41DA-135D-4282-A290-918850CA321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191746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C73E244-4B46-4C02-BFD8-A924F6122A0A}"/>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3" name="Marcador de pie de página 2">
            <a:extLst>
              <a:ext uri="{FF2B5EF4-FFF2-40B4-BE49-F238E27FC236}">
                <a16:creationId xmlns:a16="http://schemas.microsoft.com/office/drawing/2014/main" id="{67633312-701A-4F42-B7D1-C4FD53F138E2}"/>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EDA0807F-D538-446F-A04D-DD08204EDF6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68292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95DBF1-A259-4C70-B9E3-3055279824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EC0A24A-458D-4E2D-89E5-034021594D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765A92F-BB8B-4595-B97A-894B442C95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68586D4-ABAE-4CF9-A2A2-BD926CCDD5BF}"/>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283DC136-F3FE-4EE8-895E-4BEA014286F5}"/>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9A882A81-4AAB-42D0-B1BF-4E38FC8385CB}"/>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9440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B41D2F-4DBF-4FD7-886D-3820EAD5A28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F78BC2D-5870-4490-80DB-4AE57D5A9F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AB9F2BD1-D0F4-4B54-A55C-A76D1A66C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F70929F-1AB0-4EBB-BBD6-9F1CFF07827C}"/>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6" name="Marcador de pie de página 5">
            <a:extLst>
              <a:ext uri="{FF2B5EF4-FFF2-40B4-BE49-F238E27FC236}">
                <a16:creationId xmlns:a16="http://schemas.microsoft.com/office/drawing/2014/main" id="{152D61E0-74F4-404A-84BC-B5A5D41695CA}"/>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C7D3989F-7740-473D-BF7D-480D79347A2F}"/>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03157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549AA2-5FE7-420D-832B-C4899EF5448E}"/>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F576A360-139A-484C-9F2B-30A416A6FE6E}"/>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B6176E-D2A5-45AF-8653-870477EDE144}"/>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A1C02B98-3F0A-4F3B-990B-8436DE8E75C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178C907C-5447-4F04-9618-D37FFB1A3E08}"/>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1962279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1C546E5-E646-4510-80D1-99FE63B7C684}"/>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F3EEC4-B4F6-45C0-87D9-EB08BE5A3966}"/>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09037BF-C4DF-41FF-AD9F-3EA9E779F2FB}"/>
              </a:ext>
            </a:extLst>
          </p:cNvPr>
          <p:cNvSpPr>
            <a:spLocks noGrp="1"/>
          </p:cNvSpPr>
          <p:nvPr>
            <p:ph type="dt" sz="half" idx="10"/>
          </p:nvPr>
        </p:nvSpPr>
        <p:spPr/>
        <p:txBody>
          <a:body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6BD293EB-32AF-4BC6-9308-77CCF9B8E0E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C3DB50F-ACE5-4A41-8F5C-5DA74B6CAFAE}"/>
              </a:ext>
            </a:extLst>
          </p:cNvPr>
          <p:cNvSpPr>
            <a:spLocks noGrp="1"/>
          </p:cNvSpPr>
          <p:nvPr>
            <p:ph type="sldNum" sz="quarter" idx="12"/>
          </p:nvPr>
        </p:nvSpPr>
        <p:spPr/>
        <p:txBody>
          <a:bodyPr/>
          <a:lstStyle/>
          <a:p>
            <a:fld id="{082B7AEC-9535-4707-9283-365D8A7B2FB7}" type="slidenum">
              <a:rPr lang="es-ES" smtClean="0"/>
              <a:t>‹Nº›</a:t>
            </a:fld>
            <a:endParaRPr lang="es-ES"/>
          </a:p>
        </p:txBody>
      </p:sp>
    </p:spTree>
    <p:extLst>
      <p:ext uri="{BB962C8B-B14F-4D97-AF65-F5344CB8AC3E}">
        <p14:creationId xmlns:p14="http://schemas.microsoft.com/office/powerpoint/2010/main" val="3120922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2FA305-8AC7-4038-B3BE-614BA07150B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47DB28C-2809-4E40-8F09-17A54DB06AC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6344BC4-54BF-42A4-8A19-BD0AED1B27F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99225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A05FFC4-E4D8-4792-AA11-A5C654945B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0FEC92E9-66A8-472B-B050-D1CB6A3EE5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D7D3EF-6A56-4514-9380-51336BF3BD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681DA1-AF66-4DA8-9DF4-780A649228AC}" type="datetimeFigureOut">
              <a:rPr lang="es-ES" smtClean="0"/>
              <a:t>03/08/2021</a:t>
            </a:fld>
            <a:endParaRPr lang="es-ES"/>
          </a:p>
        </p:txBody>
      </p:sp>
      <p:sp>
        <p:nvSpPr>
          <p:cNvPr id="5" name="Marcador de pie de página 4">
            <a:extLst>
              <a:ext uri="{FF2B5EF4-FFF2-40B4-BE49-F238E27FC236}">
                <a16:creationId xmlns:a16="http://schemas.microsoft.com/office/drawing/2014/main" id="{B9F76A16-CF7C-4C54-A203-F500399F16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55D48EC1-2DD0-469D-B6BE-02EB440FE8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2B7AEC-9535-4707-9283-365D8A7B2FB7}" type="slidenum">
              <a:rPr lang="es-ES" smtClean="0"/>
              <a:t>‹Nº›</a:t>
            </a:fld>
            <a:endParaRPr lang="es-ES"/>
          </a:p>
        </p:txBody>
      </p:sp>
    </p:spTree>
    <p:extLst>
      <p:ext uri="{BB962C8B-B14F-4D97-AF65-F5344CB8AC3E}">
        <p14:creationId xmlns:p14="http://schemas.microsoft.com/office/powerpoint/2010/main" val="2121222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CFC9106-E83D-4516-AC44-C0EE1F517F3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73103917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81D687-BBD3-42E9-A898-1AA2EDB116C1}"/>
              </a:ext>
            </a:extLst>
          </p:cNvPr>
          <p:cNvSpPr txBox="1"/>
          <p:nvPr/>
        </p:nvSpPr>
        <p:spPr>
          <a:xfrm>
            <a:off x="62142" y="2876364"/>
            <a:ext cx="12129854"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5400" b="0" i="0" u="none" strike="noStrike" kern="1200" cap="none" spc="0" baseline="0">
                <a:solidFill>
                  <a:srgbClr val="FFFFFF"/>
                </a:solidFill>
                <a:uFillTx/>
                <a:latin typeface="Calibri" pitchFamily="34"/>
                <a:ea typeface="Calibri" pitchFamily="34"/>
              </a:rPr>
              <a:t>FOREVER MARILYN</a:t>
            </a:r>
            <a:endParaRPr lang="es-ES" sz="5400" b="0" i="0" u="none" strike="noStrike" kern="1200" cap="none" spc="0" baseline="0">
              <a:solidFill>
                <a:srgbClr val="FFFFFF"/>
              </a:solidFill>
              <a:uFillTx/>
              <a:latin typeface="Calibri"/>
            </a:endParaRPr>
          </a:p>
        </p:txBody>
      </p:sp>
      <p:pic>
        <p:nvPicPr>
          <p:cNvPr id="3" name="Marilyn Monroe. Bye Bye Baby">
            <a:extLst>
              <a:ext uri="{FF2B5EF4-FFF2-40B4-BE49-F238E27FC236}">
                <a16:creationId xmlns:a16="http://schemas.microsoft.com/office/drawing/2014/main" id="{58B8D2B4-A8D9-403A-BD7A-85FC3EBFE25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30690" y="57648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3AFA79-7AA1-4B8D-B5B7-2AD0F28DC8BF}"/>
              </a:ext>
            </a:extLst>
          </p:cNvPr>
          <p:cNvPicPr>
            <a:picLocks noChangeAspect="1"/>
          </p:cNvPicPr>
          <p:nvPr/>
        </p:nvPicPr>
        <p:blipFill>
          <a:blip r:embed="rId3"/>
          <a:stretch>
            <a:fillRect/>
          </a:stretch>
        </p:blipFill>
        <p:spPr>
          <a:xfrm>
            <a:off x="604418" y="522954"/>
            <a:ext cx="3810003" cy="5314949"/>
          </a:xfrm>
          <a:prstGeom prst="rect">
            <a:avLst/>
          </a:prstGeom>
          <a:noFill/>
          <a:ln cap="flat">
            <a:noFill/>
          </a:ln>
        </p:spPr>
      </p:pic>
      <p:sp>
        <p:nvSpPr>
          <p:cNvPr id="3" name="CuadroTexto 3">
            <a:extLst>
              <a:ext uri="{FF2B5EF4-FFF2-40B4-BE49-F238E27FC236}">
                <a16:creationId xmlns:a16="http://schemas.microsoft.com/office/drawing/2014/main" id="{D286B0FD-7FB8-4FE0-B1E0-86A18C8CAB98}"/>
              </a:ext>
            </a:extLst>
          </p:cNvPr>
          <p:cNvSpPr txBox="1"/>
          <p:nvPr/>
        </p:nvSpPr>
        <p:spPr>
          <a:xfrm>
            <a:off x="5024765" y="1642372"/>
            <a:ext cx="6445184"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Forever Marilyn es una estatua de gran tamaño de Marilyn Monroe diseñada por Seward Johnson. La escultura representa una de las imágenes más famosas de la actriz, extraída de la película dirigida por Billy Wilder "The Seven Year Itch" (1955) </a:t>
            </a:r>
            <a:r>
              <a:rPr lang="es-ES" sz="1800" b="0" i="0" u="none" strike="noStrike" kern="0" cap="none" spc="0" baseline="0">
                <a:solidFill>
                  <a:srgbClr val="FFFFFF"/>
                </a:solidFill>
                <a:uFillTx/>
                <a:latin typeface="Calibri" pitchFamily="34"/>
                <a:ea typeface="Calibri" pitchFamily="34"/>
              </a:rPr>
              <a:t>("La tentación vive arriba")</a:t>
            </a:r>
            <a:r>
              <a:rPr lang="es-ES" sz="1600" b="0" i="0" u="none" strike="noStrike" kern="1200" cap="none" spc="0" baseline="0">
                <a:solidFill>
                  <a:srgbClr val="FFFFFF"/>
                </a:solidFill>
                <a:uFillTx/>
                <a:latin typeface="Calibri" pitchFamily="34"/>
                <a:ea typeface="Calibri" pitchFamily="34"/>
              </a:rPr>
              <a:t>. Creada en 2011, la estatua ha sido expuesta en varias localizaciones de Estados Unidos así como en Australia. La escultura, de 7,9 metros de alto y 15.000 kg de peso, realizada en acero inoxidable y aluminio policromado, constituye un tributo a la icónica escena de Marilyn el instante en que una ráfaga de aire proveniente de una rejilla de ventilación del metro de Nueva York levanta la falda del vestido de la actriz. En agosto y septiembre de 2011, la escultura sufrió tres ataques vandálicos, el más reciente consistente en arrojar pintura roja sobre la estatua. Según el director ejecutivo del Chicago Public Arts Group: "Estos ataques se debieron a que la escultura «está cargada de significado político, significado provocativo y significado sexual".​</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08B99FB5-4334-4045-A27D-A8716BE07470}"/>
              </a:ext>
            </a:extLst>
          </p:cNvPr>
          <p:cNvSpPr txBox="1"/>
          <p:nvPr/>
        </p:nvSpPr>
        <p:spPr>
          <a:xfrm>
            <a:off x="604418" y="5948034"/>
            <a:ext cx="374563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Seward Johnson&gt;</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20F5FC-5FC6-4619-9F40-F2F15BC4233D}"/>
              </a:ext>
            </a:extLst>
          </p:cNvPr>
          <p:cNvPicPr>
            <a:picLocks noChangeAspect="1"/>
          </p:cNvPicPr>
          <p:nvPr/>
        </p:nvPicPr>
        <p:blipFill>
          <a:blip r:embed="rId2"/>
          <a:stretch>
            <a:fillRect/>
          </a:stretch>
        </p:blipFill>
        <p:spPr>
          <a:xfrm>
            <a:off x="999384" y="0"/>
            <a:ext cx="1028700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9EE1E3-B7B3-4E41-B5A9-592C32C880BD}"/>
              </a:ext>
            </a:extLst>
          </p:cNvPr>
          <p:cNvPicPr>
            <a:picLocks noChangeAspect="1"/>
          </p:cNvPicPr>
          <p:nvPr/>
        </p:nvPicPr>
        <p:blipFill>
          <a:blip r:embed="rId3"/>
          <a:stretch>
            <a:fillRect/>
          </a:stretch>
        </p:blipFill>
        <p:spPr>
          <a:xfrm>
            <a:off x="946120" y="0"/>
            <a:ext cx="1028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BD8012-367D-4338-9D9E-F8389F9269F8}"/>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0B3FF1-AFEF-4922-A291-0CBDD8121DC7}"/>
              </a:ext>
            </a:extLst>
          </p:cNvPr>
          <p:cNvPicPr>
            <a:picLocks noChangeAspect="1"/>
          </p:cNvPicPr>
          <p:nvPr/>
        </p:nvPicPr>
        <p:blipFill>
          <a:blip r:embed="rId2"/>
          <a:stretch>
            <a:fillRect/>
          </a:stretch>
        </p:blipFill>
        <p:spPr>
          <a:xfrm>
            <a:off x="937241" y="0"/>
            <a:ext cx="1042921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0D0B9F-486E-442C-97AE-9BE53D85DE46}"/>
              </a:ext>
            </a:extLst>
          </p:cNvPr>
          <p:cNvPicPr>
            <a:picLocks noChangeAspect="1"/>
          </p:cNvPicPr>
          <p:nvPr/>
        </p:nvPicPr>
        <p:blipFill>
          <a:blip r:embed="rId2"/>
          <a:stretch>
            <a:fillRect/>
          </a:stretch>
        </p:blipFill>
        <p:spPr>
          <a:xfrm>
            <a:off x="21698"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992BDD-8A46-42E9-83EA-2CC46D58EB22}"/>
              </a:ext>
            </a:extLst>
          </p:cNvPr>
          <p:cNvPicPr>
            <a:picLocks noChangeAspect="1"/>
          </p:cNvPicPr>
          <p:nvPr/>
        </p:nvPicPr>
        <p:blipFill>
          <a:blip r:embed="rId2"/>
          <a:stretch>
            <a:fillRect/>
          </a:stretch>
        </p:blipFill>
        <p:spPr>
          <a:xfrm>
            <a:off x="0" y="0"/>
            <a:ext cx="12191996" cy="680852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98DC2C-04BA-4C3A-A514-440A10E93922}"/>
              </a:ext>
            </a:extLst>
          </p:cNvPr>
          <p:cNvPicPr>
            <a:picLocks noChangeAspect="1"/>
          </p:cNvPicPr>
          <p:nvPr/>
        </p:nvPicPr>
        <p:blipFill>
          <a:blip r:embed="rId2"/>
          <a:stretch>
            <a:fillRect/>
          </a:stretch>
        </p:blipFill>
        <p:spPr>
          <a:xfrm>
            <a:off x="1509070" y="0"/>
            <a:ext cx="917386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76904D-3588-4F0F-A72F-9C53E4CE86CC}"/>
              </a:ext>
            </a:extLst>
          </p:cNvPr>
          <p:cNvPicPr>
            <a:picLocks noChangeAspect="1"/>
          </p:cNvPicPr>
          <p:nvPr/>
        </p:nvPicPr>
        <p:blipFill>
          <a:blip r:embed="rId2"/>
          <a:stretch>
            <a:fillRect/>
          </a:stretch>
        </p:blipFill>
        <p:spPr>
          <a:xfrm>
            <a:off x="1223960" y="61914"/>
            <a:ext cx="9744075" cy="673417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073860-EA52-4B60-861B-9DF759ED18DE}"/>
              </a:ext>
            </a:extLst>
          </p:cNvPr>
          <p:cNvPicPr>
            <a:picLocks noChangeAspect="1"/>
          </p:cNvPicPr>
          <p:nvPr/>
        </p:nvPicPr>
        <p:blipFill>
          <a:blip r:embed="rId2"/>
          <a:stretch>
            <a:fillRect/>
          </a:stretch>
        </p:blipFill>
        <p:spPr>
          <a:xfrm>
            <a:off x="1648151" y="0"/>
            <a:ext cx="865637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3A8815-E82C-42F1-A16A-AE67451DA329}"/>
              </a:ext>
            </a:extLst>
          </p:cNvPr>
          <p:cNvPicPr>
            <a:picLocks noChangeAspect="1"/>
          </p:cNvPicPr>
          <p:nvPr/>
        </p:nvPicPr>
        <p:blipFill>
          <a:blip r:embed="rId2"/>
          <a:stretch>
            <a:fillRect/>
          </a:stretch>
        </p:blipFill>
        <p:spPr>
          <a:xfrm>
            <a:off x="1223960" y="100007"/>
            <a:ext cx="9744075" cy="665797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327808-08E7-415F-A843-2D85ED672983}"/>
              </a:ext>
            </a:extLst>
          </p:cNvPr>
          <p:cNvPicPr>
            <a:picLocks noChangeAspect="1"/>
          </p:cNvPicPr>
          <p:nvPr/>
        </p:nvPicPr>
        <p:blipFill>
          <a:blip r:embed="rId2"/>
          <a:stretch>
            <a:fillRect/>
          </a:stretch>
        </p:blipFill>
        <p:spPr>
          <a:xfrm>
            <a:off x="0" y="11091"/>
            <a:ext cx="12172273" cy="684689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BC6DC1-7F3D-4275-AD8F-F8EB94392463}"/>
              </a:ext>
            </a:extLst>
          </p:cNvPr>
          <p:cNvPicPr>
            <a:picLocks noChangeAspect="1"/>
          </p:cNvPicPr>
          <p:nvPr/>
        </p:nvPicPr>
        <p:blipFill>
          <a:blip r:embed="rId2"/>
          <a:stretch>
            <a:fillRect/>
          </a:stretch>
        </p:blipFill>
        <p:spPr>
          <a:xfrm>
            <a:off x="948754" y="0"/>
            <a:ext cx="1030210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47D608-0628-4946-966E-AD0CA5C5E7BC}"/>
              </a:ext>
            </a:extLst>
          </p:cNvPr>
          <p:cNvPicPr>
            <a:picLocks noChangeAspect="1"/>
          </p:cNvPicPr>
          <p:nvPr/>
        </p:nvPicPr>
        <p:blipFill>
          <a:blip r:embed="rId2"/>
          <a:stretch>
            <a:fillRect/>
          </a:stretch>
        </p:blipFill>
        <p:spPr>
          <a:xfrm>
            <a:off x="1710293" y="0"/>
            <a:ext cx="865637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AA54A1-972A-4F5E-AE7A-E7C54693744A}"/>
              </a:ext>
            </a:extLst>
          </p:cNvPr>
          <p:cNvPicPr>
            <a:picLocks noChangeAspect="1"/>
          </p:cNvPicPr>
          <p:nvPr/>
        </p:nvPicPr>
        <p:blipFill>
          <a:blip r:embed="rId2"/>
          <a:stretch>
            <a:fillRect/>
          </a:stretch>
        </p:blipFill>
        <p:spPr>
          <a:xfrm>
            <a:off x="6458900" y="0"/>
            <a:ext cx="4565297" cy="6858000"/>
          </a:xfrm>
          <a:prstGeom prst="rect">
            <a:avLst/>
          </a:prstGeom>
          <a:noFill/>
          <a:ln cap="flat">
            <a:noFill/>
          </a:ln>
        </p:spPr>
      </p:pic>
      <p:pic>
        <p:nvPicPr>
          <p:cNvPr id="3" name="Imagen 4">
            <a:extLst>
              <a:ext uri="{FF2B5EF4-FFF2-40B4-BE49-F238E27FC236}">
                <a16:creationId xmlns:a16="http://schemas.microsoft.com/office/drawing/2014/main" id="{D2A20E8B-3253-460B-9BF6-06FD12BA049F}"/>
              </a:ext>
            </a:extLst>
          </p:cNvPr>
          <p:cNvPicPr>
            <a:picLocks noChangeAspect="1"/>
          </p:cNvPicPr>
          <p:nvPr/>
        </p:nvPicPr>
        <p:blipFill>
          <a:blip r:embed="rId3"/>
          <a:stretch>
            <a:fillRect/>
          </a:stretch>
        </p:blipFill>
        <p:spPr>
          <a:xfrm>
            <a:off x="1106753" y="0"/>
            <a:ext cx="4168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65A349-7596-4F45-8391-CBCA8E701829}"/>
              </a:ext>
            </a:extLst>
          </p:cNvPr>
          <p:cNvPicPr>
            <a:picLocks noChangeAspect="1"/>
          </p:cNvPicPr>
          <p:nvPr/>
        </p:nvPicPr>
        <p:blipFill>
          <a:blip r:embed="rId2"/>
          <a:stretch>
            <a:fillRect/>
          </a:stretch>
        </p:blipFill>
        <p:spPr>
          <a:xfrm>
            <a:off x="989856" y="0"/>
            <a:ext cx="1023582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419DCAE4-C736-4176-BCD2-399DAF2A3D4C}"/>
              </a:ext>
            </a:extLst>
          </p:cNvPr>
          <p:cNvPicPr>
            <a:picLocks noChangeAspect="1"/>
          </p:cNvPicPr>
          <p:nvPr/>
        </p:nvPicPr>
        <p:blipFill>
          <a:blip r:embed="rId2"/>
          <a:stretch>
            <a:fillRect/>
          </a:stretch>
        </p:blipFill>
        <p:spPr>
          <a:xfrm>
            <a:off x="5343159" y="64611"/>
            <a:ext cx="4646679" cy="6793388"/>
          </a:xfrm>
          <a:prstGeom prst="rect">
            <a:avLst/>
          </a:prstGeom>
          <a:noFill/>
          <a:ln cap="flat">
            <a:noFill/>
          </a:ln>
        </p:spPr>
      </p:pic>
      <p:sp>
        <p:nvSpPr>
          <p:cNvPr id="3" name="CuadroTexto 4">
            <a:extLst>
              <a:ext uri="{FF2B5EF4-FFF2-40B4-BE49-F238E27FC236}">
                <a16:creationId xmlns:a16="http://schemas.microsoft.com/office/drawing/2014/main" id="{0D3CE7AA-556A-42A1-9E1B-3EB1DA1B1BB0}"/>
              </a:ext>
            </a:extLst>
          </p:cNvPr>
          <p:cNvSpPr txBox="1"/>
          <p:nvPr/>
        </p:nvSpPr>
        <p:spPr>
          <a:xfrm>
            <a:off x="745720" y="3098307"/>
            <a:ext cx="414587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 LA PELICULA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"The Seven Year Itch" (1955)</a:t>
            </a:r>
          </a:p>
          <a:p>
            <a:pPr marL="0" marR="0" lvl="0" indent="0" algn="ctr" defTabSz="914400" rtl="0" fontAlgn="auto" hangingPunct="1">
              <a:lnSpc>
                <a:spcPct val="100000"/>
              </a:lnSpc>
              <a:spcBef>
                <a:spcPts val="0"/>
              </a:spcBef>
              <a:spcAft>
                <a:spcPts val="0"/>
              </a:spcAft>
              <a:buNone/>
              <a:tabLst>
                <a:tab pos="1015368" algn="l"/>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("La tentación vive arriba")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583BCAC-5E03-4FC4-AB20-D6E1749314BE}"/>
              </a:ext>
            </a:extLst>
          </p:cNvPr>
          <p:cNvPicPr>
            <a:picLocks noChangeAspect="1"/>
          </p:cNvPicPr>
          <p:nvPr/>
        </p:nvPicPr>
        <p:blipFill>
          <a:blip r:embed="rId2"/>
          <a:stretch>
            <a:fillRect/>
          </a:stretch>
        </p:blipFill>
        <p:spPr>
          <a:xfrm>
            <a:off x="1291882" y="0"/>
            <a:ext cx="979714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F2F823C-CAE0-4033-BA01-7AC2EC86936D}"/>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88CC83A-D144-4CCF-BD36-03327E38A46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458FCE8-B074-4613-AAEA-FFD157C0510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63303B3-1BE6-47E9-A03E-32AFAD79F1E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32CD20F-5B26-47B0-BED1-4F150AEEEDB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E608A81-666F-4D7D-BE38-B6F7846CAE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350BD6C-DD16-4936-BAB5-655F69011A0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91E62E8-1A9D-4D35-BE21-BF207894BB5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9782A9F-0CBA-468A-8640-97DF00B4D1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1DC347D-0ED5-4514-A671-FC0119044A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867653B-2C77-4EA3-91FF-E64C6040BA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03822A5-A6AC-4351-ABCC-D0A541ABA35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EB9E549-B398-4078-81F4-983F68A12A3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973D4CB-9DD9-4D1A-8E34-ADF5195E5FC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99177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250</Words>
  <Application>Microsoft Office PowerPoint</Application>
  <PresentationFormat>Panorámica</PresentationFormat>
  <Paragraphs>13</Paragraphs>
  <Slides>21</Slides>
  <Notes>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21</vt:i4>
      </vt:variant>
    </vt:vector>
  </HeadingPairs>
  <TitlesOfParts>
    <vt:vector size="28"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4</cp:revision>
  <dcterms:created xsi:type="dcterms:W3CDTF">2021-08-03T09:24:31Z</dcterms:created>
  <dcterms:modified xsi:type="dcterms:W3CDTF">2021-08-03T10:00:22Z</dcterms:modified>
</cp:coreProperties>
</file>