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51"/>
  </p:notesMasterIdLst>
  <p:sldIdLst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2" r:id="rId17"/>
    <p:sldId id="269" r:id="rId18"/>
    <p:sldId id="270" r:id="rId19"/>
    <p:sldId id="271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27" r:id="rId49"/>
    <p:sldId id="328" r:id="rId5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CEB0549-1C05-4856-BAAC-5E3F51439CB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97A7020-02F2-40B4-ADD6-69C1EEA8BD58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7D5CAE8-09FF-4065-893F-BB4FA27E4718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CE7F1D61-6AEF-497D-A190-DD8CA422E3A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62CC1EB9-12AC-4BAE-AA3E-279058853253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FFCB45-4162-4EE3-AD2A-8250534F24B5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FC5B50F-455D-46CF-95F8-F56C35B917D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2EC14B5-DE96-4599-BEAF-2BC4868D7F1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3881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FF4ABF2-C765-436A-B753-47E4C1C19D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0CBA9C0-647B-429F-8E78-A10DE0D3F86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5180E3F-F9B0-448D-AF5E-F9EBA8BE20C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DE09EC-E705-4BB1-A015-FF8B4CAF212A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CD21F6C-8A9B-4298-B90E-A9649AE9DC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D1631DB-9633-44E9-9915-57A8B96E8E3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94743DF-0E84-4640-BC5C-C6EDEEAD18B1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0F9DDF-6543-4243-8639-E21439D40B4F}" type="slidenum">
              <a:t>3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266A3A-71EE-4545-BA31-9A6B9BCCB29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3042B4-1463-4A4D-924C-270A6570E1B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CBD08E-2A50-404A-99EA-A5237DE36D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769ABF-BA03-46A7-974D-06A2C7317F48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AF0EC1-BEFD-4F94-8E60-9F91F8A1C4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D0C2C8-D77A-4220-8DF1-A2465662167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AB7920-12F9-4F4F-9B90-D0306383B72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505824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5694A8-04E3-4FD0-80DB-E91FD2EE8D2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3E3353-4530-4B6C-B03E-D836D807F7C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671FB2-AD2B-4DE3-9CF4-10EE955D88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A76601-4180-4B20-91F0-1EDF022113D8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C7F112-64B2-4706-8E29-0C90206F2B9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B6186-8AF1-4E0B-9A87-49D551E13FA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82F3FA-EABA-4388-92E2-9A18414CE4E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8505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7F0A8-7415-45DE-B1B3-A01F7CB564B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B36D37-4F5C-4BD4-9587-5E4EEC1A59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FD28CB-1281-4B03-BE69-857D5E7DE9B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C8D012-1700-42C9-A567-A394DC022C26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5D7C59-7CBA-4036-8B97-6791C686D1C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23595BB-FC47-4F9C-9667-BCEDEC189F2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9529A4-B9CE-4C84-BF11-298DEC114A6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133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85F552-44F0-4DB1-A4C5-3158C3CA864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90BD37-9FDB-43FE-B044-DD250E88A21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D2268DA-A7B7-4789-90A0-D5AA68563E7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87E165-6FAE-4B4E-84D5-2602D33FD9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81589F-6CF4-449C-850C-1F801F13CA00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CFA779F-464A-4F89-B20D-1E4DDAF29C7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E47DCEA-215A-4322-99E5-7D7EA79561E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22C88A-DF2E-44E7-BB7C-38184E75941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6890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0C5010-0B38-40EB-8E0D-BF429BA416C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7C9320E-CC53-4E77-BD79-6C05FB72613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E5DCDB1-DEC6-48C2-B2A1-2CE2D86D1EC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5C3977C-D4CB-45FD-AFDF-5950B280794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45CF00B-2C8E-4C09-80D2-A57B26E5A83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06F7B35-6865-464C-876B-0A965FBFB76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F35D92-4D05-4F1E-A261-EB652415216E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7E06277-878B-4ECB-9477-D7024E782AB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CAFEC89-8FD1-4EA5-B551-775E2E1C25E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15CDD8-A52E-49CC-A42F-631A891775D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855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668EEE-0183-480D-86A3-8173DDE39E4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9B7113C-DBF4-4484-BB1A-23953CB305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44F5D-62E2-4457-A0CB-84EC61822902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447FD4F-CAF7-49D7-9145-E3A75A25BB5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6C79280-F80E-4371-A9FD-33CA25C698F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D89E3F-7FC5-4209-A8DE-1CCB93AFE72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63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0A2F373-8F12-47F9-AC20-B9041AF1241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77090C-BC1E-4400-BD10-D5764EE27A82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FA78E99-3AB7-4DFC-939D-D4BBF01A18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149FC94-41EC-4F18-BA38-C5CC6BC1A8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E19198-592D-4B2D-9B00-80A55F42C0F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073834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07F6E9-9ED4-49C0-B34E-BCEFD18308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1B791A-4013-4758-99DB-4A495832212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B88ECA6-7C45-4452-BDE8-25CC8F2EC1E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9B8974E-3AB6-4C07-A001-37FD1C0CDDC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DF7617-8A9C-41A9-9413-6BF0AEAE71FC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749DA4-CB31-45EC-B858-002FBC89A9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2A4D539-5008-4293-8047-66B133338E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7F86C0-1D90-4757-B8BD-C6C02435FAF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9614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FEAA7E-8F59-4FFC-9ABF-69AFB533F22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F964071-013B-4EB0-8093-F1A7796F7CD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81BDBE0-F4D7-40A9-BA50-9F6221D2FA8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AA5DEA-606C-446A-BFB6-9D1FBB4595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465018-3DAF-4A68-82EA-6F6E7EC094E4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007ED9-685D-4E05-860B-C7512027DDA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067A1AC-7EF8-4F0F-A3D9-6DBC9C9C8A9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1EA883-717B-46C7-B1B5-317F2A118CB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1381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7C2131-9D28-4D27-A3A7-913FB6ED82A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0105FA0-C2F5-4E6E-8FC4-ED2C0C51252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A57B42-F9B9-475D-9F60-DC8035F6B56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6B337B-DC9F-4355-80B1-0D9B639670A2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EED869-D8ED-4B4B-8186-DDDAAA6C013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98A8D6-CF1D-4691-A150-507D20C1CF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B78217-98F5-4D5E-AB54-3D07C138E7C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754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589F1AF-00FF-49C0-B175-F1D00CC51AC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254833D-092D-428C-8E3C-59297D70D22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87004D-3266-4FFD-841B-AB98FE5478C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497A12-CC11-4468-8305-1ADBAB889CB6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7FC4D2-2C11-4A38-9888-30760573D28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2B2F5C1-D3F1-4BDF-BFFE-80D6E63BECB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7C1B4D-41F6-496A-9349-F565C33F695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30418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42ADBA-922E-453A-92C4-C17AFACAFF0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5705D46-5AA9-47B1-BE14-CECB95B2098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F271D12-11EE-442C-8273-80BD233F60F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99C05FE-66EF-4762-80E1-FE2E4EF4CC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50F829D-5C98-45C5-A9C1-EB2F92511FE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1CE99CC0-ED44-4C1E-A2B4-22F626DB4A2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976597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083680-D9AC-48FD-8DA2-50F8BFA686B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es-ES" sz="60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07F90D-0B31-4000-8684-7EA9AB23B69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es-ES" sz="24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C57F369-777E-4B54-9FA0-7E119AE700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006363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A88B87D-0CF2-45FC-9748-CAE8EDB2460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676F53-830B-47A0-B76A-AD535B6296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3ECBA1-57C1-4E51-A5C3-F8243B40EB8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8A327B9-E79B-4EB0-B625-727791C43CCE}" type="datetime1">
              <a:rPr lang="es-ES"/>
              <a:pPr lvl="0"/>
              <a:t>09/03/2021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6B9F81-5110-4E79-ADDA-34F55D6878A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066F2F-8AF4-4968-8992-7091ACA1972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ECAD9BF-B15B-4139-9570-0F405B6FEC73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C7E0342-9EB1-496A-B29C-AE1A1B56C2B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91A45F5-E870-40F9-A5EB-A03AF74345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4B4724-EE6D-4E17-85CC-3AE13E4CA782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5AF8A70-EB95-49B2-A436-AF6A77C4DB4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343C8C-1CB1-4894-8F3B-AEC37AA93DF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D5C58980-0E1C-4337-9046-8CB05CE29DB6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6928D5A-FC84-4C6D-ADDE-C23CD29EB1E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245223"/>
            <a:ext cx="2844798" cy="47624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4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459DA3A-6B89-4641-86CA-F58DE8972887}"/>
              </a:ext>
            </a:extLst>
          </p:cNvPr>
          <p:cNvSpPr txBox="1"/>
          <p:nvPr/>
        </p:nvSpPr>
        <p:spPr>
          <a:xfrm>
            <a:off x="81381" y="2974021"/>
            <a:ext cx="12029242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FLORACIÓN EN PRIMAVERA</a:t>
            </a:r>
            <a:endParaRPr lang="es-ES" sz="40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Cd1 - 01 - Vivaldi - Spring (The Four Seasons), Allegro">
            <a:extLst>
              <a:ext uri="{FF2B5EF4-FFF2-40B4-BE49-F238E27FC236}">
                <a16:creationId xmlns:a16="http://schemas.microsoft.com/office/drawing/2014/main" id="{86E1485D-150D-4123-A749-138BE6A08F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4776" y="5409709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5BFE433-3712-4645-9E50-6A5B22CFC12B}"/>
              </a:ext>
            </a:extLst>
          </p:cNvPr>
          <p:cNvSpPr txBox="1"/>
          <p:nvPr/>
        </p:nvSpPr>
        <p:spPr>
          <a:xfrm>
            <a:off x="1704514" y="2592278"/>
            <a:ext cx="8886550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"La naturaleza cumple en las estaciones anuales con su cometido de dar la vida a las plantas. La humanidad debería respetar estos dones pero no es así. Se empeña en contaminar la tierra, el aire y las aguas para dificultar el ciclo de la vida en la tierra. Si no ponemos remedio dejaremos a nuestros hijos una herencia de miseria y destrucción"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 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Vicent Fusté</a:t>
            </a: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2815F55-A3EC-41CC-977A-EEF7D32FCD1B}"/>
              </a:ext>
            </a:extLst>
          </p:cNvPr>
          <p:cNvSpPr txBox="1"/>
          <p:nvPr/>
        </p:nvSpPr>
        <p:spPr>
          <a:xfrm>
            <a:off x="106527" y="3036164"/>
            <a:ext cx="11975979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3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ALMENDROS EN FLOR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2EBDBD9-7CDA-4D95-8502-471F88712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AA33D36-6C2E-42BC-A615-8D4ABDE4C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459"/>
            <a:ext cx="12191996" cy="683054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1EF1ACA-65BA-4540-8BBE-AE0C3BFC2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BC2F6B0-8698-4DD1-A3CD-3B87A49AF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FA94929-A134-45DA-87C0-2D6AF3685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C8AF8D4-7A88-43B2-ACE2-E93D11EC2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47" y="0"/>
            <a:ext cx="1214464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8C4CCA3-AE99-4064-B943-88B8D50D9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026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1538588-17F0-4B2A-928A-6373BD31C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11613" cy="67647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F26EFF2-3CDA-4C7E-8211-C7DB292F9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8021" cy="681638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C4B6BA6-5049-42E6-A15B-3FCCF316A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829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B6DB511-1E75-4388-96B6-F2A25BA1C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662"/>
            <a:ext cx="12126900" cy="68210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6084F6B-E03C-4B90-AF4B-C84C5C960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172"/>
            <a:ext cx="12191996" cy="67914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B05ED21-B315-498C-BB59-3C5BE11A3330}"/>
              </a:ext>
            </a:extLst>
          </p:cNvPr>
          <p:cNvSpPr txBox="1"/>
          <p:nvPr/>
        </p:nvSpPr>
        <p:spPr>
          <a:xfrm>
            <a:off x="1846557" y="3000658"/>
            <a:ext cx="8433785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3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MELOCOTONEROS EN FLOR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9F66C2E-ABB1-471F-92BB-1B76A526E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047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3DF44C3-74AD-4B13-8CD3-3CB8A0BA4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425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193EA38-35C8-4E31-9F7F-E7D1E593AD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564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98B0250-8E30-4606-B560-E9EC50C4F3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246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BEB217C-383C-4D02-8152-931536911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129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71D03D8-362A-4942-85F6-941E28EA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4" y="0"/>
            <a:ext cx="12183081" cy="687379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DF5733E-50E0-4570-8A6F-80699EE32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1" y="38331"/>
            <a:ext cx="12027185" cy="68196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AEB82B6-13CB-4FDA-9507-0E136DD69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7857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4B06B75-5680-486C-B030-56950E4A8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B1D46E8-2FDB-40A2-B011-7B3E26AC9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900422C-4B82-4B21-A454-37A76C90D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263"/>
            <a:ext cx="12191996" cy="68519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81FA2E1-C659-47A3-A723-4600056EC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78" y="-310722"/>
            <a:ext cx="12191996" cy="72066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B34D083-3F76-4688-8560-45C6FD8358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B10A989-30A9-4104-927C-508300894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483" y="0"/>
            <a:ext cx="12297418" cy="68133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5F93929-1E63-4DBB-8C0B-AD807280A84D}"/>
              </a:ext>
            </a:extLst>
          </p:cNvPr>
          <p:cNvSpPr txBox="1"/>
          <p:nvPr/>
        </p:nvSpPr>
        <p:spPr>
          <a:xfrm>
            <a:off x="97657" y="2618914"/>
            <a:ext cx="11940463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CEREZOS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2E945A6-C9FA-4CBA-965C-80C5C4078E8B}"/>
              </a:ext>
            </a:extLst>
          </p:cNvPr>
          <p:cNvSpPr txBox="1"/>
          <p:nvPr/>
        </p:nvSpPr>
        <p:spPr>
          <a:xfrm>
            <a:off x="0" y="2998884"/>
            <a:ext cx="12191996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36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CEREZOS EN FLOR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1AE4F7A-90D9-4FDF-9C3A-585140234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36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F3D7539-4DFF-4FFC-BFF0-8C6F47349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F247F3C-9CC8-419D-8BFA-29A01757B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4C6EDCE-0223-4E77-85D7-C6EEFCA7B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991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20C7F2A-A16A-4267-89CB-AD9B21980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645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BF07369-4400-4AEA-ADA1-9105E90F5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849"/>
            <a:ext cx="12191996" cy="67980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7FF8569-54EF-49D9-8601-E7A2B521A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1614BF6-6411-48D5-90BE-92DE7AE79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9143" cy="69179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E0D76EF-F83D-4E32-953D-6E24298E4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129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00041E2-5073-48D8-9AA0-92BDAF0D7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0"/>
            <a:ext cx="12082506" cy="676256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363D836-DE7C-47DA-94BB-E4695AAAA8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3802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99E288B-A056-44F5-8E18-A7A33076E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463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DD88715-3AF0-4265-A507-EB6E9457E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4"/>
            <a:ext cx="12091385" cy="68796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7FED94-AA20-4A82-A0D6-845FF05ECF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8021" cy="691126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CE26E25-C0E7-4F1A-B629-C7DBC765F73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2622DB9-54AB-4120-B005-5EBE615EB3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1FC7527F-A112-4B0A-B70E-09ADE4B8F635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39B2432-6CF3-4449-B82C-C8CF0C6EF5E7}"/>
              </a:ext>
            </a:extLst>
          </p:cNvPr>
          <p:cNvSpPr/>
          <p:nvPr/>
        </p:nvSpPr>
        <p:spPr>
          <a:xfrm>
            <a:off x="1524003" y="1600200"/>
            <a:ext cx="9144000" cy="228600"/>
          </a:xfrm>
          <a:prstGeom prst="rect">
            <a:avLst/>
          </a:prstGeom>
          <a:solidFill>
            <a:srgbClr val="FFFFFF"/>
          </a:solidFill>
          <a:ln w="19046" cap="flat">
            <a:solidFill>
              <a:srgbClr val="C0C0C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F2B766D-E3B9-4076-81F1-68C44DB68F88}"/>
              </a:ext>
            </a:extLst>
          </p:cNvPr>
          <p:cNvSpPr/>
          <p:nvPr/>
        </p:nvSpPr>
        <p:spPr>
          <a:xfrm>
            <a:off x="1524003" y="1828800"/>
            <a:ext cx="9144000" cy="5029200"/>
          </a:xfrm>
          <a:prstGeom prst="rect">
            <a:avLst/>
          </a:prstGeom>
          <a:solidFill>
            <a:srgbClr val="B6E8FC"/>
          </a:solidFill>
          <a:ln cap="flat">
            <a:noFill/>
            <a:prstDash val="solid"/>
          </a:ln>
        </p:spPr>
        <p:txBody>
          <a:bodyPr vert="horz" wrap="non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7">
            <a:hlinkClick r:id="rId2"/>
            <a:extLst>
              <a:ext uri="{FF2B5EF4-FFF2-40B4-BE49-F238E27FC236}">
                <a16:creationId xmlns:a16="http://schemas.microsoft.com/office/drawing/2014/main" id="{16500A82-676E-4E10-839F-8B8FA7A11B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05196" y="0"/>
            <a:ext cx="4876796" cy="15620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DB23C037-90A2-4221-AEB1-E1380763D625}"/>
              </a:ext>
            </a:extLst>
          </p:cNvPr>
          <p:cNvSpPr txBox="1"/>
          <p:nvPr/>
        </p:nvSpPr>
        <p:spPr>
          <a:xfrm>
            <a:off x="1524003" y="1904996"/>
            <a:ext cx="9144000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¿Te ha gustado?</a:t>
            </a:r>
            <a: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 </a:t>
            </a:r>
            <a:b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Puedes ver más entrando </a:t>
            </a:r>
            <a:b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1" i="0" u="none" strike="noStrike" kern="1200" cap="none" spc="0" baseline="0">
                <a:solidFill>
                  <a:srgbClr val="40F903"/>
                </a:solidFill>
                <a:uFillTx/>
                <a:latin typeface="Kristen ITC" pitchFamily="66"/>
                <a:cs typeface="Arial" pitchFamily="34"/>
                <a:hlinkClick r:id="rId2"/>
              </a:rPr>
              <a:t>Aquí</a:t>
            </a:r>
            <a:endParaRPr lang="es-ES" sz="4400" b="1" i="0" u="none" strike="noStrike" kern="1200" cap="none" spc="0" baseline="0">
              <a:solidFill>
                <a:srgbClr val="40F903"/>
              </a:solidFill>
              <a:uFillTx/>
              <a:latin typeface="Kristen ITC" pitchFamily="66"/>
              <a:cs typeface="Arial" pitchFamily="34"/>
            </a:endParaRP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56689DCC-8A2D-4376-8893-BBCB663C2AFC}"/>
              </a:ext>
            </a:extLst>
          </p:cNvPr>
          <p:cNvSpPr txBox="1"/>
          <p:nvPr/>
        </p:nvSpPr>
        <p:spPr>
          <a:xfrm>
            <a:off x="2667003" y="4724403"/>
            <a:ext cx="2667003" cy="187801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Además puedes recibir powerpoints en tu correo electrónico suscribiéndote aquí:</a:t>
            </a:r>
            <a:r>
              <a:rPr lang="es-ES" sz="1800" b="1" i="0" u="none" strike="noStrike" kern="1200" cap="none" spc="0" baseline="0">
                <a:solidFill>
                  <a:srgbClr val="0066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1" i="0" u="none" strike="noStrike" kern="1200" cap="none" spc="0" baseline="0">
              <a:solidFill>
                <a:srgbClr val="0066FF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7" name="Picture 10">
            <a:hlinkClick r:id="rId4"/>
            <a:extLst>
              <a:ext uri="{FF2B5EF4-FFF2-40B4-BE49-F238E27FC236}">
                <a16:creationId xmlns:a16="http://schemas.microsoft.com/office/drawing/2014/main" id="{69670B97-F37E-43CE-A71B-8A66B75E96A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62796" y="4190996"/>
            <a:ext cx="2362196" cy="2362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63F82340-D9E9-40B2-9728-D7BC35563F1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62596" y="4876796"/>
            <a:ext cx="1219196" cy="9905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1">
            <a:hlinkClick r:id="rId7"/>
            <a:extLst>
              <a:ext uri="{FF2B5EF4-FFF2-40B4-BE49-F238E27FC236}">
                <a16:creationId xmlns:a16="http://schemas.microsoft.com/office/drawing/2014/main" id="{8428E4CE-95D5-4DDD-BFCA-81793B90EF3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524003" y="29718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>
            <a:hlinkClick r:id="rId9"/>
            <a:extLst>
              <a:ext uri="{FF2B5EF4-FFF2-40B4-BE49-F238E27FC236}">
                <a16:creationId xmlns:a16="http://schemas.microsoft.com/office/drawing/2014/main" id="{91B55D44-6FA7-4A95-AAF0-960068EBFEBB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1524003" y="3505196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3">
            <a:hlinkClick r:id="rId11"/>
            <a:extLst>
              <a:ext uri="{FF2B5EF4-FFF2-40B4-BE49-F238E27FC236}">
                <a16:creationId xmlns:a16="http://schemas.microsoft.com/office/drawing/2014/main" id="{682B99BC-7EA0-49C8-979E-C9CE65117282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524003" y="4038603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4">
            <a:hlinkClick r:id="rId13"/>
            <a:extLst>
              <a:ext uri="{FF2B5EF4-FFF2-40B4-BE49-F238E27FC236}">
                <a16:creationId xmlns:a16="http://schemas.microsoft.com/office/drawing/2014/main" id="{A86E9C2F-7E0D-4125-8D22-CC9D7ECC94DC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1524003" y="45720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121</Words>
  <Application>Microsoft Office PowerPoint</Application>
  <PresentationFormat>Panorámica</PresentationFormat>
  <Paragraphs>15</Paragraphs>
  <Slides>47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47</vt:i4>
      </vt:variant>
    </vt:vector>
  </HeadingPairs>
  <TitlesOfParts>
    <vt:vector size="56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2021-03-09T17:20:49Z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