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411" r:id="rId3"/>
    <p:sldId id="413" r:id="rId4"/>
    <p:sldId id="335" r:id="rId5"/>
    <p:sldId id="336" r:id="rId6"/>
    <p:sldId id="337" r:id="rId7"/>
    <p:sldId id="339" r:id="rId8"/>
    <p:sldId id="340" r:id="rId9"/>
    <p:sldId id="338" r:id="rId10"/>
    <p:sldId id="341" r:id="rId11"/>
    <p:sldId id="344" r:id="rId12"/>
    <p:sldId id="343" r:id="rId13"/>
    <p:sldId id="267" r:id="rId14"/>
    <p:sldId id="345" r:id="rId15"/>
    <p:sldId id="346" r:id="rId16"/>
    <p:sldId id="347" r:id="rId17"/>
    <p:sldId id="348" r:id="rId18"/>
    <p:sldId id="349" r:id="rId19"/>
    <p:sldId id="379" r:id="rId20"/>
    <p:sldId id="352" r:id="rId21"/>
    <p:sldId id="353" r:id="rId22"/>
    <p:sldId id="277" r:id="rId23"/>
    <p:sldId id="356" r:id="rId24"/>
    <p:sldId id="354" r:id="rId25"/>
    <p:sldId id="355" r:id="rId26"/>
    <p:sldId id="359" r:id="rId27"/>
    <p:sldId id="281" r:id="rId28"/>
    <p:sldId id="357" r:id="rId29"/>
    <p:sldId id="363" r:id="rId30"/>
    <p:sldId id="364" r:id="rId31"/>
    <p:sldId id="365" r:id="rId32"/>
    <p:sldId id="378" r:id="rId33"/>
    <p:sldId id="367" r:id="rId34"/>
    <p:sldId id="368" r:id="rId35"/>
    <p:sldId id="369" r:id="rId36"/>
    <p:sldId id="370" r:id="rId37"/>
    <p:sldId id="371" r:id="rId38"/>
    <p:sldId id="374" r:id="rId39"/>
    <p:sldId id="377" r:id="rId40"/>
    <p:sldId id="382" r:id="rId41"/>
    <p:sldId id="383" r:id="rId42"/>
    <p:sldId id="384" r:id="rId43"/>
    <p:sldId id="385" r:id="rId44"/>
    <p:sldId id="386" r:id="rId45"/>
    <p:sldId id="388" r:id="rId46"/>
    <p:sldId id="311" r:id="rId47"/>
    <p:sldId id="392" r:id="rId48"/>
    <p:sldId id="391" r:id="rId49"/>
    <p:sldId id="393" r:id="rId50"/>
    <p:sldId id="394" r:id="rId51"/>
    <p:sldId id="395" r:id="rId52"/>
    <p:sldId id="396" r:id="rId53"/>
    <p:sldId id="397" r:id="rId54"/>
    <p:sldId id="399" r:id="rId55"/>
    <p:sldId id="401" r:id="rId56"/>
    <p:sldId id="402" r:id="rId57"/>
    <p:sldId id="403" r:id="rId58"/>
    <p:sldId id="404" r:id="rId59"/>
    <p:sldId id="410" r:id="rId60"/>
    <p:sldId id="412" r:id="rId61"/>
    <p:sldId id="414" r:id="rId62"/>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x00UNh1j5pQdr38zBTejKA==" hashData="tjGcW8pANsuU3E+CKFD95p9O6x8="/>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285"/>
    <a:srgbClr val="E7994B"/>
    <a:srgbClr val="D5791D"/>
    <a:srgbClr val="4D24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03" autoAdjust="0"/>
    <p:restoredTop sz="94660"/>
  </p:normalViewPr>
  <p:slideViewPr>
    <p:cSldViewPr>
      <p:cViewPr>
        <p:scale>
          <a:sx n="60" d="100"/>
          <a:sy n="60" d="100"/>
        </p:scale>
        <p:origin x="629" y="34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C7AA6DC7-A425-4219-8CA6-53796F66541F}" type="datetimeFigureOut">
              <a:rPr lang="es-ES"/>
              <a:pPr/>
              <a:t>27/07/2025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435B0F4-E792-486B-A787-3A3D953D884E}"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29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2948" name="3 Marcador de número de diapositiva"/>
          <p:cNvSpPr>
            <a:spLocks noGrp="1"/>
          </p:cNvSpPr>
          <p:nvPr>
            <p:ph type="sldNum" sz="quarter" idx="5"/>
          </p:nvPr>
        </p:nvSpPr>
        <p:spPr bwMode="auto">
          <a:noFill/>
          <a:ln>
            <a:miter lim="800000"/>
            <a:headEnd/>
            <a:tailEnd/>
          </a:ln>
        </p:spPr>
        <p:txBody>
          <a:bodyPr/>
          <a:lstStyle/>
          <a:p>
            <a:fld id="{1AEE4D29-CF21-41D8-8B65-321545BBB5DE}" type="slidenum">
              <a:rPr lang="es-ES"/>
              <a:pPr/>
              <a:t>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EDC5310C-2E90-4AD2-8B56-560C4F0D5AEF}" type="datetimeFigureOut">
              <a:rPr lang="es-ES"/>
              <a:pPr/>
              <a:t>27/07/2025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EBAEF0E-F6BD-4F54-BA3B-D662C9792505}"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E77EB1B-6635-4607-A5B4-BEE96D7B8DB1}" type="datetimeFigureOut">
              <a:rPr lang="es-ES"/>
              <a:pPr/>
              <a:t>27/07/2025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7965D90-2930-465F-B4E9-E9833DFF2B48}"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93807C82-F87B-45B1-8027-D50AC0836AEF}" type="datetimeFigureOut">
              <a:rPr lang="es-ES"/>
              <a:pPr/>
              <a:t>27/07/2025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C204421-2A5A-4790-9543-834AC1128317}"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3D8F6A9B-8DD7-44C2-8502-F98E941C2C29}" type="datetimeFigureOut">
              <a:rPr lang="es-ES"/>
              <a:pPr/>
              <a:t>27/07/2025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B391191-9CEB-4A50-BFFB-DD15A75FFC0A}"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C2B21792-47CF-4607-882B-6AFAB2000E48}" type="datetimeFigureOut">
              <a:rPr lang="es-ES"/>
              <a:pPr/>
              <a:t>27/07/2025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1695A27D-BF21-4CC6-8A95-2AAE83412DBC}"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375F1D45-037D-4860-9E25-968F9E7A16B9}" type="datetimeFigureOut">
              <a:rPr lang="es-ES"/>
              <a:pPr/>
              <a:t>27/07/2025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44504BAA-320B-443A-B7AD-A82586683277}"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5071A5D9-3DCE-4761-80BB-3E7BF6956CE2}" type="datetimeFigureOut">
              <a:rPr lang="es-ES"/>
              <a:pPr/>
              <a:t>27/07/2025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9BCCBC69-EF0F-4102-97BE-B96BCBFC31CD}"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D1B59021-A385-45FD-891A-07F8A7148780}" type="datetimeFigureOut">
              <a:rPr lang="es-ES"/>
              <a:pPr/>
              <a:t>27/07/2025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DE6D0A9-C213-4C1E-A1F0-FE01B6DC85DA}"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625E425B-F23E-49FC-8BC6-5104FF30ED43}" type="datetimeFigureOut">
              <a:rPr lang="es-ES"/>
              <a:pPr/>
              <a:t>27/07/2025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FE643AB8-85D3-4AAE-8225-9BD8DD3B664A}"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E76D68D-FBE1-49FA-B517-F930FB77BEFA}" type="datetimeFigureOut">
              <a:rPr lang="es-ES"/>
              <a:pPr/>
              <a:t>27/07/2025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76691A1-5F04-4100-AFFF-C537F06DC67C}"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1F6EB53-AEA0-40FA-8EAF-28E0D95D7F34}" type="datetimeFigureOut">
              <a:rPr lang="es-ES"/>
              <a:pPr/>
              <a:t>27/07/2025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FA74CF4-C182-4074-B680-BB9FF19F395F}"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574385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917FBC24-5EB6-4D0D-ADCA-8FEDB4F458A2}" type="datetimeFigureOut">
              <a:rPr lang="es-ES"/>
              <a:pPr/>
              <a:t>27/07/2025</a:t>
            </a:fld>
            <a:endParaRPr lang="es-ES"/>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E6A56B1D-B744-4F14-93AB-D471E5C774E2}"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264969871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audio" Target="../media/audio1.bin"/><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539552" y="217207"/>
            <a:ext cx="8136903" cy="1079500"/>
          </a:xfrm>
          <a:prstGeom prst="rect">
            <a:avLst/>
          </a:prstGeom>
        </p:spPr>
        <p:txBody>
          <a:bodyPr wrap="none" fromWordArt="1">
            <a:prstTxWarp prst="textTriangle">
              <a:avLst>
                <a:gd name="adj" fmla="val 35128"/>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Fiestas Medievales y Castillo de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Olite</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Navarra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633364"/>
            <a:ext cx="7345362" cy="899859"/>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827585" y="2857501"/>
            <a:ext cx="7704137" cy="818803"/>
          </a:xfrm>
          <a:prstGeom prst="rect">
            <a:avLst/>
          </a:prstGeom>
        </p:spPr>
        <p:txBody>
          <a:bodyPr wrap="none" fromWordArt="1">
            <a:prstTxWarp prst="textFadeUp">
              <a:avLst>
                <a:gd name="adj" fmla="val 6199"/>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16390" name="WordArt 6"/>
          <p:cNvSpPr>
            <a:spLocks noChangeArrowheads="1" noChangeShapeType="1" noTextEdit="1"/>
          </p:cNvSpPr>
          <p:nvPr/>
        </p:nvSpPr>
        <p:spPr bwMode="auto">
          <a:xfrm>
            <a:off x="1835697" y="3977624"/>
            <a:ext cx="5472583" cy="66895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es-ES"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p>
        </p:txBody>
      </p:sp>
      <p:sp>
        <p:nvSpPr>
          <p:cNvPr id="16391" name="WordArt 7"/>
          <p:cNvSpPr>
            <a:spLocks noChangeArrowheads="1" noChangeShapeType="1" noTextEdit="1"/>
          </p:cNvSpPr>
          <p:nvPr/>
        </p:nvSpPr>
        <p:spPr bwMode="auto">
          <a:xfrm>
            <a:off x="2987675" y="4777714"/>
            <a:ext cx="3240088" cy="69563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2000">
        <p:wipe/>
      </p:transition>
    </mc:Choice>
    <mc:Fallback>
      <p:transition spd="slow" advTm="1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0.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763688" y="0"/>
            <a:ext cx="5455340" cy="923330"/>
          </a:xfrm>
          <a:prstGeom prst="rect">
            <a:avLst/>
          </a:prstGeom>
          <a:noFill/>
        </p:spPr>
        <p:txBody>
          <a:bodyPr wrap="none" lIns="91440" tIns="45720" rIns="91440" bIns="45720">
            <a:prstTxWarp prst="textCanUp">
              <a:avLst>
                <a:gd name="adj" fmla="val 74710"/>
              </a:avLst>
            </a:prstTxWarp>
            <a:spAutoFit/>
            <a:scene3d>
              <a:camera prst="perspectiveRelaxedModerately"/>
              <a:lightRig rig="threePt" dir="t"/>
            </a:scene3d>
            <a:sp3d extrusionH="57150">
              <a:bevelT w="38100" h="38100" prst="angle"/>
            </a:sp3d>
          </a:bodyPr>
          <a:lstStyle/>
          <a:p>
            <a:pPr algn="ct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54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Olite</a:t>
            </a: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 Navarra </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3" name="2 CuadroTexto"/>
          <p:cNvSpPr txBox="1"/>
          <p:nvPr/>
        </p:nvSpPr>
        <p:spPr>
          <a:xfrm>
            <a:off x="323528" y="841276"/>
            <a:ext cx="8568952"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Castillo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Olite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también conocido como Palacio Real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Olite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 sin duda uno de los espacios más increíbles de Navarra, una edificación llena de historia y cultura, que se ha convertido por méritos propios en el monumento más visitado de Navarra. Esta estructura, forma junto al Palacio Viejo (actual Parador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Olite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la iglesia de Santa María la Real, el complejo medieval mejor conservado de Europa, un espacio, que aunque hoy en día ha sido separado en 3 estancias totalmente diferenciadas, en el pasado estuvo unido.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3865612"/>
            <a:ext cx="8568952"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Durante tu paseo por las calles medievales del pueblo te encontrarás con varios de los restos de las antiguas murallas. De la muralla romana quedan varias torres y algún lienzo, mientras que de la medieval se conservan la Torre del Chapitel, algunos de los portales de entrada a la ciudad y dos torres defensivas.</a:t>
            </a:r>
          </a:p>
        </p:txBody>
      </p:sp>
    </p:spTree>
  </p:cSld>
  <p:clrMapOvr>
    <a:masterClrMapping/>
  </p:clrMapOvr>
  <mc:AlternateContent xmlns:mc="http://schemas.openxmlformats.org/markup-compatibility/2006" xmlns:p14="http://schemas.microsoft.com/office/powerpoint/2010/main">
    <mc:Choice Requires="p14">
      <p:transition spd="slow" p14:dur="2250" advTm="78000">
        <p:split/>
      </p:transition>
    </mc:Choice>
    <mc:Fallback xmlns="">
      <p:transition spd="slow" advTm="78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475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6" name="5 Triángulo isósceles"/>
          <p:cNvSpPr/>
          <p:nvPr/>
        </p:nvSpPr>
        <p:spPr>
          <a:xfrm>
            <a:off x="3995739" y="2917473"/>
            <a:ext cx="1214437" cy="2797528"/>
          </a:xfrm>
          <a:prstGeom prst="triangle">
            <a:avLst/>
          </a:prstGeom>
          <a:solidFill>
            <a:srgbClr val="FFE285">
              <a:alpha val="75000"/>
            </a:srgbClr>
          </a:solidFill>
          <a:ln>
            <a:solidFill>
              <a:srgbClr val="E7994B"/>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1749778" y="571500"/>
            <a:ext cx="1072444" cy="4572000"/>
          </a:xfrm>
          <a:prstGeom prst="triangle">
            <a:avLst/>
          </a:prstGeom>
          <a:solidFill>
            <a:srgbClr val="FFE285">
              <a:alpha val="75000"/>
            </a:srgbClr>
          </a:solidFill>
          <a:ln>
            <a:solidFill>
              <a:srgbClr val="E7994B"/>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0800000">
            <a:off x="4000500" y="0"/>
            <a:ext cx="1143000" cy="2797528"/>
          </a:xfrm>
          <a:prstGeom prst="triangle">
            <a:avLst/>
          </a:prstGeom>
          <a:solidFill>
            <a:srgbClr val="FFE285">
              <a:alpha val="74902"/>
            </a:srgbClr>
          </a:solidFill>
          <a:ln>
            <a:solidFill>
              <a:srgbClr val="E7994B"/>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16200000">
            <a:off x="6321778" y="571500"/>
            <a:ext cx="1072444" cy="4572000"/>
          </a:xfrm>
          <a:prstGeom prst="triangle">
            <a:avLst/>
          </a:prstGeom>
          <a:solidFill>
            <a:srgbClr val="FFE285">
              <a:alpha val="75000"/>
            </a:srgbClr>
          </a:solidFill>
          <a:ln>
            <a:solidFill>
              <a:srgbClr val="E7994B"/>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7204088">
            <a:off x="2106966" y="-559152"/>
            <a:ext cx="1072444" cy="4572000"/>
          </a:xfrm>
          <a:prstGeom prst="triangle">
            <a:avLst/>
          </a:prstGeom>
          <a:solidFill>
            <a:srgbClr val="FFE285">
              <a:alpha val="75000"/>
            </a:srgbClr>
          </a:solidFill>
          <a:ln>
            <a:solidFill>
              <a:srgbClr val="E7994B"/>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4567703">
            <a:off x="6082948" y="-501826"/>
            <a:ext cx="1070681" cy="4572000"/>
          </a:xfrm>
          <a:prstGeom prst="triangle">
            <a:avLst/>
          </a:prstGeom>
          <a:solidFill>
            <a:srgbClr val="FFE285">
              <a:alpha val="75000"/>
            </a:srgbClr>
          </a:solidFill>
          <a:ln>
            <a:solidFill>
              <a:srgbClr val="E7994B"/>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3458626">
            <a:off x="2092678" y="1837972"/>
            <a:ext cx="1072444" cy="4572000"/>
          </a:xfrm>
          <a:prstGeom prst="triangle">
            <a:avLst/>
          </a:prstGeom>
          <a:solidFill>
            <a:srgbClr val="FFE285">
              <a:alpha val="75000"/>
            </a:srgbClr>
          </a:solidFill>
          <a:ln>
            <a:solidFill>
              <a:srgbClr val="E7994B"/>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8159981">
            <a:off x="6013098" y="1826508"/>
            <a:ext cx="1070681" cy="4572000"/>
          </a:xfrm>
          <a:prstGeom prst="triangle">
            <a:avLst/>
          </a:prstGeom>
          <a:solidFill>
            <a:srgbClr val="FFE285">
              <a:alpha val="75000"/>
            </a:srgbClr>
          </a:solidFill>
          <a:ln>
            <a:solidFill>
              <a:srgbClr val="E7994B"/>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Imagina un pueblo de calles empedradas, nobles caserones, galerías medievales y espléndidas iglesias. Imagina a sus gentes conversando, a los comerciantes anunciando sus mercancías y a los labradores trabajando el campo y los viñedos más allá de las murallas.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zoom/>
        <p:sndAc>
          <p:stSnd loop="1">
            <p:snd r:embed="rId3" name="Variadas.wav"/>
          </p:stSnd>
        </p:sndAc>
      </p:transition>
    </mc:Choice>
    <mc:Fallback xmlns="">
      <p:transition spd="slow" advTm="36000">
        <p:zoom/>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ppt_x"/>
                                          </p:val>
                                        </p:tav>
                                        <p:tav tm="100000">
                                          <p:val>
                                            <p:strVal val="#ppt_x"/>
                                          </p:val>
                                        </p:tav>
                                      </p:tavLst>
                                    </p:anim>
                                    <p:anim calcmode="lin" valueType="num">
                                      <p:cBhvr additive="base">
                                        <p:cTn id="8" dur="4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4000" fill="hold"/>
                                        <p:tgtEl>
                                          <p:spTgt spid="7"/>
                                        </p:tgtEl>
                                        <p:attrNameLst>
                                          <p:attrName>ppt_x</p:attrName>
                                        </p:attrNameLst>
                                      </p:cBhvr>
                                      <p:tavLst>
                                        <p:tav tm="0">
                                          <p:val>
                                            <p:strVal val="1+#ppt_w/2"/>
                                          </p:val>
                                        </p:tav>
                                        <p:tav tm="100000">
                                          <p:val>
                                            <p:strVal val="#ppt_x"/>
                                          </p:val>
                                        </p:tav>
                                      </p:tavLst>
                                    </p:anim>
                                    <p:anim calcmode="lin" valueType="num">
                                      <p:cBhvr additive="base">
                                        <p:cTn id="12" dur="4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4000" fill="hold"/>
                                        <p:tgtEl>
                                          <p:spTgt spid="8"/>
                                        </p:tgtEl>
                                        <p:attrNameLst>
                                          <p:attrName>ppt_x</p:attrName>
                                        </p:attrNameLst>
                                      </p:cBhvr>
                                      <p:tavLst>
                                        <p:tav tm="0">
                                          <p:val>
                                            <p:strVal val="#ppt_x"/>
                                          </p:val>
                                        </p:tav>
                                        <p:tav tm="100000">
                                          <p:val>
                                            <p:strVal val="#ppt_x"/>
                                          </p:val>
                                        </p:tav>
                                      </p:tavLst>
                                    </p:anim>
                                    <p:anim calcmode="lin" valueType="num">
                                      <p:cBhvr additive="base">
                                        <p:cTn id="16" dur="4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4000" fill="hold"/>
                                        <p:tgtEl>
                                          <p:spTgt spid="10"/>
                                        </p:tgtEl>
                                        <p:attrNameLst>
                                          <p:attrName>ppt_x</p:attrName>
                                        </p:attrNameLst>
                                      </p:cBhvr>
                                      <p:tavLst>
                                        <p:tav tm="0">
                                          <p:val>
                                            <p:strVal val="1+#ppt_w/2"/>
                                          </p:val>
                                        </p:tav>
                                        <p:tav tm="100000">
                                          <p:val>
                                            <p:strVal val="#ppt_x"/>
                                          </p:val>
                                        </p:tav>
                                      </p:tavLst>
                                    </p:anim>
                                    <p:anim calcmode="lin" valueType="num">
                                      <p:cBhvr additive="base">
                                        <p:cTn id="20" dur="4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4000" fill="hold"/>
                                        <p:tgtEl>
                                          <p:spTgt spid="12"/>
                                        </p:tgtEl>
                                        <p:attrNameLst>
                                          <p:attrName>ppt_x</p:attrName>
                                        </p:attrNameLst>
                                      </p:cBhvr>
                                      <p:tavLst>
                                        <p:tav tm="0">
                                          <p:val>
                                            <p:strVal val="1+#ppt_w/2"/>
                                          </p:val>
                                        </p:tav>
                                        <p:tav tm="100000">
                                          <p:val>
                                            <p:strVal val="#ppt_x"/>
                                          </p:val>
                                        </p:tav>
                                      </p:tavLst>
                                    </p:anim>
                                    <p:anim calcmode="lin" valueType="num">
                                      <p:cBhvr additive="base">
                                        <p:cTn id="24" dur="4000" fill="hold"/>
                                        <p:tgtEl>
                                          <p:spTgt spid="12"/>
                                        </p:tgtEl>
                                        <p:attrNameLst>
                                          <p:attrName>ppt_y</p:attrName>
                                        </p:attrNameLst>
                                      </p:cBhvr>
                                      <p:tavLst>
                                        <p:tav tm="0">
                                          <p:val>
                                            <p:strVal val="0-#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4000" fill="hold"/>
                                        <p:tgtEl>
                                          <p:spTgt spid="11"/>
                                        </p:tgtEl>
                                        <p:attrNameLst>
                                          <p:attrName>ppt_x</p:attrName>
                                        </p:attrNameLst>
                                      </p:cBhvr>
                                      <p:tavLst>
                                        <p:tav tm="0">
                                          <p:val>
                                            <p:strVal val="0-#ppt_w/2"/>
                                          </p:val>
                                        </p:tav>
                                        <p:tav tm="100000">
                                          <p:val>
                                            <p:strVal val="#ppt_x"/>
                                          </p:val>
                                        </p:tav>
                                      </p:tavLst>
                                    </p:anim>
                                    <p:anim calcmode="lin" valueType="num">
                                      <p:cBhvr additive="base">
                                        <p:cTn id="28" dur="4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4000" fill="hold"/>
                                        <p:tgtEl>
                                          <p:spTgt spid="9"/>
                                        </p:tgtEl>
                                        <p:attrNameLst>
                                          <p:attrName>ppt_x</p:attrName>
                                        </p:attrNameLst>
                                      </p:cBhvr>
                                      <p:tavLst>
                                        <p:tav tm="0">
                                          <p:val>
                                            <p:strVal val="0-#ppt_w/2"/>
                                          </p:val>
                                        </p:tav>
                                        <p:tav tm="100000">
                                          <p:val>
                                            <p:strVal val="#ppt_x"/>
                                          </p:val>
                                        </p:tav>
                                      </p:tavLst>
                                    </p:anim>
                                    <p:anim calcmode="lin" valueType="num">
                                      <p:cBhvr additive="base">
                                        <p:cTn id="32" dur="40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4000" fill="hold"/>
                                        <p:tgtEl>
                                          <p:spTgt spid="13"/>
                                        </p:tgtEl>
                                        <p:attrNameLst>
                                          <p:attrName>ppt_x</p:attrName>
                                        </p:attrNameLst>
                                      </p:cBhvr>
                                      <p:tavLst>
                                        <p:tav tm="0">
                                          <p:val>
                                            <p:strVal val="0-#ppt_w/2"/>
                                          </p:val>
                                        </p:tav>
                                        <p:tav tm="100000">
                                          <p:val>
                                            <p:strVal val="#ppt_x"/>
                                          </p:val>
                                        </p:tav>
                                      </p:tavLst>
                                    </p:anim>
                                    <p:anim calcmode="lin" valueType="num">
                                      <p:cBhvr additive="base">
                                        <p:cTn id="36" dur="4000" fill="hold"/>
                                        <p:tgtEl>
                                          <p:spTgt spid="13"/>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in)">
                                      <p:cBhvr>
                                        <p:cTn id="39" dur="4000"/>
                                        <p:tgtEl>
                                          <p:spTgt spid="6"/>
                                        </p:tgtEl>
                                      </p:cBhvr>
                                    </p:animEffect>
                                  </p:childTnLst>
                                </p:cTn>
                              </p:par>
                              <p:par>
                                <p:cTn id="40" presetID="13" presetClass="entr" presetSubtype="16"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plus(in)">
                                      <p:cBhvr>
                                        <p:cTn id="42" dur="4000"/>
                                        <p:tgtEl>
                                          <p:spTgt spid="7"/>
                                        </p:tgtEl>
                                      </p:cBhvr>
                                    </p:animEffect>
                                  </p:childTnLst>
                                </p:cTn>
                              </p:par>
                              <p:par>
                                <p:cTn id="43" presetID="13" presetClass="entr" presetSubtype="16"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plus(in)">
                                      <p:cBhvr>
                                        <p:cTn id="45" dur="4000"/>
                                        <p:tgtEl>
                                          <p:spTgt spid="8"/>
                                        </p:tgtEl>
                                      </p:cBhvr>
                                    </p:animEffect>
                                  </p:childTnLst>
                                </p:cTn>
                              </p:par>
                              <p:par>
                                <p:cTn id="46" presetID="13" presetClass="entr" presetSubtype="16"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plus(in)">
                                      <p:cBhvr>
                                        <p:cTn id="48" dur="4000"/>
                                        <p:tgtEl>
                                          <p:spTgt spid="10"/>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4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plus(in)">
                                      <p:cBhvr>
                                        <p:cTn id="54" dur="4000"/>
                                        <p:tgtEl>
                                          <p:spTgt spid="11"/>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4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plus(in)">
                                      <p:cBhvr>
                                        <p:cTn id="60" dur="4000"/>
                                        <p:tgtEl>
                                          <p:spTgt spid="13"/>
                                        </p:tgtEl>
                                      </p:cBhvr>
                                    </p:animEffect>
                                  </p:childTnLst>
                                </p:cTn>
                              </p:par>
                            </p:childTnLst>
                          </p:cTn>
                        </p:par>
                        <p:par>
                          <p:cTn id="61" fill="hold">
                            <p:stCondLst>
                              <p:cond delay="4000"/>
                            </p:stCondLst>
                            <p:childTnLst>
                              <p:par>
                                <p:cTn id="62" presetID="2" presetClass="exit" presetSubtype="1" fill="hold" nodeType="afterEffect">
                                  <p:stCondLst>
                                    <p:cond delay="0"/>
                                  </p:stCondLst>
                                  <p:childTnLst>
                                    <p:anim calcmode="lin" valueType="num">
                                      <p:cBhvr additive="base">
                                        <p:cTn id="63" dur="4000"/>
                                        <p:tgtEl>
                                          <p:spTgt spid="6"/>
                                        </p:tgtEl>
                                        <p:attrNameLst>
                                          <p:attrName>ppt_x</p:attrName>
                                        </p:attrNameLst>
                                      </p:cBhvr>
                                      <p:tavLst>
                                        <p:tav tm="0">
                                          <p:val>
                                            <p:strVal val="ppt_x"/>
                                          </p:val>
                                        </p:tav>
                                        <p:tav tm="100000">
                                          <p:val>
                                            <p:strVal val="ppt_x"/>
                                          </p:val>
                                        </p:tav>
                                      </p:tavLst>
                                    </p:anim>
                                    <p:anim calcmode="lin" valueType="num">
                                      <p:cBhvr additive="base">
                                        <p:cTn id="64" dur="4000"/>
                                        <p:tgtEl>
                                          <p:spTgt spid="6"/>
                                        </p:tgtEl>
                                        <p:attrNameLst>
                                          <p:attrName>ppt_y</p:attrName>
                                        </p:attrNameLst>
                                      </p:cBhvr>
                                      <p:tavLst>
                                        <p:tav tm="0">
                                          <p:val>
                                            <p:strVal val="ppt_y"/>
                                          </p:val>
                                        </p:tav>
                                        <p:tav tm="100000">
                                          <p:val>
                                            <p:strVal val="0-ppt_h/2"/>
                                          </p:val>
                                        </p:tav>
                                      </p:tavLst>
                                    </p:anim>
                                    <p:set>
                                      <p:cBhvr>
                                        <p:cTn id="65" dur="1" fill="hold">
                                          <p:stCondLst>
                                            <p:cond delay="3999"/>
                                          </p:stCondLst>
                                        </p:cTn>
                                        <p:tgtEl>
                                          <p:spTgt spid="6"/>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4000"/>
                                        <p:tgtEl>
                                          <p:spTgt spid="7"/>
                                        </p:tgtEl>
                                        <p:attrNameLst>
                                          <p:attrName>ppt_x</p:attrName>
                                        </p:attrNameLst>
                                      </p:cBhvr>
                                      <p:tavLst>
                                        <p:tav tm="0">
                                          <p:val>
                                            <p:strVal val="ppt_x"/>
                                          </p:val>
                                        </p:tav>
                                        <p:tav tm="100000">
                                          <p:val>
                                            <p:strVal val="1+ppt_w/2"/>
                                          </p:val>
                                        </p:tav>
                                      </p:tavLst>
                                    </p:anim>
                                    <p:anim calcmode="lin" valueType="num">
                                      <p:cBhvr additive="base">
                                        <p:cTn id="68" dur="4000"/>
                                        <p:tgtEl>
                                          <p:spTgt spid="7"/>
                                        </p:tgtEl>
                                        <p:attrNameLst>
                                          <p:attrName>ppt_y</p:attrName>
                                        </p:attrNameLst>
                                      </p:cBhvr>
                                      <p:tavLst>
                                        <p:tav tm="0">
                                          <p:val>
                                            <p:strVal val="ppt_y"/>
                                          </p:val>
                                        </p:tav>
                                        <p:tav tm="100000">
                                          <p:val>
                                            <p:strVal val="ppt_y"/>
                                          </p:val>
                                        </p:tav>
                                      </p:tavLst>
                                    </p:anim>
                                    <p:set>
                                      <p:cBhvr>
                                        <p:cTn id="69" dur="1" fill="hold">
                                          <p:stCondLst>
                                            <p:cond delay="3999"/>
                                          </p:stCondLst>
                                        </p:cTn>
                                        <p:tgtEl>
                                          <p:spTgt spid="7"/>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4000"/>
                                        <p:tgtEl>
                                          <p:spTgt spid="8"/>
                                        </p:tgtEl>
                                        <p:attrNameLst>
                                          <p:attrName>ppt_x</p:attrName>
                                        </p:attrNameLst>
                                      </p:cBhvr>
                                      <p:tavLst>
                                        <p:tav tm="0">
                                          <p:val>
                                            <p:strVal val="ppt_x"/>
                                          </p:val>
                                        </p:tav>
                                        <p:tav tm="100000">
                                          <p:val>
                                            <p:strVal val="ppt_x"/>
                                          </p:val>
                                        </p:tav>
                                      </p:tavLst>
                                    </p:anim>
                                    <p:anim calcmode="lin" valueType="num">
                                      <p:cBhvr additive="base">
                                        <p:cTn id="72" dur="4000"/>
                                        <p:tgtEl>
                                          <p:spTgt spid="8"/>
                                        </p:tgtEl>
                                        <p:attrNameLst>
                                          <p:attrName>ppt_y</p:attrName>
                                        </p:attrNameLst>
                                      </p:cBhvr>
                                      <p:tavLst>
                                        <p:tav tm="0">
                                          <p:val>
                                            <p:strVal val="ppt_y"/>
                                          </p:val>
                                        </p:tav>
                                        <p:tav tm="100000">
                                          <p:val>
                                            <p:strVal val="1+ppt_h/2"/>
                                          </p:val>
                                        </p:tav>
                                      </p:tavLst>
                                    </p:anim>
                                    <p:set>
                                      <p:cBhvr>
                                        <p:cTn id="73" dur="1" fill="hold">
                                          <p:stCondLst>
                                            <p:cond delay="3999"/>
                                          </p:stCondLst>
                                        </p:cTn>
                                        <p:tgtEl>
                                          <p:spTgt spid="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4000"/>
                                        <p:tgtEl>
                                          <p:spTgt spid="10"/>
                                        </p:tgtEl>
                                        <p:attrNameLst>
                                          <p:attrName>ppt_x</p:attrName>
                                        </p:attrNameLst>
                                      </p:cBhvr>
                                      <p:tavLst>
                                        <p:tav tm="0">
                                          <p:val>
                                            <p:strVal val="ppt_x"/>
                                          </p:val>
                                        </p:tav>
                                        <p:tav tm="100000">
                                          <p:val>
                                            <p:strVal val="1+ppt_w/2"/>
                                          </p:val>
                                        </p:tav>
                                      </p:tavLst>
                                    </p:anim>
                                    <p:anim calcmode="lin" valueType="num">
                                      <p:cBhvr additive="base">
                                        <p:cTn id="76" dur="4000"/>
                                        <p:tgtEl>
                                          <p:spTgt spid="10"/>
                                        </p:tgtEl>
                                        <p:attrNameLst>
                                          <p:attrName>ppt_y</p:attrName>
                                        </p:attrNameLst>
                                      </p:cBhvr>
                                      <p:tavLst>
                                        <p:tav tm="0">
                                          <p:val>
                                            <p:strVal val="ppt_y"/>
                                          </p:val>
                                        </p:tav>
                                        <p:tav tm="100000">
                                          <p:val>
                                            <p:strVal val="1+ppt_h/2"/>
                                          </p:val>
                                        </p:tav>
                                      </p:tavLst>
                                    </p:anim>
                                    <p:set>
                                      <p:cBhvr>
                                        <p:cTn id="77" dur="1" fill="hold">
                                          <p:stCondLst>
                                            <p:cond delay="3999"/>
                                          </p:stCondLst>
                                        </p:cTn>
                                        <p:tgtEl>
                                          <p:spTgt spid="10"/>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4000"/>
                                        <p:tgtEl>
                                          <p:spTgt spid="12"/>
                                        </p:tgtEl>
                                        <p:attrNameLst>
                                          <p:attrName>ppt_x</p:attrName>
                                        </p:attrNameLst>
                                      </p:cBhvr>
                                      <p:tavLst>
                                        <p:tav tm="0">
                                          <p:val>
                                            <p:strVal val="ppt_x"/>
                                          </p:val>
                                        </p:tav>
                                        <p:tav tm="100000">
                                          <p:val>
                                            <p:strVal val="1+ppt_w/2"/>
                                          </p:val>
                                        </p:tav>
                                      </p:tavLst>
                                    </p:anim>
                                    <p:anim calcmode="lin" valueType="num">
                                      <p:cBhvr additive="base">
                                        <p:cTn id="80" dur="4000"/>
                                        <p:tgtEl>
                                          <p:spTgt spid="12"/>
                                        </p:tgtEl>
                                        <p:attrNameLst>
                                          <p:attrName>ppt_y</p:attrName>
                                        </p:attrNameLst>
                                      </p:cBhvr>
                                      <p:tavLst>
                                        <p:tav tm="0">
                                          <p:val>
                                            <p:strVal val="ppt_y"/>
                                          </p:val>
                                        </p:tav>
                                        <p:tav tm="100000">
                                          <p:val>
                                            <p:strVal val="0-ppt_h/2"/>
                                          </p:val>
                                        </p:tav>
                                      </p:tavLst>
                                    </p:anim>
                                    <p:set>
                                      <p:cBhvr>
                                        <p:cTn id="81" dur="1" fill="hold">
                                          <p:stCondLst>
                                            <p:cond delay="3999"/>
                                          </p:stCondLst>
                                        </p:cTn>
                                        <p:tgtEl>
                                          <p:spTgt spid="12"/>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4000"/>
                                        <p:tgtEl>
                                          <p:spTgt spid="11"/>
                                        </p:tgtEl>
                                        <p:attrNameLst>
                                          <p:attrName>ppt_x</p:attrName>
                                        </p:attrNameLst>
                                      </p:cBhvr>
                                      <p:tavLst>
                                        <p:tav tm="0">
                                          <p:val>
                                            <p:strVal val="ppt_x"/>
                                          </p:val>
                                        </p:tav>
                                        <p:tav tm="100000">
                                          <p:val>
                                            <p:strVal val="0-ppt_w/2"/>
                                          </p:val>
                                        </p:tav>
                                      </p:tavLst>
                                    </p:anim>
                                    <p:anim calcmode="lin" valueType="num">
                                      <p:cBhvr additive="base">
                                        <p:cTn id="84" dur="4000"/>
                                        <p:tgtEl>
                                          <p:spTgt spid="11"/>
                                        </p:tgtEl>
                                        <p:attrNameLst>
                                          <p:attrName>ppt_y</p:attrName>
                                        </p:attrNameLst>
                                      </p:cBhvr>
                                      <p:tavLst>
                                        <p:tav tm="0">
                                          <p:val>
                                            <p:strVal val="ppt_y"/>
                                          </p:val>
                                        </p:tav>
                                        <p:tav tm="100000">
                                          <p:val>
                                            <p:strVal val="1+ppt_h/2"/>
                                          </p:val>
                                        </p:tav>
                                      </p:tavLst>
                                    </p:anim>
                                    <p:set>
                                      <p:cBhvr>
                                        <p:cTn id="85" dur="1" fill="hold">
                                          <p:stCondLst>
                                            <p:cond delay="3999"/>
                                          </p:stCondLst>
                                        </p:cTn>
                                        <p:tgtEl>
                                          <p:spTgt spid="11"/>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4000"/>
                                        <p:tgtEl>
                                          <p:spTgt spid="9"/>
                                        </p:tgtEl>
                                        <p:attrNameLst>
                                          <p:attrName>ppt_x</p:attrName>
                                        </p:attrNameLst>
                                      </p:cBhvr>
                                      <p:tavLst>
                                        <p:tav tm="0">
                                          <p:val>
                                            <p:strVal val="ppt_x"/>
                                          </p:val>
                                        </p:tav>
                                        <p:tav tm="100000">
                                          <p:val>
                                            <p:strVal val="0-ppt_w/2"/>
                                          </p:val>
                                        </p:tav>
                                      </p:tavLst>
                                    </p:anim>
                                    <p:anim calcmode="lin" valueType="num">
                                      <p:cBhvr additive="base">
                                        <p:cTn id="88" dur="4000"/>
                                        <p:tgtEl>
                                          <p:spTgt spid="9"/>
                                        </p:tgtEl>
                                        <p:attrNameLst>
                                          <p:attrName>ppt_y</p:attrName>
                                        </p:attrNameLst>
                                      </p:cBhvr>
                                      <p:tavLst>
                                        <p:tav tm="0">
                                          <p:val>
                                            <p:strVal val="ppt_y"/>
                                          </p:val>
                                        </p:tav>
                                        <p:tav tm="100000">
                                          <p:val>
                                            <p:strVal val="ppt_y"/>
                                          </p:val>
                                        </p:tav>
                                      </p:tavLst>
                                    </p:anim>
                                    <p:set>
                                      <p:cBhvr>
                                        <p:cTn id="89" dur="1" fill="hold">
                                          <p:stCondLst>
                                            <p:cond delay="3999"/>
                                          </p:stCondLst>
                                        </p:cTn>
                                        <p:tgtEl>
                                          <p:spTgt spid="9"/>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4000"/>
                                        <p:tgtEl>
                                          <p:spTgt spid="13"/>
                                        </p:tgtEl>
                                        <p:attrNameLst>
                                          <p:attrName>ppt_x</p:attrName>
                                        </p:attrNameLst>
                                      </p:cBhvr>
                                      <p:tavLst>
                                        <p:tav tm="0">
                                          <p:val>
                                            <p:strVal val="ppt_x"/>
                                          </p:val>
                                        </p:tav>
                                        <p:tav tm="100000">
                                          <p:val>
                                            <p:strVal val="0-ppt_w/2"/>
                                          </p:val>
                                        </p:tav>
                                      </p:tavLst>
                                    </p:anim>
                                    <p:anim calcmode="lin" valueType="num">
                                      <p:cBhvr additive="base">
                                        <p:cTn id="92" dur="4000"/>
                                        <p:tgtEl>
                                          <p:spTgt spid="13"/>
                                        </p:tgtEl>
                                        <p:attrNameLst>
                                          <p:attrName>ppt_y</p:attrName>
                                        </p:attrNameLst>
                                      </p:cBhvr>
                                      <p:tavLst>
                                        <p:tav tm="0">
                                          <p:val>
                                            <p:strVal val="ppt_y"/>
                                          </p:val>
                                        </p:tav>
                                        <p:tav tm="100000">
                                          <p:val>
                                            <p:strVal val="0-ppt_h/2"/>
                                          </p:val>
                                        </p:tav>
                                      </p:tavLst>
                                    </p:anim>
                                    <p:set>
                                      <p:cBhvr>
                                        <p:cTn id="93" dur="1" fill="hold">
                                          <p:stCondLst>
                                            <p:cond delay="3999"/>
                                          </p:stCondLst>
                                        </p:cTn>
                                        <p:tgtEl>
                                          <p:spTgt spid="13"/>
                                        </p:tgtEl>
                                        <p:attrNameLst>
                                          <p:attrName>style.visibility</p:attrName>
                                        </p:attrNameLst>
                                      </p:cBhvr>
                                      <p:to>
                                        <p:strVal val="hidden"/>
                                      </p:to>
                                    </p:set>
                                  </p:childTnLst>
                                </p:cTn>
                              </p:par>
                              <p:par>
                                <p:cTn id="94" presetID="13" presetClass="exit" presetSubtype="32" fill="hold" nodeType="withEffect">
                                  <p:stCondLst>
                                    <p:cond delay="0"/>
                                  </p:stCondLst>
                                  <p:childTnLst>
                                    <p:animEffect transition="out" filter="plus(out)">
                                      <p:cBhvr>
                                        <p:cTn id="95" dur="4000"/>
                                        <p:tgtEl>
                                          <p:spTgt spid="6"/>
                                        </p:tgtEl>
                                      </p:cBhvr>
                                    </p:animEffect>
                                    <p:set>
                                      <p:cBhvr>
                                        <p:cTn id="96" dur="1" fill="hold">
                                          <p:stCondLst>
                                            <p:cond delay="3999"/>
                                          </p:stCondLst>
                                        </p:cTn>
                                        <p:tgtEl>
                                          <p:spTgt spid="6"/>
                                        </p:tgtEl>
                                        <p:attrNameLst>
                                          <p:attrName>style.visibility</p:attrName>
                                        </p:attrNameLst>
                                      </p:cBhvr>
                                      <p:to>
                                        <p:strVal val="hidden"/>
                                      </p:to>
                                    </p:set>
                                  </p:childTnLst>
                                </p:cTn>
                              </p:par>
                              <p:par>
                                <p:cTn id="97" presetID="13" presetClass="exit" presetSubtype="32" fill="hold" nodeType="withEffect">
                                  <p:stCondLst>
                                    <p:cond delay="0"/>
                                  </p:stCondLst>
                                  <p:childTnLst>
                                    <p:animEffect transition="out" filter="plus(out)">
                                      <p:cBhvr>
                                        <p:cTn id="98" dur="4000"/>
                                        <p:tgtEl>
                                          <p:spTgt spid="7"/>
                                        </p:tgtEl>
                                      </p:cBhvr>
                                    </p:animEffect>
                                    <p:set>
                                      <p:cBhvr>
                                        <p:cTn id="99" dur="1" fill="hold">
                                          <p:stCondLst>
                                            <p:cond delay="3999"/>
                                          </p:stCondLst>
                                        </p:cTn>
                                        <p:tgtEl>
                                          <p:spTgt spid="7"/>
                                        </p:tgtEl>
                                        <p:attrNameLst>
                                          <p:attrName>style.visibility</p:attrName>
                                        </p:attrNameLst>
                                      </p:cBhvr>
                                      <p:to>
                                        <p:strVal val="hidden"/>
                                      </p:to>
                                    </p:set>
                                  </p:childTnLst>
                                </p:cTn>
                              </p:par>
                              <p:par>
                                <p:cTn id="100" presetID="13" presetClass="exit" presetSubtype="32" fill="hold" nodeType="withEffect">
                                  <p:stCondLst>
                                    <p:cond delay="0"/>
                                  </p:stCondLst>
                                  <p:childTnLst>
                                    <p:animEffect transition="out" filter="plus(out)">
                                      <p:cBhvr>
                                        <p:cTn id="101" dur="4000"/>
                                        <p:tgtEl>
                                          <p:spTgt spid="8"/>
                                        </p:tgtEl>
                                      </p:cBhvr>
                                    </p:animEffect>
                                    <p:set>
                                      <p:cBhvr>
                                        <p:cTn id="102" dur="1" fill="hold">
                                          <p:stCondLst>
                                            <p:cond delay="3999"/>
                                          </p:stCondLst>
                                        </p:cTn>
                                        <p:tgtEl>
                                          <p:spTgt spid="8"/>
                                        </p:tgtEl>
                                        <p:attrNameLst>
                                          <p:attrName>style.visibility</p:attrName>
                                        </p:attrNameLst>
                                      </p:cBhvr>
                                      <p:to>
                                        <p:strVal val="hidden"/>
                                      </p:to>
                                    </p:set>
                                  </p:childTnLst>
                                </p:cTn>
                              </p:par>
                              <p:par>
                                <p:cTn id="103" presetID="13" presetClass="exit" presetSubtype="32" fill="hold" nodeType="withEffect">
                                  <p:stCondLst>
                                    <p:cond delay="0"/>
                                  </p:stCondLst>
                                  <p:childTnLst>
                                    <p:animEffect transition="out" filter="plus(out)">
                                      <p:cBhvr>
                                        <p:cTn id="104" dur="4000"/>
                                        <p:tgtEl>
                                          <p:spTgt spid="10"/>
                                        </p:tgtEl>
                                      </p:cBhvr>
                                    </p:animEffect>
                                    <p:set>
                                      <p:cBhvr>
                                        <p:cTn id="105" dur="1" fill="hold">
                                          <p:stCondLst>
                                            <p:cond delay="3999"/>
                                          </p:stCondLst>
                                        </p:cTn>
                                        <p:tgtEl>
                                          <p:spTgt spid="10"/>
                                        </p:tgtEl>
                                        <p:attrNameLst>
                                          <p:attrName>style.visibility</p:attrName>
                                        </p:attrNameLst>
                                      </p:cBhvr>
                                      <p:to>
                                        <p:strVal val="hidden"/>
                                      </p:to>
                                    </p:set>
                                  </p:childTnLst>
                                </p:cTn>
                              </p:par>
                              <p:par>
                                <p:cTn id="106" presetID="13" presetClass="exit" presetSubtype="32" fill="hold" nodeType="withEffect">
                                  <p:stCondLst>
                                    <p:cond delay="0"/>
                                  </p:stCondLst>
                                  <p:childTnLst>
                                    <p:animEffect transition="out" filter="plus(out)">
                                      <p:cBhvr>
                                        <p:cTn id="107" dur="4000"/>
                                        <p:tgtEl>
                                          <p:spTgt spid="12"/>
                                        </p:tgtEl>
                                      </p:cBhvr>
                                    </p:animEffect>
                                    <p:set>
                                      <p:cBhvr>
                                        <p:cTn id="108" dur="1" fill="hold">
                                          <p:stCondLst>
                                            <p:cond delay="3999"/>
                                          </p:stCondLst>
                                        </p:cTn>
                                        <p:tgtEl>
                                          <p:spTgt spid="12"/>
                                        </p:tgtEl>
                                        <p:attrNameLst>
                                          <p:attrName>style.visibility</p:attrName>
                                        </p:attrNameLst>
                                      </p:cBhvr>
                                      <p:to>
                                        <p:strVal val="hidden"/>
                                      </p:to>
                                    </p:set>
                                  </p:childTnLst>
                                </p:cTn>
                              </p:par>
                              <p:par>
                                <p:cTn id="109" presetID="13" presetClass="exit" presetSubtype="32" fill="hold" nodeType="withEffect">
                                  <p:stCondLst>
                                    <p:cond delay="0"/>
                                  </p:stCondLst>
                                  <p:childTnLst>
                                    <p:animEffect transition="out" filter="plus(out)">
                                      <p:cBhvr>
                                        <p:cTn id="110" dur="4000"/>
                                        <p:tgtEl>
                                          <p:spTgt spid="11"/>
                                        </p:tgtEl>
                                      </p:cBhvr>
                                    </p:animEffect>
                                    <p:set>
                                      <p:cBhvr>
                                        <p:cTn id="111" dur="1" fill="hold">
                                          <p:stCondLst>
                                            <p:cond delay="3999"/>
                                          </p:stCondLst>
                                        </p:cTn>
                                        <p:tgtEl>
                                          <p:spTgt spid="11"/>
                                        </p:tgtEl>
                                        <p:attrNameLst>
                                          <p:attrName>style.visibility</p:attrName>
                                        </p:attrNameLst>
                                      </p:cBhvr>
                                      <p:to>
                                        <p:strVal val="hidden"/>
                                      </p:to>
                                    </p:set>
                                  </p:childTnLst>
                                </p:cTn>
                              </p:par>
                              <p:par>
                                <p:cTn id="112" presetID="13" presetClass="exit" presetSubtype="32" fill="hold" nodeType="withEffect">
                                  <p:stCondLst>
                                    <p:cond delay="0"/>
                                  </p:stCondLst>
                                  <p:childTnLst>
                                    <p:animEffect transition="out" filter="plus(out)">
                                      <p:cBhvr>
                                        <p:cTn id="113" dur="4000"/>
                                        <p:tgtEl>
                                          <p:spTgt spid="9"/>
                                        </p:tgtEl>
                                      </p:cBhvr>
                                    </p:animEffect>
                                    <p:set>
                                      <p:cBhvr>
                                        <p:cTn id="114" dur="1" fill="hold">
                                          <p:stCondLst>
                                            <p:cond delay="3999"/>
                                          </p:stCondLst>
                                        </p:cTn>
                                        <p:tgtEl>
                                          <p:spTgt spid="9"/>
                                        </p:tgtEl>
                                        <p:attrNameLst>
                                          <p:attrName>style.visibility</p:attrName>
                                        </p:attrNameLst>
                                      </p:cBhvr>
                                      <p:to>
                                        <p:strVal val="hidden"/>
                                      </p:to>
                                    </p:set>
                                  </p:childTnLst>
                                </p:cTn>
                              </p:par>
                              <p:par>
                                <p:cTn id="115" presetID="13" presetClass="exit" presetSubtype="32" fill="hold" nodeType="withEffect">
                                  <p:stCondLst>
                                    <p:cond delay="0"/>
                                  </p:stCondLst>
                                  <p:childTnLst>
                                    <p:animEffect transition="out" filter="plus(out)">
                                      <p:cBhvr>
                                        <p:cTn id="116" dur="4000"/>
                                        <p:tgtEl>
                                          <p:spTgt spid="13"/>
                                        </p:tgtEl>
                                      </p:cBhvr>
                                    </p:animEffect>
                                    <p:set>
                                      <p:cBhvr>
                                        <p:cTn id="117" dur="1" fill="hold">
                                          <p:stCondLst>
                                            <p:cond delay="3999"/>
                                          </p:stCondLst>
                                        </p:cTn>
                                        <p:tgtEl>
                                          <p:spTgt spid="1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4000" fill="hold"/>
                                        <p:tgtEl>
                                          <p:spTgt spid="4"/>
                                        </p:tgtEl>
                                        <p:attrNameLst>
                                          <p:attrName>ppt_w</p:attrName>
                                        </p:attrNameLst>
                                      </p:cBhvr>
                                      <p:tavLst>
                                        <p:tav tm="0">
                                          <p:val>
                                            <p:strVal val="4/3*#ppt_w"/>
                                          </p:val>
                                        </p:tav>
                                        <p:tav tm="100000">
                                          <p:val>
                                            <p:strVal val="#ppt_w"/>
                                          </p:val>
                                        </p:tav>
                                      </p:tavLst>
                                    </p:anim>
                                    <p:anim calcmode="lin" valueType="num">
                                      <p:cBhvr>
                                        <p:cTn id="121" dur="4000" fill="hold"/>
                                        <p:tgtEl>
                                          <p:spTgt spid="4"/>
                                        </p:tgtEl>
                                        <p:attrNameLst>
                                          <p:attrName>ppt_h</p:attrName>
                                        </p:attrNameLst>
                                      </p:cBhvr>
                                      <p:tavLst>
                                        <p:tav tm="0">
                                          <p:val>
                                            <p:strVal val="4/3*#ppt_h"/>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4000"/>
                                        <p:tgtEl>
                                          <p:spTgt spid="4"/>
                                        </p:tgtEl>
                                      </p:cBhvr>
                                    </p:animEffect>
                                  </p:childTnLst>
                                </p:cTn>
                              </p:par>
                            </p:childTnLst>
                          </p:cTn>
                        </p:par>
                        <p:par>
                          <p:cTn id="125" fill="hold">
                            <p:stCondLst>
                              <p:cond delay="8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5"/>
                                        </p:tgtEl>
                                        <p:attrNameLst>
                                          <p:attrName>style.visibility</p:attrName>
                                        </p:attrNameLst>
                                      </p:cBhvr>
                                      <p:to>
                                        <p:strVal val="visible"/>
                                      </p:to>
                                    </p:set>
                                    <p:animEffect transition="in" filter="fade">
                                      <p:cBhvr>
                                        <p:cTn id="128" dur="1000"/>
                                        <p:tgtEl>
                                          <p:spTgt spid="15"/>
                                        </p:tgtEl>
                                      </p:cBhvr>
                                    </p:animEffect>
                                    <p:anim calcmode="lin" valueType="num">
                                      <p:cBhvr>
                                        <p:cTn id="129" dur="1000" fill="hold"/>
                                        <p:tgtEl>
                                          <p:spTgt spid="15"/>
                                        </p:tgtEl>
                                        <p:attrNameLst>
                                          <p:attrName>ppt_x</p:attrName>
                                        </p:attrNameLst>
                                      </p:cBhvr>
                                      <p:tavLst>
                                        <p:tav tm="0">
                                          <p:val>
                                            <p:strVal val="#ppt_x-.1"/>
                                          </p:val>
                                        </p:tav>
                                        <p:tav tm="100000">
                                          <p:val>
                                            <p:strVal val="#ppt_x"/>
                                          </p:val>
                                        </p:tav>
                                      </p:tavLst>
                                    </p:anim>
                                    <p:anim calcmode="lin" valueType="num">
                                      <p:cBhvr>
                                        <p:cTn id="13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251520"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Imagina un hermoso castillo dominando la villa. Con impresionantes torres, lujosas estancias y los jardines más frondosos que se puedan cultivar.</a:t>
            </a:r>
          </a:p>
          <a:p>
            <a:r>
              <a:rPr lang="es-ES" i="1" dirty="0" smtClean="0">
                <a:effectLst>
                  <a:glow rad="101600">
                    <a:srgbClr val="C00000">
                      <a:alpha val="60000"/>
                    </a:srgbClr>
                  </a:glow>
                  <a:outerShdw blurRad="38100" dist="38100" dir="2700000" algn="tl">
                    <a:srgbClr val="000000">
                      <a:alpha val="43137"/>
                    </a:srgbClr>
                  </a:outerShdw>
                </a:effectLst>
              </a:rPr>
              <a:t>Ahora deja de imaginar, porque lo que te estoy contando no es un espejismo.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split orient="vert"/>
      </p:transition>
    </mc:Choice>
    <mc:Fallback xmlns="">
      <p:transition spd="slow" advTm="2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2/3*ppt_w"/>
                                          </p:val>
                                        </p:tav>
                                      </p:tavLst>
                                    </p:anim>
                                    <p:anim calcmode="lin" valueType="num">
                                      <p:cBhvr>
                                        <p:cTn id="7" dur="4000"/>
                                        <p:tgtEl>
                                          <p:spTgt spid="7"/>
                                        </p:tgtEl>
                                        <p:attrNameLst>
                                          <p:attrName>ppt_h</p:attrName>
                                        </p:attrNameLst>
                                      </p:cBhvr>
                                      <p:tavLst>
                                        <p:tav tm="0">
                                          <p:val>
                                            <p:strVal val="ppt_h"/>
                                          </p:val>
                                        </p:tav>
                                        <p:tav tm="100000">
                                          <p:val>
                                            <p:strVal val="2/3*ppt_h"/>
                                          </p:val>
                                        </p:tav>
                                      </p:tavLst>
                                    </p:anim>
                                    <p:set>
                                      <p:cBhvr>
                                        <p:cTn id="8" dur="1" fill="hold">
                                          <p:stCondLst>
                                            <p:cond delay="3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strVal val="2/3*ppt_w"/>
                                          </p:val>
                                        </p:tav>
                                      </p:tavLst>
                                    </p:anim>
                                    <p:anim calcmode="lin" valueType="num">
                                      <p:cBhvr>
                                        <p:cTn id="14" dur="4000"/>
                                        <p:tgtEl>
                                          <p:spTgt spid="6"/>
                                        </p:tgtEl>
                                        <p:attrNameLst>
                                          <p:attrName>ppt_h</p:attrName>
                                        </p:attrNameLst>
                                      </p:cBhvr>
                                      <p:tavLst>
                                        <p:tav tm="0">
                                          <p:val>
                                            <p:strVal val="ppt_h"/>
                                          </p:val>
                                        </p:tav>
                                        <p:tav tm="100000">
                                          <p:val>
                                            <p:strVal val="2/3*ppt_h"/>
                                          </p:val>
                                        </p:tav>
                                      </p:tavLst>
                                    </p:anim>
                                    <p:set>
                                      <p:cBhvr>
                                        <p:cTn id="15" dur="1" fill="hold">
                                          <p:stCondLst>
                                            <p:cond delay="3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erican_steam_locomotive-wallpaper-1280x8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american_steam_locomotive-wallpaper-1280x8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american_steam_locomotive-wallpaper-1280x80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8" name="7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pequeña ciudad, de poco más de 3.000 habitantes, es un entramado de robustas casonas solariegas con imponentes blasones en las fachadas, murallas romanas, arcadas góticas y bonitas iglesias.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split orient="vert"/>
      </p:transition>
    </mc:Choice>
    <mc:Fallback xmlns="">
      <p:transition spd="slow" advTm="2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Users\Ana María\Desktop\1920x1080fff (4)K.jpg"/>
          <p:cNvPicPr>
            <a:picLocks noChangeAspect="1" noChangeArrowheads="1"/>
          </p:cNvPicPr>
          <p:nvPr/>
        </p:nvPicPr>
        <p:blipFill>
          <a:blip r:embed="rId2" cstate="print"/>
          <a:srcRect l="50000" r="24800" b="50000"/>
          <a:stretch>
            <a:fillRect/>
          </a:stretch>
        </p:blipFill>
        <p:spPr bwMode="auto">
          <a:xfrm>
            <a:off x="4572000" y="0"/>
            <a:ext cx="2304256" cy="2857500"/>
          </a:xfrm>
          <a:prstGeom prst="rect">
            <a:avLst/>
          </a:prstGeom>
          <a:noFill/>
          <a:ln w="9525">
            <a:noFill/>
            <a:miter lim="800000"/>
            <a:headEnd/>
            <a:tailEnd/>
          </a:ln>
        </p:spPr>
      </p:pic>
      <p:pic>
        <p:nvPicPr>
          <p:cNvPr id="17" name="Picture 2" descr="C:\Users\Ana María\Desktop\1920x1080fff (4)K.jpg"/>
          <p:cNvPicPr>
            <a:picLocks noChangeAspect="1" noChangeArrowheads="1"/>
          </p:cNvPicPr>
          <p:nvPr/>
        </p:nvPicPr>
        <p:blipFill>
          <a:blip r:embed="rId2" cstate="print"/>
          <a:srcRect l="50000" t="50000" r="24800"/>
          <a:stretch>
            <a:fillRect/>
          </a:stretch>
        </p:blipFill>
        <p:spPr bwMode="auto">
          <a:xfrm>
            <a:off x="4572000" y="2857500"/>
            <a:ext cx="2304256" cy="2857499"/>
          </a:xfrm>
          <a:prstGeom prst="rect">
            <a:avLst/>
          </a:prstGeom>
          <a:noFill/>
          <a:ln w="9525">
            <a:noFill/>
            <a:miter lim="800000"/>
            <a:headEnd/>
            <a:tailEnd/>
          </a:ln>
        </p:spPr>
      </p:pic>
      <p:pic>
        <p:nvPicPr>
          <p:cNvPr id="1027" name="Picture 3" descr="C:\Users\Ana María\Desktop\nevada_05-07-07_08JJ.jpg"/>
          <p:cNvPicPr>
            <a:picLocks noChangeAspect="1" noChangeArrowheads="1"/>
          </p:cNvPicPr>
          <p:nvPr/>
        </p:nvPicPr>
        <p:blipFill>
          <a:blip r:embed="rId2" cstate="print"/>
          <a:srcRect r="87800"/>
          <a:stretch>
            <a:fillRect/>
          </a:stretch>
        </p:blipFill>
        <p:spPr bwMode="auto">
          <a:xfrm>
            <a:off x="1" y="0"/>
            <a:ext cx="1115615" cy="5714999"/>
          </a:xfrm>
          <a:prstGeom prst="rect">
            <a:avLst/>
          </a:prstGeom>
          <a:noFill/>
          <a:ln w="9525">
            <a:noFill/>
            <a:miter lim="800000"/>
            <a:headEnd/>
            <a:tailEnd/>
          </a:ln>
        </p:spPr>
      </p:pic>
      <p:pic>
        <p:nvPicPr>
          <p:cNvPr id="5" name="Picture 3" descr="C:\Users\Ana María\Desktop\nevada_05-07-07_08JJ.jpg"/>
          <p:cNvPicPr>
            <a:picLocks noChangeAspect="1" noChangeArrowheads="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6" name="Picture 3" descr="C:\Users\Ana María\Desktop\nevada_05-07-07_08JJ.jpg"/>
          <p:cNvPicPr>
            <a:picLocks noChangeAspect="1" noChangeArrowheads="1"/>
          </p:cNvPicPr>
          <p:nvPr/>
        </p:nvPicPr>
        <p:blipFill>
          <a:blip r:embed="rId2" cstate="print"/>
          <a:srcRect l="24800" t="50000" r="50000"/>
          <a:stretch>
            <a:fillRect/>
          </a:stretch>
        </p:blipFill>
        <p:spPr bwMode="auto">
          <a:xfrm>
            <a:off x="2267744" y="2857500"/>
            <a:ext cx="2304256" cy="2857500"/>
          </a:xfrm>
          <a:prstGeom prst="rect">
            <a:avLst/>
          </a:prstGeom>
          <a:noFill/>
          <a:ln w="9525">
            <a:noFill/>
            <a:miter lim="800000"/>
            <a:headEnd/>
            <a:tailEnd/>
          </a:ln>
        </p:spPr>
      </p:pic>
      <p:pic>
        <p:nvPicPr>
          <p:cNvPr id="7" name="Picture 3" descr="C:\Users\Ana María\Desktop\nevada_05-07-07_08JJ.jpg"/>
          <p:cNvPicPr>
            <a:picLocks noChangeAspect="1" noChangeArrowheads="1"/>
          </p:cNvPicPr>
          <p:nvPr/>
        </p:nvPicPr>
        <p:blipFill>
          <a:blip r:embed="rId2" cstate="print"/>
          <a:srcRect l="50000" r="24800" b="50000"/>
          <a:stretch>
            <a:fillRect/>
          </a:stretch>
        </p:blipFill>
        <p:spPr bwMode="auto">
          <a:xfrm>
            <a:off x="4572000" y="0"/>
            <a:ext cx="2304256" cy="2857500"/>
          </a:xfrm>
          <a:prstGeom prst="rect">
            <a:avLst/>
          </a:prstGeom>
          <a:noFill/>
          <a:ln w="9525">
            <a:noFill/>
            <a:miter lim="800000"/>
            <a:headEnd/>
            <a:tailEnd/>
          </a:ln>
        </p:spPr>
      </p:pic>
      <p:pic>
        <p:nvPicPr>
          <p:cNvPr id="8" name="Picture 3" descr="C:\Users\Ana María\Desktop\nevada_05-07-07_08JJ.jpg"/>
          <p:cNvPicPr>
            <a:picLocks noChangeAspect="1" noChangeArrowheads="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9" name="Picture 3" descr="C:\Users\Ana María\Desktop\nevada_05-07-07_08JJ.jpg"/>
          <p:cNvPicPr>
            <a:picLocks noChangeAspect="1" noChangeArrowheads="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pic>
        <p:nvPicPr>
          <p:cNvPr id="10" name="Picture 3" descr="C:\Users\Ana María\Desktop\nevada_05-07-07_08JJ.jpg"/>
          <p:cNvPicPr>
            <a:picLocks noChangeAspect="1" noChangeArrowheads="1"/>
          </p:cNvPicPr>
          <p:nvPr/>
        </p:nvPicPr>
        <p:blipFill>
          <a:blip r:embed="rId2" cstate="print"/>
          <a:srcRect l="24800" r="50000" b="50000"/>
          <a:stretch>
            <a:fillRect/>
          </a:stretch>
        </p:blipFill>
        <p:spPr bwMode="auto">
          <a:xfrm>
            <a:off x="2267744" y="0"/>
            <a:ext cx="2304256" cy="2857500"/>
          </a:xfrm>
          <a:prstGeom prst="rect">
            <a:avLst/>
          </a:prstGeom>
          <a:noFill/>
          <a:ln w="9525">
            <a:noFill/>
            <a:miter lim="800000"/>
            <a:headEnd/>
            <a:tailEnd/>
          </a:ln>
        </p:spPr>
      </p:pic>
      <p:pic>
        <p:nvPicPr>
          <p:cNvPr id="11" name="Picture 3" descr="C:\Users\Ana María\Desktop\nevada_05-07-07_08JJ.jpg"/>
          <p:cNvPicPr>
            <a:picLocks noChangeAspect="1" noChangeArrowheads="1"/>
          </p:cNvPicPr>
          <p:nvPr/>
        </p:nvPicPr>
        <p:blipFill>
          <a:blip r:embed="rId2" cstate="print"/>
          <a:srcRect l="50000" t="50000" r="24800"/>
          <a:stretch>
            <a:fillRect/>
          </a:stretch>
        </p:blipFill>
        <p:spPr bwMode="auto">
          <a:xfrm>
            <a:off x="4572000" y="2857500"/>
            <a:ext cx="2304256" cy="2857501"/>
          </a:xfrm>
          <a:prstGeom prst="rect">
            <a:avLst/>
          </a:prstGeom>
          <a:noFill/>
          <a:ln w="9525">
            <a:noFill/>
            <a:miter lim="800000"/>
            <a:headEnd/>
            <a:tailEnd/>
          </a:ln>
        </p:spPr>
      </p:pic>
      <p:pic>
        <p:nvPicPr>
          <p:cNvPr id="12" name="Picture 2" descr="C:\Users\Ana María\Desktop\1920x1080fff (4)K.jpg"/>
          <p:cNvPicPr>
            <a:picLocks noChangeAspect="1" noChangeArrowheads="1"/>
          </p:cNvPicPr>
          <p:nvPr/>
        </p:nvPicPr>
        <p:blipFill>
          <a:blip r:embed="rId2" cstate="print"/>
          <a:srcRect r="87800"/>
          <a:stretch>
            <a:fillRect/>
          </a:stretch>
        </p:blipFill>
        <p:spPr bwMode="auto">
          <a:xfrm>
            <a:off x="1" y="0"/>
            <a:ext cx="1115615" cy="5714999"/>
          </a:xfrm>
          <a:prstGeom prst="rect">
            <a:avLst/>
          </a:prstGeom>
          <a:noFill/>
          <a:ln w="9525">
            <a:noFill/>
            <a:miter lim="800000"/>
            <a:headEnd/>
            <a:tailEnd/>
          </a:ln>
        </p:spPr>
      </p:pic>
      <p:pic>
        <p:nvPicPr>
          <p:cNvPr id="13" name="Picture 2" descr="C:\Users\Ana María\Desktop\1920x1080fff (4)K.jpg"/>
          <p:cNvPicPr>
            <a:picLocks noChangeAspect="1" noChangeArrowheads="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14" name="Picture 2" descr="C:\Users\Ana María\Desktop\1920x1080fff (4)K.jpg"/>
          <p:cNvPicPr>
            <a:picLocks noChangeAspect="1" noChangeArrowheads="1"/>
          </p:cNvPicPr>
          <p:nvPr/>
        </p:nvPicPr>
        <p:blipFill>
          <a:blip r:embed="rId2" cstate="print"/>
          <a:srcRect l="24800" r="50000" b="50000"/>
          <a:stretch>
            <a:fillRect/>
          </a:stretch>
        </p:blipFill>
        <p:spPr bwMode="auto">
          <a:xfrm>
            <a:off x="2267744" y="0"/>
            <a:ext cx="2304256" cy="2857500"/>
          </a:xfrm>
          <a:prstGeom prst="rect">
            <a:avLst/>
          </a:prstGeom>
          <a:noFill/>
          <a:ln w="9525">
            <a:noFill/>
            <a:miter lim="800000"/>
            <a:headEnd/>
            <a:tailEnd/>
          </a:ln>
        </p:spPr>
      </p:pic>
      <p:pic>
        <p:nvPicPr>
          <p:cNvPr id="16" name="Picture 2" descr="C:\Users\Ana María\Desktop\1920x1080fff (4)K.jpg"/>
          <p:cNvPicPr>
            <a:picLocks noChangeAspect="1" noChangeArrowheads="1"/>
          </p:cNvPicPr>
          <p:nvPr/>
        </p:nvPicPr>
        <p:blipFill>
          <a:blip r:embed="rId2" cstate="print"/>
          <a:srcRect l="24800" t="50000" r="50000"/>
          <a:stretch>
            <a:fillRect/>
          </a:stretch>
        </p:blipFill>
        <p:spPr bwMode="auto">
          <a:xfrm>
            <a:off x="2267744" y="2857500"/>
            <a:ext cx="2304256" cy="2857500"/>
          </a:xfrm>
          <a:prstGeom prst="rect">
            <a:avLst/>
          </a:prstGeom>
          <a:noFill/>
          <a:ln w="9525">
            <a:noFill/>
            <a:miter lim="800000"/>
            <a:headEnd/>
            <a:tailEnd/>
          </a:ln>
        </p:spPr>
      </p:pic>
      <p:pic>
        <p:nvPicPr>
          <p:cNvPr id="18" name="Picture 2" descr="C:\Users\Ana María\Desktop\1920x1080fff (4)K.jpg"/>
          <p:cNvPicPr>
            <a:picLocks noChangeAspect="1" noChangeArrowheads="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19" name="Picture 2" descr="C:\Users\Ana María\Desktop\1920x1080fff (4)K.jpg"/>
          <p:cNvPicPr>
            <a:picLocks noChangeAspect="1" noChangeArrowheads="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sp>
        <p:nvSpPr>
          <p:cNvPr id="21" name="20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sigues paseando te toparás con palacios renacentistas y barrocos y con la iglesia de San Pedro en la Rúa Mayor. Y si te puede la curiosidad por ver cómo era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en pleno </a:t>
            </a:r>
            <a:r>
              <a:rPr lang="es-ES" i="1" dirty="0" err="1" smtClean="0">
                <a:effectLst>
                  <a:glow rad="101600">
                    <a:srgbClr val="C00000">
                      <a:alpha val="60000"/>
                    </a:srgbClr>
                  </a:glow>
                  <a:outerShdw blurRad="38100" dist="38100" dir="2700000" algn="tl">
                    <a:srgbClr val="000000">
                      <a:alpha val="43137"/>
                    </a:srgbClr>
                  </a:outerShdw>
                </a:effectLst>
              </a:rPr>
              <a:t>medievo</a:t>
            </a:r>
            <a:r>
              <a:rPr lang="es-ES" i="1" dirty="0" smtClean="0">
                <a:effectLst>
                  <a:glow rad="101600">
                    <a:srgbClr val="C00000">
                      <a:alpha val="60000"/>
                    </a:srgbClr>
                  </a:glow>
                  <a:outerShdw blurRad="38100" dist="38100" dir="2700000" algn="tl">
                    <a:srgbClr val="000000">
                      <a:alpha val="43137"/>
                    </a:srgbClr>
                  </a:outerShdw>
                </a:effectLst>
              </a:rPr>
              <a:t>, estás de suerte porque no es un imposible.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split/>
      </p:transition>
    </mc:Choice>
    <mc:Fallback xmlns="">
      <p:transition spd="slow" advTm="27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4000"/>
                                        <p:tgtEl>
                                          <p:spTgt spid="12"/>
                                        </p:tgtEl>
                                        <p:attrNameLst>
                                          <p:attrName>ppt_x</p:attrName>
                                        </p:attrNameLst>
                                      </p:cBhvr>
                                      <p:tavLst>
                                        <p:tav tm="0">
                                          <p:val>
                                            <p:strVal val="ppt_x"/>
                                          </p:val>
                                        </p:tav>
                                        <p:tav tm="100000">
                                          <p:val>
                                            <p:strVal val="ppt_x+ppt_w/2"/>
                                          </p:val>
                                        </p:tav>
                                      </p:tavLst>
                                    </p:anim>
                                    <p:anim calcmode="lin" valueType="num">
                                      <p:cBhvr>
                                        <p:cTn id="7" dur="4000"/>
                                        <p:tgtEl>
                                          <p:spTgt spid="12"/>
                                        </p:tgtEl>
                                        <p:attrNameLst>
                                          <p:attrName>ppt_y</p:attrName>
                                        </p:attrNameLst>
                                      </p:cBhvr>
                                      <p:tavLst>
                                        <p:tav tm="0">
                                          <p:val>
                                            <p:strVal val="ppt_y"/>
                                          </p:val>
                                        </p:tav>
                                        <p:tav tm="100000">
                                          <p:val>
                                            <p:strVal val="ppt_y"/>
                                          </p:val>
                                        </p:tav>
                                      </p:tavLst>
                                    </p:anim>
                                    <p:anim calcmode="lin" valueType="num">
                                      <p:cBhvr>
                                        <p:cTn id="8" dur="4000"/>
                                        <p:tgtEl>
                                          <p:spTgt spid="12"/>
                                        </p:tgtEl>
                                        <p:attrNameLst>
                                          <p:attrName>ppt_w</p:attrName>
                                        </p:attrNameLst>
                                      </p:cBhvr>
                                      <p:tavLst>
                                        <p:tav tm="0">
                                          <p:val>
                                            <p:strVal val="ppt_w"/>
                                          </p:val>
                                        </p:tav>
                                        <p:tav tm="100000">
                                          <p:val>
                                            <p:fltVal val="0"/>
                                          </p:val>
                                        </p:tav>
                                      </p:tavLst>
                                    </p:anim>
                                    <p:anim calcmode="lin" valueType="num">
                                      <p:cBhvr>
                                        <p:cTn id="9" dur="4000"/>
                                        <p:tgtEl>
                                          <p:spTgt spid="12"/>
                                        </p:tgtEl>
                                        <p:attrNameLst>
                                          <p:attrName>ppt_h</p:attrName>
                                        </p:attrNameLst>
                                      </p:cBhvr>
                                      <p:tavLst>
                                        <p:tav tm="0">
                                          <p:val>
                                            <p:strVal val="ppt_h"/>
                                          </p:val>
                                        </p:tav>
                                        <p:tav tm="100000">
                                          <p:val>
                                            <p:strVal val="ppt_h"/>
                                          </p:val>
                                        </p:tav>
                                      </p:tavLst>
                                    </p:anim>
                                    <p:set>
                                      <p:cBhvr>
                                        <p:cTn id="10" dur="1" fill="hold">
                                          <p:stCondLst>
                                            <p:cond delay="3999"/>
                                          </p:stCondLst>
                                        </p:cTn>
                                        <p:tgtEl>
                                          <p:spTgt spid="12"/>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p:cTn id="13" dur="4000" fill="hold"/>
                                        <p:tgtEl>
                                          <p:spTgt spid="1027"/>
                                        </p:tgtEl>
                                        <p:attrNameLst>
                                          <p:attrName>ppt_x</p:attrName>
                                        </p:attrNameLst>
                                      </p:cBhvr>
                                      <p:tavLst>
                                        <p:tav tm="0">
                                          <p:val>
                                            <p:strVal val="#ppt_x-#ppt_w/2"/>
                                          </p:val>
                                        </p:tav>
                                        <p:tav tm="100000">
                                          <p:val>
                                            <p:strVal val="#ppt_x"/>
                                          </p:val>
                                        </p:tav>
                                      </p:tavLst>
                                    </p:anim>
                                    <p:anim calcmode="lin" valueType="num">
                                      <p:cBhvr>
                                        <p:cTn id="14" dur="4000" fill="hold"/>
                                        <p:tgtEl>
                                          <p:spTgt spid="1027"/>
                                        </p:tgtEl>
                                        <p:attrNameLst>
                                          <p:attrName>ppt_y</p:attrName>
                                        </p:attrNameLst>
                                      </p:cBhvr>
                                      <p:tavLst>
                                        <p:tav tm="0">
                                          <p:val>
                                            <p:strVal val="#ppt_y"/>
                                          </p:val>
                                        </p:tav>
                                        <p:tav tm="100000">
                                          <p:val>
                                            <p:strVal val="#ppt_y"/>
                                          </p:val>
                                        </p:tav>
                                      </p:tavLst>
                                    </p:anim>
                                    <p:anim calcmode="lin" valueType="num">
                                      <p:cBhvr>
                                        <p:cTn id="15" dur="4000" fill="hold"/>
                                        <p:tgtEl>
                                          <p:spTgt spid="1027"/>
                                        </p:tgtEl>
                                        <p:attrNameLst>
                                          <p:attrName>ppt_w</p:attrName>
                                        </p:attrNameLst>
                                      </p:cBhvr>
                                      <p:tavLst>
                                        <p:tav tm="0">
                                          <p:val>
                                            <p:fltVal val="0"/>
                                          </p:val>
                                        </p:tav>
                                        <p:tav tm="100000">
                                          <p:val>
                                            <p:strVal val="#ppt_w"/>
                                          </p:val>
                                        </p:tav>
                                      </p:tavLst>
                                    </p:anim>
                                    <p:anim calcmode="lin" valueType="num">
                                      <p:cBhvr>
                                        <p:cTn id="16" dur="4000" fill="hold"/>
                                        <p:tgtEl>
                                          <p:spTgt spid="1027"/>
                                        </p:tgtEl>
                                        <p:attrNameLst>
                                          <p:attrName>ppt_h</p:attrName>
                                        </p:attrNameLst>
                                      </p:cBhvr>
                                      <p:tavLst>
                                        <p:tav tm="0">
                                          <p:val>
                                            <p:strVal val="#ppt_h"/>
                                          </p:val>
                                        </p:tav>
                                        <p:tav tm="100000">
                                          <p:val>
                                            <p:strVal val="#ppt_h"/>
                                          </p:val>
                                        </p:tav>
                                      </p:tavLst>
                                    </p:anim>
                                  </p:childTnLst>
                                </p:cTn>
                              </p:par>
                              <p:par>
                                <p:cTn id="17" presetID="17" presetClass="exit" presetSubtype="8" fill="hold" nodeType="withEffect">
                                  <p:stCondLst>
                                    <p:cond delay="0"/>
                                  </p:stCondLst>
                                  <p:childTnLst>
                                    <p:anim calcmode="lin" valueType="num">
                                      <p:cBhvr>
                                        <p:cTn id="18" dur="4000"/>
                                        <p:tgtEl>
                                          <p:spTgt spid="13"/>
                                        </p:tgtEl>
                                        <p:attrNameLst>
                                          <p:attrName>ppt_x</p:attrName>
                                        </p:attrNameLst>
                                      </p:cBhvr>
                                      <p:tavLst>
                                        <p:tav tm="0">
                                          <p:val>
                                            <p:strVal val="ppt_x"/>
                                          </p:val>
                                        </p:tav>
                                        <p:tav tm="100000">
                                          <p:val>
                                            <p:strVal val="ppt_x-ppt_w/2"/>
                                          </p:val>
                                        </p:tav>
                                      </p:tavLst>
                                    </p:anim>
                                    <p:anim calcmode="lin" valueType="num">
                                      <p:cBhvr>
                                        <p:cTn id="19" dur="4000"/>
                                        <p:tgtEl>
                                          <p:spTgt spid="13"/>
                                        </p:tgtEl>
                                        <p:attrNameLst>
                                          <p:attrName>ppt_y</p:attrName>
                                        </p:attrNameLst>
                                      </p:cBhvr>
                                      <p:tavLst>
                                        <p:tav tm="0">
                                          <p:val>
                                            <p:strVal val="ppt_y"/>
                                          </p:val>
                                        </p:tav>
                                        <p:tav tm="100000">
                                          <p:val>
                                            <p:strVal val="ppt_y"/>
                                          </p:val>
                                        </p:tav>
                                      </p:tavLst>
                                    </p:anim>
                                    <p:anim calcmode="lin" valueType="num">
                                      <p:cBhvr>
                                        <p:cTn id="20" dur="4000"/>
                                        <p:tgtEl>
                                          <p:spTgt spid="13"/>
                                        </p:tgtEl>
                                        <p:attrNameLst>
                                          <p:attrName>ppt_w</p:attrName>
                                        </p:attrNameLst>
                                      </p:cBhvr>
                                      <p:tavLst>
                                        <p:tav tm="0">
                                          <p:val>
                                            <p:strVal val="ppt_w"/>
                                          </p:val>
                                        </p:tav>
                                        <p:tav tm="100000">
                                          <p:val>
                                            <p:fltVal val="0"/>
                                          </p:val>
                                        </p:tav>
                                      </p:tavLst>
                                    </p:anim>
                                    <p:anim calcmode="lin" valueType="num">
                                      <p:cBhvr>
                                        <p:cTn id="21" dur="4000"/>
                                        <p:tgtEl>
                                          <p:spTgt spid="13"/>
                                        </p:tgtEl>
                                        <p:attrNameLst>
                                          <p:attrName>ppt_h</p:attrName>
                                        </p:attrNameLst>
                                      </p:cBhvr>
                                      <p:tavLst>
                                        <p:tav tm="0">
                                          <p:val>
                                            <p:strVal val="ppt_h"/>
                                          </p:val>
                                        </p:tav>
                                        <p:tav tm="100000">
                                          <p:val>
                                            <p:strVal val="ppt_h"/>
                                          </p:val>
                                        </p:tav>
                                      </p:tavLst>
                                    </p:anim>
                                    <p:set>
                                      <p:cBhvr>
                                        <p:cTn id="22" dur="1" fill="hold">
                                          <p:stCondLst>
                                            <p:cond delay="3999"/>
                                          </p:stCondLst>
                                        </p:cTn>
                                        <p:tgtEl>
                                          <p:spTgt spid="13"/>
                                        </p:tgtEl>
                                        <p:attrNameLst>
                                          <p:attrName>style.visibility</p:attrName>
                                        </p:attrNameLst>
                                      </p:cBhvr>
                                      <p:to>
                                        <p:strVal val="hidden"/>
                                      </p:to>
                                    </p:set>
                                  </p:childTnLst>
                                </p:cTn>
                              </p:par>
                              <p:par>
                                <p:cTn id="23" presetID="17"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4000" fill="hold"/>
                                        <p:tgtEl>
                                          <p:spTgt spid="8"/>
                                        </p:tgtEl>
                                        <p:attrNameLst>
                                          <p:attrName>ppt_x</p:attrName>
                                        </p:attrNameLst>
                                      </p:cBhvr>
                                      <p:tavLst>
                                        <p:tav tm="0">
                                          <p:val>
                                            <p:strVal val="#ppt_x+#ppt_w/2"/>
                                          </p:val>
                                        </p:tav>
                                        <p:tav tm="100000">
                                          <p:val>
                                            <p:strVal val="#ppt_x"/>
                                          </p:val>
                                        </p:tav>
                                      </p:tavLst>
                                    </p:anim>
                                    <p:anim calcmode="lin" valueType="num">
                                      <p:cBhvr>
                                        <p:cTn id="26" dur="4000" fill="hold"/>
                                        <p:tgtEl>
                                          <p:spTgt spid="8"/>
                                        </p:tgtEl>
                                        <p:attrNameLst>
                                          <p:attrName>ppt_y</p:attrName>
                                        </p:attrNameLst>
                                      </p:cBhvr>
                                      <p:tavLst>
                                        <p:tav tm="0">
                                          <p:val>
                                            <p:strVal val="#ppt_y"/>
                                          </p:val>
                                        </p:tav>
                                        <p:tav tm="100000">
                                          <p:val>
                                            <p:strVal val="#ppt_y"/>
                                          </p:val>
                                        </p:tav>
                                      </p:tavLst>
                                    </p:anim>
                                    <p:anim calcmode="lin" valueType="num">
                                      <p:cBhvr>
                                        <p:cTn id="27" dur="4000" fill="hold"/>
                                        <p:tgtEl>
                                          <p:spTgt spid="8"/>
                                        </p:tgtEl>
                                        <p:attrNameLst>
                                          <p:attrName>ppt_w</p:attrName>
                                        </p:attrNameLst>
                                      </p:cBhvr>
                                      <p:tavLst>
                                        <p:tav tm="0">
                                          <p:val>
                                            <p:fltVal val="0"/>
                                          </p:val>
                                        </p:tav>
                                        <p:tav tm="100000">
                                          <p:val>
                                            <p:strVal val="#ppt_w"/>
                                          </p:val>
                                        </p:tav>
                                      </p:tavLst>
                                    </p:anim>
                                    <p:anim calcmode="lin" valueType="num">
                                      <p:cBhvr>
                                        <p:cTn id="28" dur="4000" fill="hold"/>
                                        <p:tgtEl>
                                          <p:spTgt spid="8"/>
                                        </p:tgtEl>
                                        <p:attrNameLst>
                                          <p:attrName>ppt_h</p:attrName>
                                        </p:attrNameLst>
                                      </p:cBhvr>
                                      <p:tavLst>
                                        <p:tav tm="0">
                                          <p:val>
                                            <p:strVal val="#ppt_h"/>
                                          </p:val>
                                        </p:tav>
                                        <p:tav tm="100000">
                                          <p:val>
                                            <p:strVal val="#ppt_h"/>
                                          </p:val>
                                        </p:tav>
                                      </p:tavLst>
                                    </p:anim>
                                  </p:childTnLst>
                                </p:cTn>
                              </p:par>
                              <p:par>
                                <p:cTn id="29" presetID="17" presetClass="exit" presetSubtype="1" fill="hold" nodeType="withEffect">
                                  <p:stCondLst>
                                    <p:cond delay="0"/>
                                  </p:stCondLst>
                                  <p:childTnLst>
                                    <p:anim calcmode="lin" valueType="num">
                                      <p:cBhvr>
                                        <p:cTn id="30" dur="4000"/>
                                        <p:tgtEl>
                                          <p:spTgt spid="14"/>
                                        </p:tgtEl>
                                        <p:attrNameLst>
                                          <p:attrName>ppt_x</p:attrName>
                                        </p:attrNameLst>
                                      </p:cBhvr>
                                      <p:tavLst>
                                        <p:tav tm="0">
                                          <p:val>
                                            <p:strVal val="ppt_x"/>
                                          </p:val>
                                        </p:tav>
                                        <p:tav tm="100000">
                                          <p:val>
                                            <p:strVal val="ppt_x"/>
                                          </p:val>
                                        </p:tav>
                                      </p:tavLst>
                                    </p:anim>
                                    <p:anim calcmode="lin" valueType="num">
                                      <p:cBhvr>
                                        <p:cTn id="31" dur="4000"/>
                                        <p:tgtEl>
                                          <p:spTgt spid="14"/>
                                        </p:tgtEl>
                                        <p:attrNameLst>
                                          <p:attrName>ppt_y</p:attrName>
                                        </p:attrNameLst>
                                      </p:cBhvr>
                                      <p:tavLst>
                                        <p:tav tm="0">
                                          <p:val>
                                            <p:strVal val="ppt_y"/>
                                          </p:val>
                                        </p:tav>
                                        <p:tav tm="100000">
                                          <p:val>
                                            <p:strVal val="ppt_y-ppt_h/2"/>
                                          </p:val>
                                        </p:tav>
                                      </p:tavLst>
                                    </p:anim>
                                    <p:anim calcmode="lin" valueType="num">
                                      <p:cBhvr>
                                        <p:cTn id="32" dur="4000"/>
                                        <p:tgtEl>
                                          <p:spTgt spid="14"/>
                                        </p:tgtEl>
                                        <p:attrNameLst>
                                          <p:attrName>ppt_w</p:attrName>
                                        </p:attrNameLst>
                                      </p:cBhvr>
                                      <p:tavLst>
                                        <p:tav tm="0">
                                          <p:val>
                                            <p:strVal val="ppt_w"/>
                                          </p:val>
                                        </p:tav>
                                        <p:tav tm="100000">
                                          <p:val>
                                            <p:strVal val="ppt_w"/>
                                          </p:val>
                                        </p:tav>
                                      </p:tavLst>
                                    </p:anim>
                                    <p:anim calcmode="lin" valueType="num">
                                      <p:cBhvr>
                                        <p:cTn id="33" dur="4000"/>
                                        <p:tgtEl>
                                          <p:spTgt spid="14"/>
                                        </p:tgtEl>
                                        <p:attrNameLst>
                                          <p:attrName>ppt_h</p:attrName>
                                        </p:attrNameLst>
                                      </p:cBhvr>
                                      <p:tavLst>
                                        <p:tav tm="0">
                                          <p:val>
                                            <p:strVal val="ppt_h"/>
                                          </p:val>
                                        </p:tav>
                                        <p:tav tm="100000">
                                          <p:val>
                                            <p:fltVal val="0"/>
                                          </p:val>
                                        </p:tav>
                                      </p:tavLst>
                                    </p:anim>
                                    <p:set>
                                      <p:cBhvr>
                                        <p:cTn id="34" dur="1" fill="hold">
                                          <p:stCondLst>
                                            <p:cond delay="3999"/>
                                          </p:stCondLst>
                                        </p:cTn>
                                        <p:tgtEl>
                                          <p:spTgt spid="14"/>
                                        </p:tgtEl>
                                        <p:attrNameLst>
                                          <p:attrName>style.visibility</p:attrName>
                                        </p:attrNameLst>
                                      </p:cBhvr>
                                      <p:to>
                                        <p:strVal val="hidden"/>
                                      </p:to>
                                    </p:set>
                                  </p:childTnLst>
                                </p:cTn>
                              </p:par>
                              <p:par>
                                <p:cTn id="35" presetID="17"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4000" fill="hold"/>
                                        <p:tgtEl>
                                          <p:spTgt spid="10"/>
                                        </p:tgtEl>
                                        <p:attrNameLst>
                                          <p:attrName>ppt_x</p:attrName>
                                        </p:attrNameLst>
                                      </p:cBhvr>
                                      <p:tavLst>
                                        <p:tav tm="0">
                                          <p:val>
                                            <p:strVal val="#ppt_x"/>
                                          </p:val>
                                        </p:tav>
                                        <p:tav tm="100000">
                                          <p:val>
                                            <p:strVal val="#ppt_x"/>
                                          </p:val>
                                        </p:tav>
                                      </p:tavLst>
                                    </p:anim>
                                    <p:anim calcmode="lin" valueType="num">
                                      <p:cBhvr>
                                        <p:cTn id="38" dur="4000" fill="hold"/>
                                        <p:tgtEl>
                                          <p:spTgt spid="10"/>
                                        </p:tgtEl>
                                        <p:attrNameLst>
                                          <p:attrName>ppt_y</p:attrName>
                                        </p:attrNameLst>
                                      </p:cBhvr>
                                      <p:tavLst>
                                        <p:tav tm="0">
                                          <p:val>
                                            <p:strVal val="#ppt_y+#ppt_h/2"/>
                                          </p:val>
                                        </p:tav>
                                        <p:tav tm="100000">
                                          <p:val>
                                            <p:strVal val="#ppt_y"/>
                                          </p:val>
                                        </p:tav>
                                      </p:tavLst>
                                    </p:anim>
                                    <p:anim calcmode="lin" valueType="num">
                                      <p:cBhvr>
                                        <p:cTn id="39" dur="4000" fill="hold"/>
                                        <p:tgtEl>
                                          <p:spTgt spid="10"/>
                                        </p:tgtEl>
                                        <p:attrNameLst>
                                          <p:attrName>ppt_w</p:attrName>
                                        </p:attrNameLst>
                                      </p:cBhvr>
                                      <p:tavLst>
                                        <p:tav tm="0">
                                          <p:val>
                                            <p:strVal val="#ppt_w"/>
                                          </p:val>
                                        </p:tav>
                                        <p:tav tm="100000">
                                          <p:val>
                                            <p:strVal val="#ppt_w"/>
                                          </p:val>
                                        </p:tav>
                                      </p:tavLst>
                                    </p:anim>
                                    <p:anim calcmode="lin" valueType="num">
                                      <p:cBhvr>
                                        <p:cTn id="40" dur="4000" fill="hold"/>
                                        <p:tgtEl>
                                          <p:spTgt spid="10"/>
                                        </p:tgtEl>
                                        <p:attrNameLst>
                                          <p:attrName>ppt_h</p:attrName>
                                        </p:attrNameLst>
                                      </p:cBhvr>
                                      <p:tavLst>
                                        <p:tav tm="0">
                                          <p:val>
                                            <p:fltVal val="0"/>
                                          </p:val>
                                        </p:tav>
                                        <p:tav tm="100000">
                                          <p:val>
                                            <p:strVal val="#ppt_h"/>
                                          </p:val>
                                        </p:tav>
                                      </p:tavLst>
                                    </p:anim>
                                  </p:childTnLst>
                                </p:cTn>
                              </p:par>
                              <p:par>
                                <p:cTn id="41" presetID="17" presetClass="exit" presetSubtype="1" fill="hold" nodeType="withEffect">
                                  <p:stCondLst>
                                    <p:cond delay="0"/>
                                  </p:stCondLst>
                                  <p:childTnLst>
                                    <p:anim calcmode="lin" valueType="num">
                                      <p:cBhvr>
                                        <p:cTn id="42" dur="4000"/>
                                        <p:tgtEl>
                                          <p:spTgt spid="15"/>
                                        </p:tgtEl>
                                        <p:attrNameLst>
                                          <p:attrName>ppt_x</p:attrName>
                                        </p:attrNameLst>
                                      </p:cBhvr>
                                      <p:tavLst>
                                        <p:tav tm="0">
                                          <p:val>
                                            <p:strVal val="ppt_x"/>
                                          </p:val>
                                        </p:tav>
                                        <p:tav tm="100000">
                                          <p:val>
                                            <p:strVal val="ppt_x"/>
                                          </p:val>
                                        </p:tav>
                                      </p:tavLst>
                                    </p:anim>
                                    <p:anim calcmode="lin" valueType="num">
                                      <p:cBhvr>
                                        <p:cTn id="43" dur="4000"/>
                                        <p:tgtEl>
                                          <p:spTgt spid="15"/>
                                        </p:tgtEl>
                                        <p:attrNameLst>
                                          <p:attrName>ppt_y</p:attrName>
                                        </p:attrNameLst>
                                      </p:cBhvr>
                                      <p:tavLst>
                                        <p:tav tm="0">
                                          <p:val>
                                            <p:strVal val="ppt_y"/>
                                          </p:val>
                                        </p:tav>
                                        <p:tav tm="100000">
                                          <p:val>
                                            <p:strVal val="ppt_y-ppt_h/2"/>
                                          </p:val>
                                        </p:tav>
                                      </p:tavLst>
                                    </p:anim>
                                    <p:anim calcmode="lin" valueType="num">
                                      <p:cBhvr>
                                        <p:cTn id="44" dur="4000"/>
                                        <p:tgtEl>
                                          <p:spTgt spid="15"/>
                                        </p:tgtEl>
                                        <p:attrNameLst>
                                          <p:attrName>ppt_w</p:attrName>
                                        </p:attrNameLst>
                                      </p:cBhvr>
                                      <p:tavLst>
                                        <p:tav tm="0">
                                          <p:val>
                                            <p:strVal val="ppt_w"/>
                                          </p:val>
                                        </p:tav>
                                        <p:tav tm="100000">
                                          <p:val>
                                            <p:strVal val="ppt_w"/>
                                          </p:val>
                                        </p:tav>
                                      </p:tavLst>
                                    </p:anim>
                                    <p:anim calcmode="lin" valueType="num">
                                      <p:cBhvr>
                                        <p:cTn id="45" dur="4000"/>
                                        <p:tgtEl>
                                          <p:spTgt spid="15"/>
                                        </p:tgtEl>
                                        <p:attrNameLst>
                                          <p:attrName>ppt_h</p:attrName>
                                        </p:attrNameLst>
                                      </p:cBhvr>
                                      <p:tavLst>
                                        <p:tav tm="0">
                                          <p:val>
                                            <p:strVal val="ppt_h"/>
                                          </p:val>
                                        </p:tav>
                                        <p:tav tm="100000">
                                          <p:val>
                                            <p:fltVal val="0"/>
                                          </p:val>
                                        </p:tav>
                                      </p:tavLst>
                                    </p:anim>
                                    <p:set>
                                      <p:cBhvr>
                                        <p:cTn id="46" dur="1" fill="hold">
                                          <p:stCondLst>
                                            <p:cond delay="3999"/>
                                          </p:stCondLst>
                                        </p:cTn>
                                        <p:tgtEl>
                                          <p:spTgt spid="15"/>
                                        </p:tgtEl>
                                        <p:attrNameLst>
                                          <p:attrName>style.visibility</p:attrName>
                                        </p:attrNameLst>
                                      </p:cBhvr>
                                      <p:to>
                                        <p:strVal val="hidden"/>
                                      </p:to>
                                    </p:set>
                                  </p:childTnLst>
                                </p:cTn>
                              </p:par>
                              <p:par>
                                <p:cTn id="47" presetID="17" presetClass="entr" presetSubtype="4"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4000" fill="hold"/>
                                        <p:tgtEl>
                                          <p:spTgt spid="7"/>
                                        </p:tgtEl>
                                        <p:attrNameLst>
                                          <p:attrName>ppt_x</p:attrName>
                                        </p:attrNameLst>
                                      </p:cBhvr>
                                      <p:tavLst>
                                        <p:tav tm="0">
                                          <p:val>
                                            <p:strVal val="#ppt_x"/>
                                          </p:val>
                                        </p:tav>
                                        <p:tav tm="100000">
                                          <p:val>
                                            <p:strVal val="#ppt_x"/>
                                          </p:val>
                                        </p:tav>
                                      </p:tavLst>
                                    </p:anim>
                                    <p:anim calcmode="lin" valueType="num">
                                      <p:cBhvr>
                                        <p:cTn id="50" dur="4000" fill="hold"/>
                                        <p:tgtEl>
                                          <p:spTgt spid="7"/>
                                        </p:tgtEl>
                                        <p:attrNameLst>
                                          <p:attrName>ppt_y</p:attrName>
                                        </p:attrNameLst>
                                      </p:cBhvr>
                                      <p:tavLst>
                                        <p:tav tm="0">
                                          <p:val>
                                            <p:strVal val="#ppt_y+#ppt_h/2"/>
                                          </p:val>
                                        </p:tav>
                                        <p:tav tm="100000">
                                          <p:val>
                                            <p:strVal val="#ppt_y"/>
                                          </p:val>
                                        </p:tav>
                                      </p:tavLst>
                                    </p:anim>
                                    <p:anim calcmode="lin" valueType="num">
                                      <p:cBhvr>
                                        <p:cTn id="51" dur="4000" fill="hold"/>
                                        <p:tgtEl>
                                          <p:spTgt spid="7"/>
                                        </p:tgtEl>
                                        <p:attrNameLst>
                                          <p:attrName>ppt_w</p:attrName>
                                        </p:attrNameLst>
                                      </p:cBhvr>
                                      <p:tavLst>
                                        <p:tav tm="0">
                                          <p:val>
                                            <p:strVal val="#ppt_w"/>
                                          </p:val>
                                        </p:tav>
                                        <p:tav tm="100000">
                                          <p:val>
                                            <p:strVal val="#ppt_w"/>
                                          </p:val>
                                        </p:tav>
                                      </p:tavLst>
                                    </p:anim>
                                    <p:anim calcmode="lin" valueType="num">
                                      <p:cBhvr>
                                        <p:cTn id="52" dur="4000" fill="hold"/>
                                        <p:tgtEl>
                                          <p:spTgt spid="7"/>
                                        </p:tgtEl>
                                        <p:attrNameLst>
                                          <p:attrName>ppt_h</p:attrName>
                                        </p:attrNameLst>
                                      </p:cBhvr>
                                      <p:tavLst>
                                        <p:tav tm="0">
                                          <p:val>
                                            <p:fltVal val="0"/>
                                          </p:val>
                                        </p:tav>
                                        <p:tav tm="100000">
                                          <p:val>
                                            <p:strVal val="#ppt_h"/>
                                          </p:val>
                                        </p:tav>
                                      </p:tavLst>
                                    </p:anim>
                                  </p:childTnLst>
                                </p:cTn>
                              </p:par>
                              <p:par>
                                <p:cTn id="53" presetID="17" presetClass="exit" presetSubtype="4" fill="hold" nodeType="withEffect">
                                  <p:stCondLst>
                                    <p:cond delay="0"/>
                                  </p:stCondLst>
                                  <p:childTnLst>
                                    <p:anim calcmode="lin" valueType="num">
                                      <p:cBhvr>
                                        <p:cTn id="54" dur="4000"/>
                                        <p:tgtEl>
                                          <p:spTgt spid="16"/>
                                        </p:tgtEl>
                                        <p:attrNameLst>
                                          <p:attrName>ppt_x</p:attrName>
                                        </p:attrNameLst>
                                      </p:cBhvr>
                                      <p:tavLst>
                                        <p:tav tm="0">
                                          <p:val>
                                            <p:strVal val="ppt_x"/>
                                          </p:val>
                                        </p:tav>
                                        <p:tav tm="100000">
                                          <p:val>
                                            <p:strVal val="ppt_x"/>
                                          </p:val>
                                        </p:tav>
                                      </p:tavLst>
                                    </p:anim>
                                    <p:anim calcmode="lin" valueType="num">
                                      <p:cBhvr>
                                        <p:cTn id="55" dur="4000"/>
                                        <p:tgtEl>
                                          <p:spTgt spid="16"/>
                                        </p:tgtEl>
                                        <p:attrNameLst>
                                          <p:attrName>ppt_y</p:attrName>
                                        </p:attrNameLst>
                                      </p:cBhvr>
                                      <p:tavLst>
                                        <p:tav tm="0">
                                          <p:val>
                                            <p:strVal val="ppt_y"/>
                                          </p:val>
                                        </p:tav>
                                        <p:tav tm="100000">
                                          <p:val>
                                            <p:strVal val="ppt_y+ppt_h/2"/>
                                          </p:val>
                                        </p:tav>
                                      </p:tavLst>
                                    </p:anim>
                                    <p:anim calcmode="lin" valueType="num">
                                      <p:cBhvr>
                                        <p:cTn id="56" dur="4000"/>
                                        <p:tgtEl>
                                          <p:spTgt spid="16"/>
                                        </p:tgtEl>
                                        <p:attrNameLst>
                                          <p:attrName>ppt_w</p:attrName>
                                        </p:attrNameLst>
                                      </p:cBhvr>
                                      <p:tavLst>
                                        <p:tav tm="0">
                                          <p:val>
                                            <p:strVal val="ppt_w"/>
                                          </p:val>
                                        </p:tav>
                                        <p:tav tm="100000">
                                          <p:val>
                                            <p:strVal val="ppt_w"/>
                                          </p:val>
                                        </p:tav>
                                      </p:tavLst>
                                    </p:anim>
                                    <p:anim calcmode="lin" valueType="num">
                                      <p:cBhvr>
                                        <p:cTn id="57" dur="4000"/>
                                        <p:tgtEl>
                                          <p:spTgt spid="16"/>
                                        </p:tgtEl>
                                        <p:attrNameLst>
                                          <p:attrName>ppt_h</p:attrName>
                                        </p:attrNameLst>
                                      </p:cBhvr>
                                      <p:tavLst>
                                        <p:tav tm="0">
                                          <p:val>
                                            <p:strVal val="ppt_h"/>
                                          </p:val>
                                        </p:tav>
                                        <p:tav tm="100000">
                                          <p:val>
                                            <p:fltVal val="0"/>
                                          </p:val>
                                        </p:tav>
                                      </p:tavLst>
                                    </p:anim>
                                    <p:set>
                                      <p:cBhvr>
                                        <p:cTn id="58" dur="1" fill="hold">
                                          <p:stCondLst>
                                            <p:cond delay="3999"/>
                                          </p:stCondLst>
                                        </p:cTn>
                                        <p:tgtEl>
                                          <p:spTgt spid="16"/>
                                        </p:tgtEl>
                                        <p:attrNameLst>
                                          <p:attrName>style.visibility</p:attrName>
                                        </p:attrNameLst>
                                      </p:cBhvr>
                                      <p:to>
                                        <p:strVal val="hidden"/>
                                      </p:to>
                                    </p:set>
                                  </p:childTnLst>
                                </p:cTn>
                              </p:par>
                              <p:par>
                                <p:cTn id="59" presetID="17" presetClass="entr" presetSubtype="1"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4000" fill="hold"/>
                                        <p:tgtEl>
                                          <p:spTgt spid="6"/>
                                        </p:tgtEl>
                                        <p:attrNameLst>
                                          <p:attrName>ppt_x</p:attrName>
                                        </p:attrNameLst>
                                      </p:cBhvr>
                                      <p:tavLst>
                                        <p:tav tm="0">
                                          <p:val>
                                            <p:strVal val="#ppt_x"/>
                                          </p:val>
                                        </p:tav>
                                        <p:tav tm="100000">
                                          <p:val>
                                            <p:strVal val="#ppt_x"/>
                                          </p:val>
                                        </p:tav>
                                      </p:tavLst>
                                    </p:anim>
                                    <p:anim calcmode="lin" valueType="num">
                                      <p:cBhvr>
                                        <p:cTn id="62" dur="4000" fill="hold"/>
                                        <p:tgtEl>
                                          <p:spTgt spid="6"/>
                                        </p:tgtEl>
                                        <p:attrNameLst>
                                          <p:attrName>ppt_y</p:attrName>
                                        </p:attrNameLst>
                                      </p:cBhvr>
                                      <p:tavLst>
                                        <p:tav tm="0">
                                          <p:val>
                                            <p:strVal val="#ppt_y-#ppt_h/2"/>
                                          </p:val>
                                        </p:tav>
                                        <p:tav tm="100000">
                                          <p:val>
                                            <p:strVal val="#ppt_y"/>
                                          </p:val>
                                        </p:tav>
                                      </p:tavLst>
                                    </p:anim>
                                    <p:anim calcmode="lin" valueType="num">
                                      <p:cBhvr>
                                        <p:cTn id="63" dur="4000" fill="hold"/>
                                        <p:tgtEl>
                                          <p:spTgt spid="6"/>
                                        </p:tgtEl>
                                        <p:attrNameLst>
                                          <p:attrName>ppt_w</p:attrName>
                                        </p:attrNameLst>
                                      </p:cBhvr>
                                      <p:tavLst>
                                        <p:tav tm="0">
                                          <p:val>
                                            <p:strVal val="#ppt_w"/>
                                          </p:val>
                                        </p:tav>
                                        <p:tav tm="100000">
                                          <p:val>
                                            <p:strVal val="#ppt_w"/>
                                          </p:val>
                                        </p:tav>
                                      </p:tavLst>
                                    </p:anim>
                                    <p:anim calcmode="lin" valueType="num">
                                      <p:cBhvr>
                                        <p:cTn id="64" dur="4000" fill="hold"/>
                                        <p:tgtEl>
                                          <p:spTgt spid="6"/>
                                        </p:tgtEl>
                                        <p:attrNameLst>
                                          <p:attrName>ppt_h</p:attrName>
                                        </p:attrNameLst>
                                      </p:cBhvr>
                                      <p:tavLst>
                                        <p:tav tm="0">
                                          <p:val>
                                            <p:fltVal val="0"/>
                                          </p:val>
                                        </p:tav>
                                        <p:tav tm="100000">
                                          <p:val>
                                            <p:strVal val="#ppt_h"/>
                                          </p:val>
                                        </p:tav>
                                      </p:tavLst>
                                    </p:anim>
                                  </p:childTnLst>
                                </p:cTn>
                              </p:par>
                              <p:par>
                                <p:cTn id="65" presetID="17" presetClass="exit" presetSubtype="4" fill="hold" nodeType="withEffect">
                                  <p:stCondLst>
                                    <p:cond delay="0"/>
                                  </p:stCondLst>
                                  <p:childTnLst>
                                    <p:anim calcmode="lin" valueType="num">
                                      <p:cBhvr>
                                        <p:cTn id="66" dur="4000"/>
                                        <p:tgtEl>
                                          <p:spTgt spid="17"/>
                                        </p:tgtEl>
                                        <p:attrNameLst>
                                          <p:attrName>ppt_x</p:attrName>
                                        </p:attrNameLst>
                                      </p:cBhvr>
                                      <p:tavLst>
                                        <p:tav tm="0">
                                          <p:val>
                                            <p:strVal val="ppt_x"/>
                                          </p:val>
                                        </p:tav>
                                        <p:tav tm="100000">
                                          <p:val>
                                            <p:strVal val="ppt_x"/>
                                          </p:val>
                                        </p:tav>
                                      </p:tavLst>
                                    </p:anim>
                                    <p:anim calcmode="lin" valueType="num">
                                      <p:cBhvr>
                                        <p:cTn id="67" dur="4000"/>
                                        <p:tgtEl>
                                          <p:spTgt spid="17"/>
                                        </p:tgtEl>
                                        <p:attrNameLst>
                                          <p:attrName>ppt_y</p:attrName>
                                        </p:attrNameLst>
                                      </p:cBhvr>
                                      <p:tavLst>
                                        <p:tav tm="0">
                                          <p:val>
                                            <p:strVal val="ppt_y"/>
                                          </p:val>
                                        </p:tav>
                                        <p:tav tm="100000">
                                          <p:val>
                                            <p:strVal val="ppt_y+ppt_h/2"/>
                                          </p:val>
                                        </p:tav>
                                      </p:tavLst>
                                    </p:anim>
                                    <p:anim calcmode="lin" valueType="num">
                                      <p:cBhvr>
                                        <p:cTn id="68" dur="4000"/>
                                        <p:tgtEl>
                                          <p:spTgt spid="17"/>
                                        </p:tgtEl>
                                        <p:attrNameLst>
                                          <p:attrName>ppt_w</p:attrName>
                                        </p:attrNameLst>
                                      </p:cBhvr>
                                      <p:tavLst>
                                        <p:tav tm="0">
                                          <p:val>
                                            <p:strVal val="ppt_w"/>
                                          </p:val>
                                        </p:tav>
                                        <p:tav tm="100000">
                                          <p:val>
                                            <p:strVal val="ppt_w"/>
                                          </p:val>
                                        </p:tav>
                                      </p:tavLst>
                                    </p:anim>
                                    <p:anim calcmode="lin" valueType="num">
                                      <p:cBhvr>
                                        <p:cTn id="69" dur="4000"/>
                                        <p:tgtEl>
                                          <p:spTgt spid="17"/>
                                        </p:tgtEl>
                                        <p:attrNameLst>
                                          <p:attrName>ppt_h</p:attrName>
                                        </p:attrNameLst>
                                      </p:cBhvr>
                                      <p:tavLst>
                                        <p:tav tm="0">
                                          <p:val>
                                            <p:strVal val="ppt_h"/>
                                          </p:val>
                                        </p:tav>
                                        <p:tav tm="100000">
                                          <p:val>
                                            <p:fltVal val="0"/>
                                          </p:val>
                                        </p:tav>
                                      </p:tavLst>
                                    </p:anim>
                                    <p:set>
                                      <p:cBhvr>
                                        <p:cTn id="70" dur="1" fill="hold">
                                          <p:stCondLst>
                                            <p:cond delay="3999"/>
                                          </p:stCondLst>
                                        </p:cTn>
                                        <p:tgtEl>
                                          <p:spTgt spid="17"/>
                                        </p:tgtEl>
                                        <p:attrNameLst>
                                          <p:attrName>style.visibility</p:attrName>
                                        </p:attrNameLst>
                                      </p:cBhvr>
                                      <p:to>
                                        <p:strVal val="hidden"/>
                                      </p:to>
                                    </p:set>
                                  </p:childTnLst>
                                </p:cTn>
                              </p:par>
                              <p:par>
                                <p:cTn id="71" presetID="17" presetClass="entr" presetSubtype="1"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4000" fill="hold"/>
                                        <p:tgtEl>
                                          <p:spTgt spid="11"/>
                                        </p:tgtEl>
                                        <p:attrNameLst>
                                          <p:attrName>ppt_x</p:attrName>
                                        </p:attrNameLst>
                                      </p:cBhvr>
                                      <p:tavLst>
                                        <p:tav tm="0">
                                          <p:val>
                                            <p:strVal val="#ppt_x"/>
                                          </p:val>
                                        </p:tav>
                                        <p:tav tm="100000">
                                          <p:val>
                                            <p:strVal val="#ppt_x"/>
                                          </p:val>
                                        </p:tav>
                                      </p:tavLst>
                                    </p:anim>
                                    <p:anim calcmode="lin" valueType="num">
                                      <p:cBhvr>
                                        <p:cTn id="74" dur="4000" fill="hold"/>
                                        <p:tgtEl>
                                          <p:spTgt spid="11"/>
                                        </p:tgtEl>
                                        <p:attrNameLst>
                                          <p:attrName>ppt_y</p:attrName>
                                        </p:attrNameLst>
                                      </p:cBhvr>
                                      <p:tavLst>
                                        <p:tav tm="0">
                                          <p:val>
                                            <p:strVal val="#ppt_y-#ppt_h/2"/>
                                          </p:val>
                                        </p:tav>
                                        <p:tav tm="100000">
                                          <p:val>
                                            <p:strVal val="#ppt_y"/>
                                          </p:val>
                                        </p:tav>
                                      </p:tavLst>
                                    </p:anim>
                                    <p:anim calcmode="lin" valueType="num">
                                      <p:cBhvr>
                                        <p:cTn id="75" dur="4000" fill="hold"/>
                                        <p:tgtEl>
                                          <p:spTgt spid="11"/>
                                        </p:tgtEl>
                                        <p:attrNameLst>
                                          <p:attrName>ppt_w</p:attrName>
                                        </p:attrNameLst>
                                      </p:cBhvr>
                                      <p:tavLst>
                                        <p:tav tm="0">
                                          <p:val>
                                            <p:strVal val="#ppt_w"/>
                                          </p:val>
                                        </p:tav>
                                        <p:tav tm="100000">
                                          <p:val>
                                            <p:strVal val="#ppt_w"/>
                                          </p:val>
                                        </p:tav>
                                      </p:tavLst>
                                    </p:anim>
                                    <p:anim calcmode="lin" valueType="num">
                                      <p:cBhvr>
                                        <p:cTn id="76" dur="4000" fill="hold"/>
                                        <p:tgtEl>
                                          <p:spTgt spid="11"/>
                                        </p:tgtEl>
                                        <p:attrNameLst>
                                          <p:attrName>ppt_h</p:attrName>
                                        </p:attrNameLst>
                                      </p:cBhvr>
                                      <p:tavLst>
                                        <p:tav tm="0">
                                          <p:val>
                                            <p:fltVal val="0"/>
                                          </p:val>
                                        </p:tav>
                                        <p:tav tm="100000">
                                          <p:val>
                                            <p:strVal val="#ppt_h"/>
                                          </p:val>
                                        </p:tav>
                                      </p:tavLst>
                                    </p:anim>
                                  </p:childTnLst>
                                </p:cTn>
                              </p:par>
                              <p:par>
                                <p:cTn id="77" presetID="17" presetClass="exit" presetSubtype="2" fill="hold" nodeType="withEffect">
                                  <p:stCondLst>
                                    <p:cond delay="0"/>
                                  </p:stCondLst>
                                  <p:childTnLst>
                                    <p:anim calcmode="lin" valueType="num">
                                      <p:cBhvr>
                                        <p:cTn id="78" dur="4000"/>
                                        <p:tgtEl>
                                          <p:spTgt spid="18"/>
                                        </p:tgtEl>
                                        <p:attrNameLst>
                                          <p:attrName>ppt_x</p:attrName>
                                        </p:attrNameLst>
                                      </p:cBhvr>
                                      <p:tavLst>
                                        <p:tav tm="0">
                                          <p:val>
                                            <p:strVal val="ppt_x"/>
                                          </p:val>
                                        </p:tav>
                                        <p:tav tm="100000">
                                          <p:val>
                                            <p:strVal val="ppt_x+ppt_w/2"/>
                                          </p:val>
                                        </p:tav>
                                      </p:tavLst>
                                    </p:anim>
                                    <p:anim calcmode="lin" valueType="num">
                                      <p:cBhvr>
                                        <p:cTn id="79" dur="4000"/>
                                        <p:tgtEl>
                                          <p:spTgt spid="18"/>
                                        </p:tgtEl>
                                        <p:attrNameLst>
                                          <p:attrName>ppt_y</p:attrName>
                                        </p:attrNameLst>
                                      </p:cBhvr>
                                      <p:tavLst>
                                        <p:tav tm="0">
                                          <p:val>
                                            <p:strVal val="ppt_y"/>
                                          </p:val>
                                        </p:tav>
                                        <p:tav tm="100000">
                                          <p:val>
                                            <p:strVal val="ppt_y"/>
                                          </p:val>
                                        </p:tav>
                                      </p:tavLst>
                                    </p:anim>
                                    <p:anim calcmode="lin" valueType="num">
                                      <p:cBhvr>
                                        <p:cTn id="80" dur="4000"/>
                                        <p:tgtEl>
                                          <p:spTgt spid="18"/>
                                        </p:tgtEl>
                                        <p:attrNameLst>
                                          <p:attrName>ppt_w</p:attrName>
                                        </p:attrNameLst>
                                      </p:cBhvr>
                                      <p:tavLst>
                                        <p:tav tm="0">
                                          <p:val>
                                            <p:strVal val="ppt_w"/>
                                          </p:val>
                                        </p:tav>
                                        <p:tav tm="100000">
                                          <p:val>
                                            <p:fltVal val="0"/>
                                          </p:val>
                                        </p:tav>
                                      </p:tavLst>
                                    </p:anim>
                                    <p:anim calcmode="lin" valueType="num">
                                      <p:cBhvr>
                                        <p:cTn id="81" dur="4000"/>
                                        <p:tgtEl>
                                          <p:spTgt spid="18"/>
                                        </p:tgtEl>
                                        <p:attrNameLst>
                                          <p:attrName>ppt_h</p:attrName>
                                        </p:attrNameLst>
                                      </p:cBhvr>
                                      <p:tavLst>
                                        <p:tav tm="0">
                                          <p:val>
                                            <p:strVal val="ppt_h"/>
                                          </p:val>
                                        </p:tav>
                                        <p:tav tm="100000">
                                          <p:val>
                                            <p:strVal val="ppt_h"/>
                                          </p:val>
                                        </p:tav>
                                      </p:tavLst>
                                    </p:anim>
                                    <p:set>
                                      <p:cBhvr>
                                        <p:cTn id="82" dur="1" fill="hold">
                                          <p:stCondLst>
                                            <p:cond delay="3999"/>
                                          </p:stCondLst>
                                        </p:cTn>
                                        <p:tgtEl>
                                          <p:spTgt spid="18"/>
                                        </p:tgtEl>
                                        <p:attrNameLst>
                                          <p:attrName>style.visibility</p:attrName>
                                        </p:attrNameLst>
                                      </p:cBhvr>
                                      <p:to>
                                        <p:strVal val="hidden"/>
                                      </p:to>
                                    </p:set>
                                  </p:childTnLst>
                                </p:cTn>
                              </p:par>
                              <p:par>
                                <p:cTn id="83" presetID="17" presetClass="entr" presetSubtype="8" fill="hold"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p:cTn id="85" dur="4000" fill="hold"/>
                                        <p:tgtEl>
                                          <p:spTgt spid="5"/>
                                        </p:tgtEl>
                                        <p:attrNameLst>
                                          <p:attrName>ppt_x</p:attrName>
                                        </p:attrNameLst>
                                      </p:cBhvr>
                                      <p:tavLst>
                                        <p:tav tm="0">
                                          <p:val>
                                            <p:strVal val="#ppt_x-#ppt_w/2"/>
                                          </p:val>
                                        </p:tav>
                                        <p:tav tm="100000">
                                          <p:val>
                                            <p:strVal val="#ppt_x"/>
                                          </p:val>
                                        </p:tav>
                                      </p:tavLst>
                                    </p:anim>
                                    <p:anim calcmode="lin" valueType="num">
                                      <p:cBhvr>
                                        <p:cTn id="86" dur="4000" fill="hold"/>
                                        <p:tgtEl>
                                          <p:spTgt spid="5"/>
                                        </p:tgtEl>
                                        <p:attrNameLst>
                                          <p:attrName>ppt_y</p:attrName>
                                        </p:attrNameLst>
                                      </p:cBhvr>
                                      <p:tavLst>
                                        <p:tav tm="0">
                                          <p:val>
                                            <p:strVal val="#ppt_y"/>
                                          </p:val>
                                        </p:tav>
                                        <p:tav tm="100000">
                                          <p:val>
                                            <p:strVal val="#ppt_y"/>
                                          </p:val>
                                        </p:tav>
                                      </p:tavLst>
                                    </p:anim>
                                    <p:anim calcmode="lin" valueType="num">
                                      <p:cBhvr>
                                        <p:cTn id="87" dur="4000" fill="hold"/>
                                        <p:tgtEl>
                                          <p:spTgt spid="5"/>
                                        </p:tgtEl>
                                        <p:attrNameLst>
                                          <p:attrName>ppt_w</p:attrName>
                                        </p:attrNameLst>
                                      </p:cBhvr>
                                      <p:tavLst>
                                        <p:tav tm="0">
                                          <p:val>
                                            <p:fltVal val="0"/>
                                          </p:val>
                                        </p:tav>
                                        <p:tav tm="100000">
                                          <p:val>
                                            <p:strVal val="#ppt_w"/>
                                          </p:val>
                                        </p:tav>
                                      </p:tavLst>
                                    </p:anim>
                                    <p:anim calcmode="lin" valueType="num">
                                      <p:cBhvr>
                                        <p:cTn id="88" dur="4000" fill="hold"/>
                                        <p:tgtEl>
                                          <p:spTgt spid="5"/>
                                        </p:tgtEl>
                                        <p:attrNameLst>
                                          <p:attrName>ppt_h</p:attrName>
                                        </p:attrNameLst>
                                      </p:cBhvr>
                                      <p:tavLst>
                                        <p:tav tm="0">
                                          <p:val>
                                            <p:strVal val="#ppt_h"/>
                                          </p:val>
                                        </p:tav>
                                        <p:tav tm="100000">
                                          <p:val>
                                            <p:strVal val="#ppt_h"/>
                                          </p:val>
                                        </p:tav>
                                      </p:tavLst>
                                    </p:anim>
                                  </p:childTnLst>
                                </p:cTn>
                              </p:par>
                              <p:par>
                                <p:cTn id="89" presetID="17" presetClass="exit" presetSubtype="8" fill="hold" nodeType="withEffect">
                                  <p:stCondLst>
                                    <p:cond delay="0"/>
                                  </p:stCondLst>
                                  <p:childTnLst>
                                    <p:anim calcmode="lin" valueType="num">
                                      <p:cBhvr>
                                        <p:cTn id="90" dur="4000"/>
                                        <p:tgtEl>
                                          <p:spTgt spid="19"/>
                                        </p:tgtEl>
                                        <p:attrNameLst>
                                          <p:attrName>ppt_x</p:attrName>
                                        </p:attrNameLst>
                                      </p:cBhvr>
                                      <p:tavLst>
                                        <p:tav tm="0">
                                          <p:val>
                                            <p:strVal val="ppt_x"/>
                                          </p:val>
                                        </p:tav>
                                        <p:tav tm="100000">
                                          <p:val>
                                            <p:strVal val="ppt_x-ppt_w/2"/>
                                          </p:val>
                                        </p:tav>
                                      </p:tavLst>
                                    </p:anim>
                                    <p:anim calcmode="lin" valueType="num">
                                      <p:cBhvr>
                                        <p:cTn id="91" dur="4000"/>
                                        <p:tgtEl>
                                          <p:spTgt spid="19"/>
                                        </p:tgtEl>
                                        <p:attrNameLst>
                                          <p:attrName>ppt_y</p:attrName>
                                        </p:attrNameLst>
                                      </p:cBhvr>
                                      <p:tavLst>
                                        <p:tav tm="0">
                                          <p:val>
                                            <p:strVal val="ppt_y"/>
                                          </p:val>
                                        </p:tav>
                                        <p:tav tm="100000">
                                          <p:val>
                                            <p:strVal val="ppt_y"/>
                                          </p:val>
                                        </p:tav>
                                      </p:tavLst>
                                    </p:anim>
                                    <p:anim calcmode="lin" valueType="num">
                                      <p:cBhvr>
                                        <p:cTn id="92" dur="4000"/>
                                        <p:tgtEl>
                                          <p:spTgt spid="19"/>
                                        </p:tgtEl>
                                        <p:attrNameLst>
                                          <p:attrName>ppt_w</p:attrName>
                                        </p:attrNameLst>
                                      </p:cBhvr>
                                      <p:tavLst>
                                        <p:tav tm="0">
                                          <p:val>
                                            <p:strVal val="ppt_w"/>
                                          </p:val>
                                        </p:tav>
                                        <p:tav tm="100000">
                                          <p:val>
                                            <p:fltVal val="0"/>
                                          </p:val>
                                        </p:tav>
                                      </p:tavLst>
                                    </p:anim>
                                    <p:anim calcmode="lin" valueType="num">
                                      <p:cBhvr>
                                        <p:cTn id="93" dur="4000"/>
                                        <p:tgtEl>
                                          <p:spTgt spid="19"/>
                                        </p:tgtEl>
                                        <p:attrNameLst>
                                          <p:attrName>ppt_h</p:attrName>
                                        </p:attrNameLst>
                                      </p:cBhvr>
                                      <p:tavLst>
                                        <p:tav tm="0">
                                          <p:val>
                                            <p:strVal val="ppt_h"/>
                                          </p:val>
                                        </p:tav>
                                        <p:tav tm="100000">
                                          <p:val>
                                            <p:strVal val="ppt_h"/>
                                          </p:val>
                                        </p:tav>
                                      </p:tavLst>
                                    </p:anim>
                                    <p:set>
                                      <p:cBhvr>
                                        <p:cTn id="94" dur="1" fill="hold">
                                          <p:stCondLst>
                                            <p:cond delay="3999"/>
                                          </p:stCondLst>
                                        </p:cTn>
                                        <p:tgtEl>
                                          <p:spTgt spid="19"/>
                                        </p:tgtEl>
                                        <p:attrNameLst>
                                          <p:attrName>style.visibility</p:attrName>
                                        </p:attrNameLst>
                                      </p:cBhvr>
                                      <p:to>
                                        <p:strVal val="hidden"/>
                                      </p:to>
                                    </p:set>
                                  </p:childTnLst>
                                </p:cTn>
                              </p:par>
                              <p:par>
                                <p:cTn id="95" presetID="17" presetClass="entr" presetSubtype="2" fill="hold"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p:cTn id="97" dur="4000" fill="hold"/>
                                        <p:tgtEl>
                                          <p:spTgt spid="9"/>
                                        </p:tgtEl>
                                        <p:attrNameLst>
                                          <p:attrName>ppt_x</p:attrName>
                                        </p:attrNameLst>
                                      </p:cBhvr>
                                      <p:tavLst>
                                        <p:tav tm="0">
                                          <p:val>
                                            <p:strVal val="#ppt_x+#ppt_w/2"/>
                                          </p:val>
                                        </p:tav>
                                        <p:tav tm="100000">
                                          <p:val>
                                            <p:strVal val="#ppt_x"/>
                                          </p:val>
                                        </p:tav>
                                      </p:tavLst>
                                    </p:anim>
                                    <p:anim calcmode="lin" valueType="num">
                                      <p:cBhvr>
                                        <p:cTn id="98" dur="4000" fill="hold"/>
                                        <p:tgtEl>
                                          <p:spTgt spid="9"/>
                                        </p:tgtEl>
                                        <p:attrNameLst>
                                          <p:attrName>ppt_y</p:attrName>
                                        </p:attrNameLst>
                                      </p:cBhvr>
                                      <p:tavLst>
                                        <p:tav tm="0">
                                          <p:val>
                                            <p:strVal val="#ppt_y"/>
                                          </p:val>
                                        </p:tav>
                                        <p:tav tm="100000">
                                          <p:val>
                                            <p:strVal val="#ppt_y"/>
                                          </p:val>
                                        </p:tav>
                                      </p:tavLst>
                                    </p:anim>
                                    <p:anim calcmode="lin" valueType="num">
                                      <p:cBhvr>
                                        <p:cTn id="99" dur="4000" fill="hold"/>
                                        <p:tgtEl>
                                          <p:spTgt spid="9"/>
                                        </p:tgtEl>
                                        <p:attrNameLst>
                                          <p:attrName>ppt_w</p:attrName>
                                        </p:attrNameLst>
                                      </p:cBhvr>
                                      <p:tavLst>
                                        <p:tav tm="0">
                                          <p:val>
                                            <p:fltVal val="0"/>
                                          </p:val>
                                        </p:tav>
                                        <p:tav tm="100000">
                                          <p:val>
                                            <p:strVal val="#ppt_w"/>
                                          </p:val>
                                        </p:tav>
                                      </p:tavLst>
                                    </p:anim>
                                    <p:anim calcmode="lin" valueType="num">
                                      <p:cBhvr>
                                        <p:cTn id="100" dur="4000" fill="hold"/>
                                        <p:tgtEl>
                                          <p:spTgt spid="9"/>
                                        </p:tgtEl>
                                        <p:attrNameLst>
                                          <p:attrName>ppt_h</p:attrName>
                                        </p:attrNameLst>
                                      </p:cBhvr>
                                      <p:tavLst>
                                        <p:tav tm="0">
                                          <p:val>
                                            <p:strVal val="#ppt_h"/>
                                          </p:val>
                                        </p:tav>
                                        <p:tav tm="100000">
                                          <p:val>
                                            <p:strVal val="#ppt_h"/>
                                          </p:val>
                                        </p:tav>
                                      </p:tavLst>
                                    </p:anim>
                                  </p:childTnLst>
                                </p:cTn>
                              </p:par>
                            </p:childTnLst>
                          </p:cTn>
                        </p:par>
                        <p:par>
                          <p:cTn id="101" fill="hold">
                            <p:stCondLst>
                              <p:cond delay="4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21"/>
                                        </p:tgtEl>
                                        <p:attrNameLst>
                                          <p:attrName>style.visibility</p:attrName>
                                        </p:attrNameLst>
                                      </p:cBhvr>
                                      <p:to>
                                        <p:strVal val="visible"/>
                                      </p:to>
                                    </p:set>
                                    <p:animEffect transition="in" filter="fade">
                                      <p:cBhvr>
                                        <p:cTn id="104" dur="1000"/>
                                        <p:tgtEl>
                                          <p:spTgt spid="21"/>
                                        </p:tgtEl>
                                      </p:cBhvr>
                                    </p:animEffect>
                                    <p:anim calcmode="lin" valueType="num">
                                      <p:cBhvr>
                                        <p:cTn id="105" dur="1000" fill="hold"/>
                                        <p:tgtEl>
                                          <p:spTgt spid="21"/>
                                        </p:tgtEl>
                                        <p:attrNameLst>
                                          <p:attrName>ppt_x</p:attrName>
                                        </p:attrNameLst>
                                      </p:cBhvr>
                                      <p:tavLst>
                                        <p:tav tm="0">
                                          <p:val>
                                            <p:strVal val="#ppt_x-.1"/>
                                          </p:val>
                                        </p:tav>
                                        <p:tav tm="100000">
                                          <p:val>
                                            <p:strVal val="#ppt_x"/>
                                          </p:val>
                                        </p:tav>
                                      </p:tavLst>
                                    </p:anim>
                                    <p:anim calcmode="lin" valueType="num">
                                      <p:cBhvr>
                                        <p:cTn id="106"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338076-svetikgg.jpg"/>
          <p:cNvPicPr>
            <a:picLocks noChangeAspect="1" noChangeArrowheads="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3" name="Picture 2" descr="C:\Users\Ana María\Desktop\338076-svetikgg.jpg"/>
          <p:cNvPicPr>
            <a:picLocks noChangeAspect="1" noChangeArrowheads="1"/>
          </p:cNvPicPr>
          <p:nvPr/>
        </p:nvPicPr>
        <p:blipFill>
          <a:blip r:embed="rId2" cstate="print"/>
          <a:srcRect r="49213" b="50000"/>
          <a:stretch>
            <a:fillRect/>
          </a:stretch>
        </p:blipFill>
        <p:spPr bwMode="auto">
          <a:xfrm>
            <a:off x="0" y="0"/>
            <a:ext cx="4644008" cy="2857500"/>
          </a:xfrm>
          <a:prstGeom prst="rect">
            <a:avLst/>
          </a:prstGeom>
          <a:noFill/>
          <a:ln w="9525">
            <a:noFill/>
            <a:miter lim="800000"/>
            <a:headEnd/>
            <a:tailEnd/>
          </a:ln>
        </p:spPr>
      </p:pic>
      <p:pic>
        <p:nvPicPr>
          <p:cNvPr id="4" name="Picture 2" descr="C:\Users\Ana María\Desktop\338076-svetikgg.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5" name="Picture 2" descr="C:\Users\Ana María\Desktop\338076-svetikgg.jpg"/>
          <p:cNvPicPr>
            <a:picLocks noChangeAspect="1" noChangeArrowheads="1"/>
          </p:cNvPicPr>
          <p:nvPr/>
        </p:nvPicPr>
        <p:blipFill>
          <a:blip r:embed="rId2" cstate="print"/>
          <a:srcRect t="50000" r="50000"/>
          <a:stretch>
            <a:fillRect/>
          </a:stretch>
        </p:blipFill>
        <p:spPr bwMode="auto">
          <a:xfrm>
            <a:off x="0" y="2857500"/>
            <a:ext cx="4572000" cy="2857501"/>
          </a:xfrm>
          <a:prstGeom prst="rect">
            <a:avLst/>
          </a:prstGeom>
          <a:noFill/>
          <a:ln w="9525">
            <a:noFill/>
            <a:miter lim="800000"/>
            <a:headEnd/>
            <a:tailEnd/>
          </a:ln>
        </p:spPr>
      </p:pic>
      <p:sp>
        <p:nvSpPr>
          <p:cNvPr id="7" name="6 CuadroTexto"/>
          <p:cNvSpPr txBox="1"/>
          <p:nvPr/>
        </p:nvSpPr>
        <p:spPr>
          <a:xfrm>
            <a:off x="683568"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Atravesar el portal de la Torre del Chapitel y acceder a la plaza Carlos III, admirar el ayuntamiento, tan señorial él, y tomar un vino en alguna de las terrazas te dará una perspectiva fantástica de la vida en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split/>
      </p:transition>
    </mc:Choice>
    <mc:Fallback xmlns="">
      <p:transition spd="slow" advTm="28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4000"/>
                                        <p:tgtEl>
                                          <p:spTgt spid="2"/>
                                        </p:tgtEl>
                                      </p:cBhvr>
                                    </p:animEffect>
                                  </p:childTnLst>
                                </p:cTn>
                              </p:par>
                              <p:par>
                                <p:cTn id="8" presetID="8" presetClass="emph" presetSubtype="0" fill="hold" nodeType="withEffect">
                                  <p:stCondLst>
                                    <p:cond delay="0"/>
                                  </p:stCondLst>
                                  <p:childTnLst>
                                    <p:animRot by="21600000">
                                      <p:cBhvr>
                                        <p:cTn id="9" dur="4000" fill="hold"/>
                                        <p:tgtEl>
                                          <p:spTgt spid="2"/>
                                        </p:tgtEl>
                                        <p:attrNameLst>
                                          <p:attrName>r</p:attrName>
                                        </p:attrNameLst>
                                      </p:cBhvr>
                                    </p:animRot>
                                  </p:childTnLst>
                                </p:cTn>
                              </p:par>
                              <p:par>
                                <p:cTn id="10" presetID="8"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4000"/>
                                        <p:tgtEl>
                                          <p:spTgt spid="3"/>
                                        </p:tgtEl>
                                      </p:cBhvr>
                                    </p:animEffect>
                                  </p:childTnLst>
                                </p:cTn>
                              </p:par>
                              <p:par>
                                <p:cTn id="13" presetID="8" presetClass="emph" presetSubtype="0" fill="hold" nodeType="withEffect">
                                  <p:stCondLst>
                                    <p:cond delay="0"/>
                                  </p:stCondLst>
                                  <p:childTnLst>
                                    <p:animRot by="-21600000">
                                      <p:cBhvr>
                                        <p:cTn id="14" dur="4000" fill="hold"/>
                                        <p:tgtEl>
                                          <p:spTgt spid="3"/>
                                        </p:tgtEl>
                                        <p:attrNameLst>
                                          <p:attrName>r</p:attrName>
                                        </p:attrNameLst>
                                      </p:cBhvr>
                                    </p:animRot>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4000"/>
                                        <p:tgtEl>
                                          <p:spTgt spid="4"/>
                                        </p:tgtEl>
                                      </p:cBhvr>
                                    </p:animEffect>
                                  </p:childTnLst>
                                </p:cTn>
                              </p:par>
                              <p:par>
                                <p:cTn id="18" presetID="8" presetClass="emph" presetSubtype="0" fill="hold" nodeType="withEffect">
                                  <p:stCondLst>
                                    <p:cond delay="0"/>
                                  </p:stCondLst>
                                  <p:childTnLst>
                                    <p:animRot by="-21600000">
                                      <p:cBhvr>
                                        <p:cTn id="19" dur="4000" fill="hold"/>
                                        <p:tgtEl>
                                          <p:spTgt spid="4"/>
                                        </p:tgtEl>
                                        <p:attrNameLst>
                                          <p:attrName>r</p:attrName>
                                        </p:attrNameLst>
                                      </p:cBhvr>
                                    </p:animRo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4000"/>
                                        <p:tgtEl>
                                          <p:spTgt spid="5"/>
                                        </p:tgtEl>
                                      </p:cBhvr>
                                    </p:animEffect>
                                  </p:childTnLst>
                                </p:cTn>
                              </p:par>
                              <p:par>
                                <p:cTn id="23" presetID="8" presetClass="emph" presetSubtype="0" fill="hold" nodeType="withEffect">
                                  <p:stCondLst>
                                    <p:cond delay="0"/>
                                  </p:stCondLst>
                                  <p:childTnLst>
                                    <p:animRot by="21600000">
                                      <p:cBhvr>
                                        <p:cTn id="24" dur="4000" fill="hold"/>
                                        <p:tgtEl>
                                          <p:spTgt spid="5"/>
                                        </p:tgtEl>
                                        <p:attrNameLst>
                                          <p:attrName>r</p:attrName>
                                        </p:attrNameLst>
                                      </p:cBhvr>
                                    </p:animRo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AUTOS DE LUJO-HD\banco-de-imagenes-de-pantalla-gratis-autos-marca-audi-3.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Sol"/>
          <p:cNvSpPr/>
          <p:nvPr/>
        </p:nvSpPr>
        <p:spPr>
          <a:xfrm>
            <a:off x="1692276" y="0"/>
            <a:ext cx="5688013" cy="5898444"/>
          </a:xfrm>
          <a:prstGeom prst="sun">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Sol"/>
          <p:cNvSpPr/>
          <p:nvPr/>
        </p:nvSpPr>
        <p:spPr>
          <a:xfrm>
            <a:off x="1692276" y="0"/>
            <a:ext cx="5688013" cy="5898444"/>
          </a:xfrm>
          <a:prstGeom prst="sun">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57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mismo, las calles se inundarán de los exquisitos sabores del </a:t>
            </a:r>
            <a:r>
              <a:rPr lang="es-ES" i="1" dirty="0" smtClean="0">
                <a:effectLst>
                  <a:glow rad="101600">
                    <a:srgbClr val="C00000">
                      <a:alpha val="60000"/>
                    </a:srgbClr>
                  </a:glow>
                  <a:outerShdw blurRad="38100" dist="38100" dir="2700000" algn="tl">
                    <a:srgbClr val="000000">
                      <a:alpha val="43137"/>
                    </a:srgbClr>
                  </a:outerShdw>
                </a:effectLst>
              </a:rPr>
              <a:t>medievo</a:t>
            </a:r>
            <a:r>
              <a:rPr lang="es-ES" i="1" dirty="0" smtClean="0">
                <a:effectLst>
                  <a:glow rad="101600">
                    <a:srgbClr val="C00000">
                      <a:alpha val="60000"/>
                    </a:srgbClr>
                  </a:glow>
                  <a:outerShdw blurRad="38100" dist="38100" dir="2700000" algn="tl">
                    <a:srgbClr val="000000">
                      <a:alpha val="43137"/>
                    </a:srgbClr>
                  </a:outerShdw>
                </a:effectLst>
              </a:rPr>
              <a:t>, el Cortejo Real y las curiosidades de los mercados artesanales. Los visitantes encontrarán su propio 'fueron felices, y comieron perdices'.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circle/>
      </p:transition>
    </mc:Choice>
    <mc:Fallback xmlns="">
      <p:transition spd="slow" advTm="31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fmla="#ppt_w*sin(2.5*pi*$)">
                                          <p:val>
                                            <p:fltVal val="0"/>
                                          </p:val>
                                        </p:tav>
                                        <p:tav tm="100000">
                                          <p:val>
                                            <p:fltVal val="1"/>
                                          </p:val>
                                        </p:tav>
                                      </p:tavLst>
                                    </p:anim>
                                    <p:anim calcmode="lin" valueType="num">
                                      <p:cBhvr>
                                        <p:cTn id="8" dur="4000" fill="hold"/>
                                        <p:tgtEl>
                                          <p:spTgt spid="6"/>
                                        </p:tgtEl>
                                        <p:attrNameLst>
                                          <p:attrName>ppt_h</p:attrName>
                                        </p:attrNameLst>
                                      </p:cBhvr>
                                      <p:tavLst>
                                        <p:tav tm="0">
                                          <p:val>
                                            <p:strVal val="#ppt_h"/>
                                          </p:val>
                                        </p:tav>
                                        <p:tav tm="100000">
                                          <p:val>
                                            <p:strVal val="#ppt_h"/>
                                          </p:val>
                                        </p:tav>
                                      </p:tavLst>
                                    </p:anim>
                                  </p:childTnLst>
                                </p:cTn>
                              </p:par>
                              <p:par>
                                <p:cTn id="9" presetID="8" presetClass="emph" presetSubtype="0" fill="hold" grpId="1" nodeType="withEffect">
                                  <p:stCondLst>
                                    <p:cond delay="0"/>
                                  </p:stCondLst>
                                  <p:childTnLst>
                                    <p:animRot by="21600000">
                                      <p:cBhvr>
                                        <p:cTn id="10" dur="4000" fill="hold"/>
                                        <p:tgtEl>
                                          <p:spTgt spid="6"/>
                                        </p:tgtEl>
                                        <p:attrNameLst>
                                          <p:attrName>r</p:attrName>
                                        </p:attrNameLst>
                                      </p:cBhvr>
                                    </p:animRot>
                                  </p:childTnLst>
                                </p:cTn>
                              </p:par>
                              <p:par>
                                <p:cTn id="11" presetID="19"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4000" fill="hold"/>
                                        <p:tgtEl>
                                          <p:spTgt spid="7"/>
                                        </p:tgtEl>
                                        <p:attrNameLst>
                                          <p:attrName>ppt_w</p:attrName>
                                        </p:attrNameLst>
                                      </p:cBhvr>
                                      <p:tavLst>
                                        <p:tav tm="0" fmla="#ppt_w*sin(2.5*pi*$)">
                                          <p:val>
                                            <p:fltVal val="0"/>
                                          </p:val>
                                        </p:tav>
                                        <p:tav tm="100000">
                                          <p:val>
                                            <p:fltVal val="1"/>
                                          </p:val>
                                        </p:tav>
                                      </p:tavLst>
                                    </p:anim>
                                    <p:anim calcmode="lin" valueType="num">
                                      <p:cBhvr>
                                        <p:cTn id="14" dur="4000" fill="hold"/>
                                        <p:tgtEl>
                                          <p:spTgt spid="7"/>
                                        </p:tgtEl>
                                        <p:attrNameLst>
                                          <p:attrName>ppt_h</p:attrName>
                                        </p:attrNameLst>
                                      </p:cBhvr>
                                      <p:tavLst>
                                        <p:tav tm="0">
                                          <p:val>
                                            <p:strVal val="#ppt_h"/>
                                          </p:val>
                                        </p:tav>
                                        <p:tav tm="100000">
                                          <p:val>
                                            <p:strVal val="#ppt_h"/>
                                          </p:val>
                                        </p:tav>
                                      </p:tavLst>
                                    </p:anim>
                                  </p:childTnLst>
                                </p:cTn>
                              </p:par>
                              <p:par>
                                <p:cTn id="15" presetID="8" presetClass="emph" presetSubtype="0" fill="hold" grpId="1" nodeType="withEffect">
                                  <p:stCondLst>
                                    <p:cond delay="0"/>
                                  </p:stCondLst>
                                  <p:childTnLst>
                                    <p:animRot by="21600000">
                                      <p:cBhvr>
                                        <p:cTn id="16" dur="4000" fill="hold"/>
                                        <p:tgtEl>
                                          <p:spTgt spid="7"/>
                                        </p:tgtEl>
                                        <p:attrNameLst>
                                          <p:attrName>r</p:attrName>
                                        </p:attrNameLst>
                                      </p:cBhvr>
                                    </p:animRot>
                                  </p:childTnLst>
                                </p:cTn>
                              </p:par>
                            </p:childTnLst>
                          </p:cTn>
                        </p:par>
                        <p:par>
                          <p:cTn id="17" fill="hold">
                            <p:stCondLst>
                              <p:cond delay="4000"/>
                            </p:stCondLst>
                            <p:childTnLst>
                              <p:par>
                                <p:cTn id="18" presetID="23" presetClass="exit" presetSubtype="32" fill="hold" grpId="2" nodeType="afterEffect">
                                  <p:stCondLst>
                                    <p:cond delay="0"/>
                                  </p:stCondLst>
                                  <p:childTnLst>
                                    <p:anim calcmode="lin" valueType="num">
                                      <p:cBhvr>
                                        <p:cTn id="19" dur="4000"/>
                                        <p:tgtEl>
                                          <p:spTgt spid="6"/>
                                        </p:tgtEl>
                                        <p:attrNameLst>
                                          <p:attrName>ppt_w</p:attrName>
                                        </p:attrNameLst>
                                      </p:cBhvr>
                                      <p:tavLst>
                                        <p:tav tm="0">
                                          <p:val>
                                            <p:strVal val="ppt_w"/>
                                          </p:val>
                                        </p:tav>
                                        <p:tav tm="100000">
                                          <p:val>
                                            <p:fltVal val="0"/>
                                          </p:val>
                                        </p:tav>
                                      </p:tavLst>
                                    </p:anim>
                                    <p:anim calcmode="lin" valueType="num">
                                      <p:cBhvr>
                                        <p:cTn id="20" dur="4000"/>
                                        <p:tgtEl>
                                          <p:spTgt spid="6"/>
                                        </p:tgtEl>
                                        <p:attrNameLst>
                                          <p:attrName>ppt_h</p:attrName>
                                        </p:attrNameLst>
                                      </p:cBhvr>
                                      <p:tavLst>
                                        <p:tav tm="0">
                                          <p:val>
                                            <p:strVal val="ppt_h"/>
                                          </p:val>
                                        </p:tav>
                                        <p:tav tm="100000">
                                          <p:val>
                                            <p:fltVal val="0"/>
                                          </p:val>
                                        </p:tav>
                                      </p:tavLst>
                                    </p:anim>
                                    <p:set>
                                      <p:cBhvr>
                                        <p:cTn id="21" dur="1" fill="hold">
                                          <p:stCondLst>
                                            <p:cond delay="3999"/>
                                          </p:stCondLst>
                                        </p:cTn>
                                        <p:tgtEl>
                                          <p:spTgt spid="6"/>
                                        </p:tgtEl>
                                        <p:attrNameLst>
                                          <p:attrName>style.visibility</p:attrName>
                                        </p:attrNameLst>
                                      </p:cBhvr>
                                      <p:to>
                                        <p:strVal val="hidden"/>
                                      </p:to>
                                    </p:set>
                                  </p:childTnLst>
                                </p:cTn>
                              </p:par>
                              <p:par>
                                <p:cTn id="22" presetID="8" presetClass="emph" presetSubtype="0" fill="hold" grpId="3" nodeType="withEffect">
                                  <p:stCondLst>
                                    <p:cond delay="0"/>
                                  </p:stCondLst>
                                  <p:childTnLst>
                                    <p:animRot by="21600000">
                                      <p:cBhvr>
                                        <p:cTn id="23" dur="4000" fill="hold"/>
                                        <p:tgtEl>
                                          <p:spTgt spid="6"/>
                                        </p:tgtEl>
                                        <p:attrNameLst>
                                          <p:attrName>r</p:attrName>
                                        </p:attrNameLst>
                                      </p:cBhvr>
                                    </p:animRot>
                                  </p:childTnLst>
                                </p:cTn>
                              </p:par>
                              <p:par>
                                <p:cTn id="24" presetID="8" presetClass="emph" presetSubtype="0" fill="hold" grpId="3" nodeType="withEffect">
                                  <p:stCondLst>
                                    <p:cond delay="0"/>
                                  </p:stCondLst>
                                  <p:childTnLst>
                                    <p:animRot by="21600000">
                                      <p:cBhvr>
                                        <p:cTn id="25" dur="4000" fill="hold"/>
                                        <p:tgtEl>
                                          <p:spTgt spid="7"/>
                                        </p:tgtEl>
                                        <p:attrNameLst>
                                          <p:attrName>r</p:attrName>
                                        </p:attrNameLst>
                                      </p:cBhvr>
                                    </p:animRot>
                                  </p:childTnLst>
                                </p:cTn>
                              </p:par>
                              <p:par>
                                <p:cTn id="26" presetID="23" presetClass="exit" presetSubtype="32" fill="hold" grpId="2" nodeType="withEffect">
                                  <p:stCondLst>
                                    <p:cond delay="0"/>
                                  </p:stCondLst>
                                  <p:childTnLst>
                                    <p:anim calcmode="lin" valueType="num">
                                      <p:cBhvr>
                                        <p:cTn id="27" dur="4000"/>
                                        <p:tgtEl>
                                          <p:spTgt spid="7"/>
                                        </p:tgtEl>
                                        <p:attrNameLst>
                                          <p:attrName>ppt_w</p:attrName>
                                        </p:attrNameLst>
                                      </p:cBhvr>
                                      <p:tavLst>
                                        <p:tav tm="0">
                                          <p:val>
                                            <p:strVal val="ppt_w"/>
                                          </p:val>
                                        </p:tav>
                                        <p:tav tm="100000">
                                          <p:val>
                                            <p:fltVal val="0"/>
                                          </p:val>
                                        </p:tav>
                                      </p:tavLst>
                                    </p:anim>
                                    <p:anim calcmode="lin" valueType="num">
                                      <p:cBhvr>
                                        <p:cTn id="28" dur="4000"/>
                                        <p:tgtEl>
                                          <p:spTgt spid="7"/>
                                        </p:tgtEl>
                                        <p:attrNameLst>
                                          <p:attrName>ppt_h</p:attrName>
                                        </p:attrNameLst>
                                      </p:cBhvr>
                                      <p:tavLst>
                                        <p:tav tm="0">
                                          <p:val>
                                            <p:strVal val="ppt_h"/>
                                          </p:val>
                                        </p:tav>
                                        <p:tav tm="100000">
                                          <p:val>
                                            <p:fltVal val="0"/>
                                          </p:val>
                                        </p:tav>
                                      </p:tavLst>
                                    </p:anim>
                                    <p:set>
                                      <p:cBhvr>
                                        <p:cTn id="29" dur="1" fill="hold">
                                          <p:stCondLst>
                                            <p:cond delay="3999"/>
                                          </p:stCondLst>
                                        </p:cTn>
                                        <p:tgtEl>
                                          <p:spTgt spid="7"/>
                                        </p:tgtEl>
                                        <p:attrNameLst>
                                          <p:attrName>style.visibility</p:attrName>
                                        </p:attrNameLst>
                                      </p:cBhvr>
                                      <p:to>
                                        <p:strVal val="hidden"/>
                                      </p:to>
                                    </p:set>
                                  </p:childTnLst>
                                </p:cTn>
                              </p:par>
                              <p:par>
                                <p:cTn id="30" presetID="23" presetClass="entr" presetSubtype="528" fill="hold" nodeType="withEffect">
                                  <p:stCondLst>
                                    <p:cond delay="0"/>
                                  </p:stCondLst>
                                  <p:childTnLst>
                                    <p:set>
                                      <p:cBhvr>
                                        <p:cTn id="31" dur="1" fill="hold">
                                          <p:stCondLst>
                                            <p:cond delay="0"/>
                                          </p:stCondLst>
                                        </p:cTn>
                                        <p:tgtEl>
                                          <p:spTgt spid="2050"/>
                                        </p:tgtEl>
                                        <p:attrNameLst>
                                          <p:attrName>style.visibility</p:attrName>
                                        </p:attrNameLst>
                                      </p:cBhvr>
                                      <p:to>
                                        <p:strVal val="visible"/>
                                      </p:to>
                                    </p:set>
                                    <p:anim calcmode="lin" valueType="num">
                                      <p:cBhvr>
                                        <p:cTn id="32" dur="4000" fill="hold"/>
                                        <p:tgtEl>
                                          <p:spTgt spid="2050"/>
                                        </p:tgtEl>
                                        <p:attrNameLst>
                                          <p:attrName>ppt_w</p:attrName>
                                        </p:attrNameLst>
                                      </p:cBhvr>
                                      <p:tavLst>
                                        <p:tav tm="0">
                                          <p:val>
                                            <p:fltVal val="0"/>
                                          </p:val>
                                        </p:tav>
                                        <p:tav tm="100000">
                                          <p:val>
                                            <p:strVal val="#ppt_w"/>
                                          </p:val>
                                        </p:tav>
                                      </p:tavLst>
                                    </p:anim>
                                    <p:anim calcmode="lin" valueType="num">
                                      <p:cBhvr>
                                        <p:cTn id="33" dur="4000" fill="hold"/>
                                        <p:tgtEl>
                                          <p:spTgt spid="2050"/>
                                        </p:tgtEl>
                                        <p:attrNameLst>
                                          <p:attrName>ppt_h</p:attrName>
                                        </p:attrNameLst>
                                      </p:cBhvr>
                                      <p:tavLst>
                                        <p:tav tm="0">
                                          <p:val>
                                            <p:fltVal val="0"/>
                                          </p:val>
                                        </p:tav>
                                        <p:tav tm="100000">
                                          <p:val>
                                            <p:strVal val="#ppt_h"/>
                                          </p:val>
                                        </p:tav>
                                      </p:tavLst>
                                    </p:anim>
                                    <p:anim calcmode="lin" valueType="num">
                                      <p:cBhvr>
                                        <p:cTn id="34" dur="4000" fill="hold"/>
                                        <p:tgtEl>
                                          <p:spTgt spid="2050"/>
                                        </p:tgtEl>
                                        <p:attrNameLst>
                                          <p:attrName>ppt_x</p:attrName>
                                        </p:attrNameLst>
                                      </p:cBhvr>
                                      <p:tavLst>
                                        <p:tav tm="0">
                                          <p:val>
                                            <p:fltVal val="0.5"/>
                                          </p:val>
                                        </p:tav>
                                        <p:tav tm="100000">
                                          <p:val>
                                            <p:strVal val="#ppt_x"/>
                                          </p:val>
                                        </p:tav>
                                      </p:tavLst>
                                    </p:anim>
                                    <p:anim calcmode="lin" valueType="num">
                                      <p:cBhvr>
                                        <p:cTn id="35" dur="4000" fill="hold"/>
                                        <p:tgtEl>
                                          <p:spTgt spid="2050"/>
                                        </p:tgtEl>
                                        <p:attrNameLst>
                                          <p:attrName>ppt_y</p:attrName>
                                        </p:attrNameLst>
                                      </p:cBhvr>
                                      <p:tavLst>
                                        <p:tav tm="0">
                                          <p:val>
                                            <p:fltVal val="0.5"/>
                                          </p:val>
                                        </p:tav>
                                        <p:tav tm="100000">
                                          <p:val>
                                            <p:strVal val="#ppt_y"/>
                                          </p:val>
                                        </p:tav>
                                      </p:tavLst>
                                    </p:anim>
                                  </p:childTnLst>
                                </p:cTn>
                              </p:par>
                              <p:par>
                                <p:cTn id="36" presetID="6" presetClass="entr" presetSubtype="16" fill="hold" nodeType="withEffect">
                                  <p:stCondLst>
                                    <p:cond delay="0"/>
                                  </p:stCondLst>
                                  <p:childTnLst>
                                    <p:set>
                                      <p:cBhvr>
                                        <p:cTn id="37" dur="1" fill="hold">
                                          <p:stCondLst>
                                            <p:cond delay="0"/>
                                          </p:stCondLst>
                                        </p:cTn>
                                        <p:tgtEl>
                                          <p:spTgt spid="2050"/>
                                        </p:tgtEl>
                                        <p:attrNameLst>
                                          <p:attrName>style.visibility</p:attrName>
                                        </p:attrNameLst>
                                      </p:cBhvr>
                                      <p:to>
                                        <p:strVal val="visible"/>
                                      </p:to>
                                    </p:set>
                                    <p:animEffect transition="in" filter="circle(in)">
                                      <p:cBhvr>
                                        <p:cTn id="38" dur="4000"/>
                                        <p:tgtEl>
                                          <p:spTgt spid="2050"/>
                                        </p:tgtEl>
                                      </p:cBhvr>
                                    </p:animEffect>
                                  </p:childTnLst>
                                </p:cTn>
                              </p:par>
                            </p:childTnLst>
                          </p:cTn>
                        </p:par>
                        <p:par>
                          <p:cTn id="39" fill="hold">
                            <p:stCondLst>
                              <p:cond delay="8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1"/>
                                          </p:val>
                                        </p:tav>
                                        <p:tav tm="100000">
                                          <p:val>
                                            <p:strVal val="#ppt_x"/>
                                          </p:val>
                                        </p:tav>
                                      </p:tavLst>
                                    </p:anim>
                                    <p:anim calcmode="lin" valueType="num">
                                      <p:cBhvr>
                                        <p:cTn id="4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384117-svetikTT.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 name="Picture 2" descr="C:\Users\Ana María\Desktop\384117-svetikTT.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4" name="Picture 2" descr="C:\Users\Ana María\Desktop\384117-svetikTT.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5" name="Picture 2" descr="C:\Users\Ana María\Desktop\384117-svetikTT.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Visitándola el fin de semana de agosto en que se celebran la Fiestas Medievales podrás disfrutar de un momento en que la ciudad se acicala por completo con mercaderes, artesanas, titiriteros, trovadoras, clérigos, arqueras, halconeros y malabaristas que toman las calles y las llenan de alboroto.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4000">
        <p15:prstTrans prst="peelOff"/>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childTnLst>
                                </p:cTn>
                              </p:par>
                              <p:par>
                                <p:cTn id="9" presetID="2" presetClass="entr" presetSubtype="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3000" fill="hold"/>
                                        <p:tgtEl>
                                          <p:spTgt spid="2"/>
                                        </p:tgtEl>
                                        <p:attrNameLst>
                                          <p:attrName>ppt_x</p:attrName>
                                        </p:attrNameLst>
                                      </p:cBhvr>
                                      <p:tavLst>
                                        <p:tav tm="0">
                                          <p:val>
                                            <p:strVal val="1+#ppt_w/2"/>
                                          </p:val>
                                        </p:tav>
                                        <p:tav tm="100000">
                                          <p:val>
                                            <p:strVal val="#ppt_x"/>
                                          </p:val>
                                        </p:tav>
                                      </p:tavLst>
                                    </p:anim>
                                    <p:anim calcmode="lin" valueType="num">
                                      <p:cBhvr additive="base">
                                        <p:cTn id="12" dur="3000" fill="hold"/>
                                        <p:tgtEl>
                                          <p:spTgt spid="2"/>
                                        </p:tgtEl>
                                        <p:attrNameLst>
                                          <p:attrName>ppt_y</p:attrName>
                                        </p:attrNameLst>
                                      </p:cBhvr>
                                      <p:tavLst>
                                        <p:tav tm="0">
                                          <p:val>
                                            <p:strVal val="1+#ppt_h/2"/>
                                          </p:val>
                                        </p:tav>
                                        <p:tav tm="100000">
                                          <p:val>
                                            <p:strVal val="#ppt_y"/>
                                          </p:val>
                                        </p:tav>
                                      </p:tavLst>
                                    </p:anim>
                                  </p:childTnLst>
                                </p:cTn>
                              </p:par>
                              <p:par>
                                <p:cTn id="13" presetID="23"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4000" fill="hold"/>
                                        <p:tgtEl>
                                          <p:spTgt spid="3"/>
                                        </p:tgtEl>
                                        <p:attrNameLst>
                                          <p:attrName>ppt_w</p:attrName>
                                        </p:attrNameLst>
                                      </p:cBhvr>
                                      <p:tavLst>
                                        <p:tav tm="0">
                                          <p:val>
                                            <p:fltVal val="0"/>
                                          </p:val>
                                        </p:tav>
                                        <p:tav tm="100000">
                                          <p:val>
                                            <p:strVal val="#ppt_w"/>
                                          </p:val>
                                        </p:tav>
                                      </p:tavLst>
                                    </p:anim>
                                    <p:anim calcmode="lin" valueType="num">
                                      <p:cBhvr>
                                        <p:cTn id="16" dur="4000" fill="hold"/>
                                        <p:tgtEl>
                                          <p:spTgt spid="3"/>
                                        </p:tgtEl>
                                        <p:attrNameLst>
                                          <p:attrName>ppt_h</p:attrName>
                                        </p:attrNameLst>
                                      </p:cBhvr>
                                      <p:tavLst>
                                        <p:tav tm="0">
                                          <p:val>
                                            <p:fltVal val="0"/>
                                          </p:val>
                                        </p:tav>
                                        <p:tav tm="100000">
                                          <p:val>
                                            <p:strVal val="#ppt_h"/>
                                          </p:val>
                                        </p:tav>
                                      </p:tavLst>
                                    </p:anim>
                                  </p:childTnLst>
                                </p:cTn>
                              </p:par>
                              <p:par>
                                <p:cTn id="17" presetID="2" presetClass="entr" presetSubtype="12"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3000" fill="hold"/>
                                        <p:tgtEl>
                                          <p:spTgt spid="3"/>
                                        </p:tgtEl>
                                        <p:attrNameLst>
                                          <p:attrName>ppt_x</p:attrName>
                                        </p:attrNameLst>
                                      </p:cBhvr>
                                      <p:tavLst>
                                        <p:tav tm="0">
                                          <p:val>
                                            <p:strVal val="0-#ppt_w/2"/>
                                          </p:val>
                                        </p:tav>
                                        <p:tav tm="100000">
                                          <p:val>
                                            <p:strVal val="#ppt_x"/>
                                          </p:val>
                                        </p:tav>
                                      </p:tavLst>
                                    </p:anim>
                                    <p:anim calcmode="lin" valueType="num">
                                      <p:cBhvr additive="base">
                                        <p:cTn id="20" dur="3000" fill="hold"/>
                                        <p:tgtEl>
                                          <p:spTgt spid="3"/>
                                        </p:tgtEl>
                                        <p:attrNameLst>
                                          <p:attrName>ppt_y</p:attrName>
                                        </p:attrNameLst>
                                      </p:cBhvr>
                                      <p:tavLst>
                                        <p:tav tm="0">
                                          <p:val>
                                            <p:strVal val="1+#ppt_h/2"/>
                                          </p:val>
                                        </p:tav>
                                        <p:tav tm="100000">
                                          <p:val>
                                            <p:strVal val="#ppt_y"/>
                                          </p:val>
                                        </p:tav>
                                      </p:tavLst>
                                    </p:anim>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4000" fill="hold"/>
                                        <p:tgtEl>
                                          <p:spTgt spid="4"/>
                                        </p:tgtEl>
                                        <p:attrNameLst>
                                          <p:attrName>ppt_w</p:attrName>
                                        </p:attrNameLst>
                                      </p:cBhvr>
                                      <p:tavLst>
                                        <p:tav tm="0">
                                          <p:val>
                                            <p:fltVal val="0"/>
                                          </p:val>
                                        </p:tav>
                                        <p:tav tm="100000">
                                          <p:val>
                                            <p:strVal val="#ppt_w"/>
                                          </p:val>
                                        </p:tav>
                                      </p:tavLst>
                                    </p:anim>
                                    <p:anim calcmode="lin" valueType="num">
                                      <p:cBhvr>
                                        <p:cTn id="24" dur="4000" fill="hold"/>
                                        <p:tgtEl>
                                          <p:spTgt spid="4"/>
                                        </p:tgtEl>
                                        <p:attrNameLst>
                                          <p:attrName>ppt_h</p:attrName>
                                        </p:attrNameLst>
                                      </p:cBhvr>
                                      <p:tavLst>
                                        <p:tav tm="0">
                                          <p:val>
                                            <p:fltVal val="0"/>
                                          </p:val>
                                        </p:tav>
                                        <p:tav tm="100000">
                                          <p:val>
                                            <p:strVal val="#ppt_h"/>
                                          </p:val>
                                        </p:tav>
                                      </p:tavLst>
                                    </p:anim>
                                  </p:childTnLst>
                                </p:cTn>
                              </p:par>
                              <p:par>
                                <p:cTn id="25" presetID="2" presetClass="entr" presetSubtype="3"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3000" fill="hold"/>
                                        <p:tgtEl>
                                          <p:spTgt spid="4"/>
                                        </p:tgtEl>
                                        <p:attrNameLst>
                                          <p:attrName>ppt_x</p:attrName>
                                        </p:attrNameLst>
                                      </p:cBhvr>
                                      <p:tavLst>
                                        <p:tav tm="0">
                                          <p:val>
                                            <p:strVal val="1+#ppt_w/2"/>
                                          </p:val>
                                        </p:tav>
                                        <p:tav tm="100000">
                                          <p:val>
                                            <p:strVal val="#ppt_x"/>
                                          </p:val>
                                        </p:tav>
                                      </p:tavLst>
                                    </p:anim>
                                    <p:anim calcmode="lin" valueType="num">
                                      <p:cBhvr additive="base">
                                        <p:cTn id="28" dur="3000" fill="hold"/>
                                        <p:tgtEl>
                                          <p:spTgt spid="4"/>
                                        </p:tgtEl>
                                        <p:attrNameLst>
                                          <p:attrName>ppt_y</p:attrName>
                                        </p:attrNameLst>
                                      </p:cBhvr>
                                      <p:tavLst>
                                        <p:tav tm="0">
                                          <p:val>
                                            <p:strVal val="0-#ppt_h/2"/>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4000" fill="hold"/>
                                        <p:tgtEl>
                                          <p:spTgt spid="5"/>
                                        </p:tgtEl>
                                        <p:attrNameLst>
                                          <p:attrName>ppt_w</p:attrName>
                                        </p:attrNameLst>
                                      </p:cBhvr>
                                      <p:tavLst>
                                        <p:tav tm="0">
                                          <p:val>
                                            <p:fltVal val="0"/>
                                          </p:val>
                                        </p:tav>
                                        <p:tav tm="100000">
                                          <p:val>
                                            <p:strVal val="#ppt_w"/>
                                          </p:val>
                                        </p:tav>
                                      </p:tavLst>
                                    </p:anim>
                                    <p:anim calcmode="lin" valueType="num">
                                      <p:cBhvr>
                                        <p:cTn id="32" dur="4000" fill="hold"/>
                                        <p:tgtEl>
                                          <p:spTgt spid="5"/>
                                        </p:tgtEl>
                                        <p:attrNameLst>
                                          <p:attrName>ppt_h</p:attrName>
                                        </p:attrNameLst>
                                      </p:cBhvr>
                                      <p:tavLst>
                                        <p:tav tm="0">
                                          <p:val>
                                            <p:fltVal val="0"/>
                                          </p:val>
                                        </p:tav>
                                        <p:tav tm="100000">
                                          <p:val>
                                            <p:strVal val="#ppt_h"/>
                                          </p:val>
                                        </p:tav>
                                      </p:tavLst>
                                    </p:anim>
                                  </p:childTnLst>
                                </p:cTn>
                              </p:par>
                              <p:par>
                                <p:cTn id="33" presetID="2" presetClass="entr" presetSubtype="9"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3000" fill="hold"/>
                                        <p:tgtEl>
                                          <p:spTgt spid="5"/>
                                        </p:tgtEl>
                                        <p:attrNameLst>
                                          <p:attrName>ppt_x</p:attrName>
                                        </p:attrNameLst>
                                      </p:cBhvr>
                                      <p:tavLst>
                                        <p:tav tm="0">
                                          <p:val>
                                            <p:strVal val="0-#ppt_w/2"/>
                                          </p:val>
                                        </p:tav>
                                        <p:tav tm="100000">
                                          <p:val>
                                            <p:strVal val="#ppt_x"/>
                                          </p:val>
                                        </p:tav>
                                      </p:tavLst>
                                    </p:anim>
                                    <p:anim calcmode="lin" valueType="num">
                                      <p:cBhvr additive="base">
                                        <p:cTn id="36" dur="30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3236-Soverein.jpg"/>
          <p:cNvPicPr>
            <a:picLocks noChangeAspect="1"/>
          </p:cNvPicPr>
          <p:nvPr/>
        </p:nvPicPr>
        <p:blipFill>
          <a:blip r:embed="rId2" cstate="print"/>
          <a:stretch>
            <a:fillRect/>
          </a:stretch>
        </p:blipFill>
        <p:spPr bwMode="auto">
          <a:xfrm>
            <a:off x="-2127" y="0"/>
            <a:ext cx="4796915" cy="5709709"/>
          </a:xfrm>
          <a:prstGeom prst="rect">
            <a:avLst/>
          </a:prstGeom>
          <a:noFill/>
          <a:ln w="9525">
            <a:noFill/>
            <a:miter lim="800000"/>
            <a:headEnd/>
            <a:tailEnd/>
          </a:ln>
        </p:spPr>
      </p:pic>
      <p:pic>
        <p:nvPicPr>
          <p:cNvPr id="8" name="7 Imagen" descr="203236-Soverein.jpg"/>
          <p:cNvPicPr>
            <a:picLocks noChangeAspect="1"/>
          </p:cNvPicPr>
          <p:nvPr/>
        </p:nvPicPr>
        <p:blipFill>
          <a:blip r:embed="rId2" cstate="print"/>
          <a:stretch>
            <a:fillRect/>
          </a:stretch>
        </p:blipFill>
        <p:spPr bwMode="auto">
          <a:xfrm>
            <a:off x="0" y="0"/>
            <a:ext cx="4788024" cy="5699126"/>
          </a:xfrm>
          <a:prstGeom prst="rect">
            <a:avLst/>
          </a:prstGeom>
          <a:noFill/>
          <a:ln w="9525">
            <a:noFill/>
            <a:miter lim="800000"/>
            <a:headEnd/>
            <a:tailEnd/>
          </a:ln>
        </p:spPr>
      </p:pic>
      <p:sp>
        <p:nvSpPr>
          <p:cNvPr id="5" name="4 CuadroTexto"/>
          <p:cNvSpPr txBox="1"/>
          <p:nvPr/>
        </p:nvSpPr>
        <p:spPr>
          <a:xfrm>
            <a:off x="5076056" y="1489348"/>
            <a:ext cx="381642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No es un viaje en el tiempo como tal, pero sí de lo más parecido que existe. Esta fiesta de Interés Turístico Nacional se celebra el segundo fin de semana de Agosto y  pretende recuperar durante unos días el esplendor que tuvo </a:t>
            </a:r>
            <a:r>
              <a:rPr lang="es-ES" sz="2000" i="1" dirty="0" err="1" smtClean="0">
                <a:effectLst>
                  <a:glow rad="101600">
                    <a:srgbClr val="C00000">
                      <a:alpha val="60000"/>
                    </a:srgbClr>
                  </a:glow>
                  <a:outerShdw blurRad="38100" dist="38100" dir="2700000" algn="tl">
                    <a:srgbClr val="000000">
                      <a:alpha val="43137"/>
                    </a:srgbClr>
                  </a:outerShdw>
                </a:effectLst>
              </a:rPr>
              <a:t>Olite</a:t>
            </a:r>
            <a:r>
              <a:rPr lang="es-ES" sz="2000" i="1" dirty="0" smtClean="0">
                <a:effectLst>
                  <a:glow rad="101600">
                    <a:srgbClr val="C00000">
                      <a:alpha val="60000"/>
                    </a:srgbClr>
                  </a:glow>
                  <a:outerShdw blurRad="38100" dist="38100" dir="2700000" algn="tl">
                    <a:srgbClr val="000000">
                      <a:alpha val="43137"/>
                    </a:srgbClr>
                  </a:outerShdw>
                </a:effectLst>
              </a:rPr>
              <a:t>      durante el reinado de Carlos III.</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blinds/>
      </p:transition>
    </mc:Choice>
    <mc:Fallback xmlns="">
      <p:transition spd="slow" advTm="31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8"/>
                                        </p:tgtEl>
                                        <p:attrNameLst>
                                          <p:attrName>ppt_w</p:attrName>
                                        </p:attrNameLst>
                                      </p:cBhvr>
                                      <p:tavLst>
                                        <p:tav tm="0">
                                          <p:val>
                                            <p:strVal val="ppt_w"/>
                                          </p:val>
                                        </p:tav>
                                        <p:tav tm="100000">
                                          <p:val>
                                            <p:strVal val="4/3*ppt_w"/>
                                          </p:val>
                                        </p:tav>
                                      </p:tavLst>
                                    </p:anim>
                                    <p:anim calcmode="lin" valueType="num">
                                      <p:cBhvr>
                                        <p:cTn id="7" dur="4000"/>
                                        <p:tgtEl>
                                          <p:spTgt spid="8"/>
                                        </p:tgtEl>
                                        <p:attrNameLst>
                                          <p:attrName>ppt_h</p:attrName>
                                        </p:attrNameLst>
                                      </p:cBhvr>
                                      <p:tavLst>
                                        <p:tav tm="0">
                                          <p:val>
                                            <p:strVal val="ppt_h"/>
                                          </p:val>
                                        </p:tav>
                                        <p:tav tm="100000">
                                          <p:val>
                                            <p:strVal val="4/3*ppt_h"/>
                                          </p:val>
                                        </p:tav>
                                      </p:tavLst>
                                    </p:anim>
                                    <p:set>
                                      <p:cBhvr>
                                        <p:cTn id="8" dur="1" fill="hold">
                                          <p:stCondLst>
                                            <p:cond delay="3999"/>
                                          </p:stCondLst>
                                        </p:cTn>
                                        <p:tgtEl>
                                          <p:spTgt spid="8"/>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8"/>
                                        </p:tgtEl>
                                      </p:cBhvr>
                                    </p:animEffect>
                                    <p:set>
                                      <p:cBhvr>
                                        <p:cTn id="11" dur="1" fill="hold">
                                          <p:stCondLst>
                                            <p:cond delay="3999"/>
                                          </p:stCondLst>
                                        </p:cTn>
                                        <p:tgtEl>
                                          <p:spTgt spid="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965_shrewley_140908a_ch_v.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4965_shrewley_140908a_ch_v.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origen es del año 1994 cuando se conmemoró el 555 aniversario de la boda de Carlos, Príncipe de Viana y princesa borgoñona </a:t>
            </a:r>
            <a:r>
              <a:rPr lang="es-ES" i="1" dirty="0" err="1" smtClean="0">
                <a:effectLst>
                  <a:glow rad="101600">
                    <a:srgbClr val="C00000">
                      <a:alpha val="60000"/>
                    </a:srgbClr>
                  </a:glow>
                  <a:outerShdw blurRad="38100" dist="38100" dir="2700000" algn="tl">
                    <a:srgbClr val="000000">
                      <a:alpha val="43137"/>
                    </a:srgbClr>
                  </a:outerShdw>
                </a:effectLst>
              </a:rPr>
              <a:t>Agnes</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Clèves</a:t>
            </a:r>
            <a:r>
              <a:rPr lang="es-ES" i="1" dirty="0" smtClean="0">
                <a:effectLst>
                  <a:glow rad="101600">
                    <a:srgbClr val="C00000">
                      <a:alpha val="60000"/>
                    </a:srgbClr>
                  </a:glow>
                  <a:outerShdw blurRad="38100" dist="38100" dir="2700000" algn="tl">
                    <a:srgbClr val="000000">
                      <a:alpha val="43137"/>
                    </a:srgbClr>
                  </a:outerShdw>
                </a:effectLst>
              </a:rPr>
              <a:t>, el 30 de septiembre de 1439. Esta representación se realizó en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y también en </a:t>
            </a:r>
            <a:r>
              <a:rPr lang="es-ES" i="1" dirty="0" err="1" smtClean="0">
                <a:effectLst>
                  <a:glow rad="101600">
                    <a:srgbClr val="C00000">
                      <a:alpha val="60000"/>
                    </a:srgbClr>
                  </a:glow>
                  <a:outerShdw blurRad="38100" dist="38100" dir="2700000" algn="tl">
                    <a:srgbClr val="000000">
                      <a:alpha val="43137"/>
                    </a:srgbClr>
                  </a:outerShdw>
                </a:effectLst>
              </a:rPr>
              <a:t>Clèves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blinds dir="vert"/>
      </p:transition>
    </mc:Choice>
    <mc:Fallback xmlns="">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11 elefantes-en-el-desierto-damaraland-namibia.jpg"/>
          <p:cNvPicPr>
            <a:picLocks noGrp="1" noChangeAspect="1"/>
          </p:cNvPicPr>
          <p:nvPr isPhoto="1"/>
        </p:nvPicPr>
        <p:blipFill>
          <a:blip r:embed="rId2" cstate="print"/>
          <a:srcRect l="75200" b="50000"/>
          <a:stretch>
            <a:fillRect/>
          </a:stretch>
        </p:blipFill>
        <p:spPr bwMode="auto">
          <a:xfrm>
            <a:off x="6876256" y="0"/>
            <a:ext cx="2267744" cy="2857500"/>
          </a:xfrm>
          <a:prstGeom prst="rect">
            <a:avLst/>
          </a:prstGeom>
          <a:noFill/>
          <a:ln w="9525">
            <a:noFill/>
            <a:miter lim="800000"/>
            <a:headEnd/>
            <a:tailEnd/>
          </a:ln>
        </p:spPr>
      </p:pic>
      <p:pic>
        <p:nvPicPr>
          <p:cNvPr id="4" name="3 Imagen" descr="11 elefantes-en-el-desierto-damaraland-namibia.jpg"/>
          <p:cNvPicPr>
            <a:picLocks noChangeAspect="1"/>
          </p:cNvPicPr>
          <p:nvPr/>
        </p:nvPicPr>
        <p:blipFill>
          <a:blip r:embed="rId2" cstate="print"/>
          <a:srcRect l="24800" r="50000" b="50000"/>
          <a:stretch>
            <a:fillRect/>
          </a:stretch>
        </p:blipFill>
        <p:spPr bwMode="auto">
          <a:xfrm>
            <a:off x="2267744" y="0"/>
            <a:ext cx="2304256" cy="2857500"/>
          </a:xfrm>
          <a:prstGeom prst="rect">
            <a:avLst/>
          </a:prstGeom>
          <a:noFill/>
          <a:ln w="9525">
            <a:noFill/>
            <a:miter lim="800000"/>
            <a:headEnd/>
            <a:tailEnd/>
          </a:ln>
        </p:spPr>
      </p:pic>
      <p:pic>
        <p:nvPicPr>
          <p:cNvPr id="7" name="6 Imagen" descr="11 elefantes-en-el-desierto-damaraland-namibia.jpg"/>
          <p:cNvPicPr>
            <a:picLocks noChangeAspect="1"/>
          </p:cNvPicPr>
          <p:nvPr/>
        </p:nvPicPr>
        <p:blipFill>
          <a:blip r:embed="rId2" cstate="print"/>
          <a:srcRect l="50000" r="24800" b="50000"/>
          <a:stretch>
            <a:fillRect/>
          </a:stretch>
        </p:blipFill>
        <p:spPr bwMode="auto">
          <a:xfrm>
            <a:off x="4572000" y="0"/>
            <a:ext cx="2304256" cy="2857500"/>
          </a:xfrm>
          <a:prstGeom prst="rect">
            <a:avLst/>
          </a:prstGeom>
          <a:noFill/>
          <a:ln w="9525">
            <a:noFill/>
            <a:miter lim="800000"/>
            <a:headEnd/>
            <a:tailEnd/>
          </a:ln>
        </p:spPr>
      </p:pic>
      <p:pic>
        <p:nvPicPr>
          <p:cNvPr id="9" name="8 Imagen" descr="11 elefantes-en-el-desierto-damaraland-namibia.jpg"/>
          <p:cNvPicPr>
            <a:picLocks noChangeAspect="1"/>
          </p:cNvPicPr>
          <p:nvPr/>
        </p:nvPicPr>
        <p:blipFill>
          <a:blip r:embed="rId2" cstate="print"/>
          <a:srcRect r="75200" b="51260"/>
          <a:stretch>
            <a:fillRect/>
          </a:stretch>
        </p:blipFill>
        <p:spPr bwMode="auto">
          <a:xfrm>
            <a:off x="0" y="0"/>
            <a:ext cx="2267744" cy="2785492"/>
          </a:xfrm>
          <a:prstGeom prst="rect">
            <a:avLst/>
          </a:prstGeom>
          <a:noFill/>
          <a:ln w="9525">
            <a:noFill/>
            <a:miter lim="800000"/>
            <a:headEnd/>
            <a:tailEnd/>
          </a:ln>
        </p:spPr>
      </p:pic>
      <p:pic>
        <p:nvPicPr>
          <p:cNvPr id="11" name="10 Imagen" descr="11 elefantes-en-el-desierto-damaraland-namibia.jpg"/>
          <p:cNvPicPr>
            <a:picLocks noChangeAspect="1"/>
          </p:cNvPicPr>
          <p:nvPr/>
        </p:nvPicPr>
        <p:blipFill>
          <a:blip r:embed="rId2" cstate="print"/>
          <a:srcRect l="50000" t="50000" r="24800"/>
          <a:stretch>
            <a:fillRect/>
          </a:stretch>
        </p:blipFill>
        <p:spPr bwMode="auto">
          <a:xfrm>
            <a:off x="4572000" y="2857500"/>
            <a:ext cx="2304256" cy="2857500"/>
          </a:xfrm>
          <a:prstGeom prst="rect">
            <a:avLst/>
          </a:prstGeom>
          <a:noFill/>
          <a:ln w="9525">
            <a:noFill/>
            <a:miter lim="800000"/>
            <a:headEnd/>
            <a:tailEnd/>
          </a:ln>
        </p:spPr>
      </p:pic>
      <p:pic>
        <p:nvPicPr>
          <p:cNvPr id="12" name="11 Imagen" descr="11 elefantes-en-el-desierto-damaraland-namibia.jpg"/>
          <p:cNvPicPr>
            <a:picLocks noChangeAspect="1"/>
          </p:cNvPicPr>
          <p:nvPr/>
        </p:nvPicPr>
        <p:blipFill>
          <a:blip r:embed="rId2" cstate="print"/>
          <a:srcRect l="24800" t="50000" r="50000"/>
          <a:stretch>
            <a:fillRect/>
          </a:stretch>
        </p:blipFill>
        <p:spPr bwMode="auto">
          <a:xfrm>
            <a:off x="2267744" y="2857500"/>
            <a:ext cx="2304256" cy="2857500"/>
          </a:xfrm>
          <a:prstGeom prst="rect">
            <a:avLst/>
          </a:prstGeom>
          <a:noFill/>
          <a:ln w="9525">
            <a:noFill/>
            <a:miter lim="800000"/>
            <a:headEnd/>
            <a:tailEnd/>
          </a:ln>
        </p:spPr>
      </p:pic>
      <p:pic>
        <p:nvPicPr>
          <p:cNvPr id="14" name="13 Imagen" descr="11 elefantes-en-el-desierto-damaraland-namibia.jpg"/>
          <p:cNvPicPr>
            <a:picLocks noChangeAspect="1"/>
          </p:cNvPicPr>
          <p:nvPr/>
        </p:nvPicPr>
        <p:blipFill>
          <a:blip r:embed="rId2" cstate="print"/>
          <a:srcRect l="75200" t="50000"/>
          <a:stretch>
            <a:fillRect/>
          </a:stretch>
        </p:blipFill>
        <p:spPr bwMode="auto">
          <a:xfrm>
            <a:off x="6876256" y="2857500"/>
            <a:ext cx="2267744" cy="2857500"/>
          </a:xfrm>
          <a:prstGeom prst="rect">
            <a:avLst/>
          </a:prstGeom>
          <a:noFill/>
          <a:ln w="9525">
            <a:noFill/>
            <a:miter lim="800000"/>
            <a:headEnd/>
            <a:tailEnd/>
          </a:ln>
        </p:spPr>
      </p:pic>
      <p:pic>
        <p:nvPicPr>
          <p:cNvPr id="17" name="16 Imagen" descr="11 elefantes-en-el-desierto-damaraland-namibia.jpg"/>
          <p:cNvPicPr>
            <a:picLocks noChangeAspect="1"/>
          </p:cNvPicPr>
          <p:nvPr/>
        </p:nvPicPr>
        <p:blipFill>
          <a:blip r:embed="rId2" cstate="print"/>
          <a:srcRect t="48740" r="75200"/>
          <a:stretch>
            <a:fillRect/>
          </a:stretch>
        </p:blipFill>
        <p:spPr bwMode="auto">
          <a:xfrm>
            <a:off x="0" y="2785492"/>
            <a:ext cx="2267744" cy="2929508"/>
          </a:xfrm>
          <a:prstGeom prst="rect">
            <a:avLst/>
          </a:prstGeom>
          <a:noFill/>
          <a:ln w="9525">
            <a:noFill/>
            <a:miter lim="800000"/>
            <a:headEnd/>
            <a:tailEnd/>
          </a:ln>
        </p:spPr>
      </p:pic>
      <p:sp>
        <p:nvSpPr>
          <p:cNvPr id="10" name="9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iniciativa surge de la idea compartida entre la Asociación Cultural el Chapitel y el Ayuntamiento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de recrear ese pasado histórico que tanto favoreció a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y que contribuyó de manera decisiva a hacer de esta ciudad lo que ha sido y es actualmente.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ripp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wedge">
                                      <p:cBhvr>
                                        <p:cTn id="10" dur="4000"/>
                                        <p:tgtEl>
                                          <p:spTgt spid="12290"/>
                                        </p:tgtEl>
                                      </p:cBhvr>
                                    </p:animEffect>
                                  </p:childTnLst>
                                </p:cTn>
                              </p:par>
                              <p:par>
                                <p:cTn id="11" presetID="21" presetClass="entr" presetSubtype="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2)">
                                      <p:cBhvr>
                                        <p:cTn id="13" dur="4000"/>
                                        <p:tgtEl>
                                          <p:spTgt spid="9"/>
                                        </p:tgtEl>
                                      </p:cBhvr>
                                    </p:animEffect>
                                  </p:childTnLst>
                                </p:cTn>
                              </p:par>
                              <p:par>
                                <p:cTn id="14" presetID="21" presetClass="entr" presetSubtype="2"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2)">
                                      <p:cBhvr>
                                        <p:cTn id="16" dur="4000"/>
                                        <p:tgtEl>
                                          <p:spTgt spid="7"/>
                                        </p:tgtEl>
                                      </p:cBhvr>
                                    </p:animEffect>
                                  </p:childTnLst>
                                </p:cTn>
                              </p:par>
                              <p:par>
                                <p:cTn id="17" presetID="20"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edge">
                                      <p:cBhvr>
                                        <p:cTn id="19" dur="4000"/>
                                        <p:tgtEl>
                                          <p:spTgt spid="12"/>
                                        </p:tgtEl>
                                      </p:cBhvr>
                                    </p:animEffect>
                                  </p:childTnLst>
                                </p:cTn>
                              </p:par>
                              <p:par>
                                <p:cTn id="20" presetID="21" presetClass="entr" presetSubtype="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heel(2)">
                                      <p:cBhvr>
                                        <p:cTn id="22" dur="4000"/>
                                        <p:tgtEl>
                                          <p:spTgt spid="11"/>
                                        </p:tgtEl>
                                      </p:cBhvr>
                                    </p:animEffect>
                                  </p:childTnLst>
                                </p:cTn>
                              </p:par>
                              <p:par>
                                <p:cTn id="23" presetID="21" presetClass="entr" presetSubtype="2"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heel(2)">
                                      <p:cBhvr>
                                        <p:cTn id="25" dur="4000"/>
                                        <p:tgtEl>
                                          <p:spTgt spid="17"/>
                                        </p:tgtEl>
                                      </p:cBhvr>
                                    </p:animEffect>
                                  </p:childTnLst>
                                </p:cTn>
                              </p:par>
                              <p:par>
                                <p:cTn id="26" presetID="20" presetClass="entr" presetSubtype="0"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edge">
                                      <p:cBhvr>
                                        <p:cTn id="28" dur="4000"/>
                                        <p:tgtEl>
                                          <p:spTgt spid="14"/>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Ana María\Desktop\wallpaper-16950-2960692-8-8593200K.jpg"/>
          <p:cNvPicPr>
            <a:picLocks noChangeAspect="1" noChangeArrowheads="1"/>
          </p:cNvPicPr>
          <p:nvPr/>
        </p:nvPicPr>
        <p:blipFill>
          <a:blip r:embed="rId2" cstate="print"/>
          <a:srcRect r="87800"/>
          <a:stretch>
            <a:fillRect/>
          </a:stretch>
        </p:blipFill>
        <p:spPr bwMode="auto">
          <a:xfrm>
            <a:off x="1" y="0"/>
            <a:ext cx="1115615" cy="5715000"/>
          </a:xfrm>
          <a:prstGeom prst="rect">
            <a:avLst/>
          </a:prstGeom>
          <a:noFill/>
          <a:ln w="9525">
            <a:noFill/>
            <a:miter lim="800000"/>
            <a:headEnd/>
            <a:tailEnd/>
          </a:ln>
        </p:spPr>
      </p:pic>
      <p:pic>
        <p:nvPicPr>
          <p:cNvPr id="9" name="Picture 3" descr="C:\Users\Ana María\Desktop\wallpaper-16950-2960692-8-8593200K.jpg"/>
          <p:cNvPicPr>
            <a:picLocks noChangeAspect="1" noChangeArrowheads="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10" name="Picture 3" descr="C:\Users\Ana María\Desktop\wallpaper-16950-2960692-8-8593200K.jpg"/>
          <p:cNvPicPr>
            <a:picLocks noChangeAspect="1" noChangeArrowheads="1"/>
          </p:cNvPicPr>
          <p:nvPr/>
        </p:nvPicPr>
        <p:blipFill>
          <a:blip r:embed="rId2" cstate="print"/>
          <a:srcRect l="24800" r="62600"/>
          <a:stretch>
            <a:fillRect/>
          </a:stretch>
        </p:blipFill>
        <p:spPr bwMode="auto">
          <a:xfrm>
            <a:off x="2267744" y="0"/>
            <a:ext cx="1152128" cy="5715000"/>
          </a:xfrm>
          <a:prstGeom prst="rect">
            <a:avLst/>
          </a:prstGeom>
          <a:noFill/>
          <a:ln w="9525">
            <a:noFill/>
            <a:miter lim="800000"/>
            <a:headEnd/>
            <a:tailEnd/>
          </a:ln>
        </p:spPr>
      </p:pic>
      <p:pic>
        <p:nvPicPr>
          <p:cNvPr id="11" name="Picture 3" descr="C:\Users\Ana María\Desktop\wallpaper-16950-2960692-8-8593200K.jpg"/>
          <p:cNvPicPr>
            <a:picLocks noChangeAspect="1" noChangeArrowheads="1"/>
          </p:cNvPicPr>
          <p:nvPr/>
        </p:nvPicPr>
        <p:blipFill>
          <a:blip r:embed="rId2"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12" name="Picture 3" descr="C:\Users\Ana María\Desktop\wallpaper-16950-2960692-8-8593200K.jpg"/>
          <p:cNvPicPr>
            <a:picLocks noChangeAspect="1" noChangeArrowheads="1"/>
          </p:cNvPicPr>
          <p:nvPr/>
        </p:nvPicPr>
        <p:blipFill>
          <a:blip r:embed="rId2"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13" name="Picture 3" descr="C:\Users\Ana María\Desktop\wallpaper-16950-2960692-8-8593200K.jpg"/>
          <p:cNvPicPr>
            <a:picLocks noChangeAspect="1" noChangeArrowheads="1"/>
          </p:cNvPicPr>
          <p:nvPr/>
        </p:nvPicPr>
        <p:blipFill>
          <a:blip r:embed="rId2" cstate="print"/>
          <a:srcRect l="62600" r="24800"/>
          <a:stretch>
            <a:fillRect/>
          </a:stretch>
        </p:blipFill>
        <p:spPr bwMode="auto">
          <a:xfrm>
            <a:off x="5724128" y="0"/>
            <a:ext cx="1152128" cy="5715000"/>
          </a:xfrm>
          <a:prstGeom prst="rect">
            <a:avLst/>
          </a:prstGeom>
          <a:noFill/>
          <a:ln w="9525">
            <a:noFill/>
            <a:miter lim="800000"/>
            <a:headEnd/>
            <a:tailEnd/>
          </a:ln>
        </p:spPr>
      </p:pic>
      <p:pic>
        <p:nvPicPr>
          <p:cNvPr id="14" name="Picture 3" descr="C:\Users\Ana María\Desktop\wallpaper-16950-2960692-8-8593200K.jpg"/>
          <p:cNvPicPr>
            <a:picLocks noChangeAspect="1" noChangeArrowheads="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15" name="Picture 3" descr="C:\Users\Ana María\Desktop\wallpaper-16950-2960692-8-8593200K.jpg"/>
          <p:cNvPicPr>
            <a:picLocks noChangeAspect="1" noChangeArrowheads="1"/>
          </p:cNvPicPr>
          <p:nvPr/>
        </p:nvPicPr>
        <p:blipFill>
          <a:blip r:embed="rId2" cstate="print"/>
          <a:srcRect l="87800"/>
          <a:stretch>
            <a:fillRect/>
          </a:stretch>
        </p:blipFill>
        <p:spPr bwMode="auto">
          <a:xfrm>
            <a:off x="8028384" y="0"/>
            <a:ext cx="1115616" cy="5714999"/>
          </a:xfrm>
          <a:prstGeom prst="rect">
            <a:avLst/>
          </a:prstGeom>
          <a:noFill/>
          <a:ln w="9525">
            <a:noFill/>
            <a:miter lim="800000"/>
            <a:headEnd/>
            <a:tailEnd/>
          </a:ln>
        </p:spPr>
      </p:pic>
      <p:sp>
        <p:nvSpPr>
          <p:cNvPr id="16" name="15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momento más destacado de esta fiesta es la representación del hecho histórico que cada año se recrea y que tiene que ver con la historia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y de Navarra.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strips(upRight)">
                                      <p:cBhvr>
                                        <p:cTn id="7" dur="4000"/>
                                        <p:tgtEl>
                                          <p:spTgt spid="6147"/>
                                        </p:tgtEl>
                                      </p:cBhvr>
                                    </p:animEffect>
                                  </p:childTnLst>
                                </p:cTn>
                              </p:par>
                              <p:par>
                                <p:cTn id="8" presetID="18" presetClass="entr" presetSubtype="9"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trips(upLeft)">
                                      <p:cBhvr>
                                        <p:cTn id="10" dur="4000"/>
                                        <p:tgtEl>
                                          <p:spTgt spid="9"/>
                                        </p:tgtEl>
                                      </p:cBhvr>
                                    </p:animEffect>
                                  </p:childTnLst>
                                </p:cTn>
                              </p:par>
                              <p:par>
                                <p:cTn id="11" presetID="18" presetClass="entr" presetSubtype="3"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strips(upRight)">
                                      <p:cBhvr>
                                        <p:cTn id="13" dur="4000"/>
                                        <p:tgtEl>
                                          <p:spTgt spid="10"/>
                                        </p:tgtEl>
                                      </p:cBhvr>
                                    </p:animEffect>
                                  </p:childTnLst>
                                </p:cTn>
                              </p:par>
                              <p:par>
                                <p:cTn id="14" presetID="18" presetClass="entr" presetSubtype="9"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strips(upLeft)">
                                      <p:cBhvr>
                                        <p:cTn id="16" dur="4000"/>
                                        <p:tgtEl>
                                          <p:spTgt spid="11"/>
                                        </p:tgtEl>
                                      </p:cBhvr>
                                    </p:animEffect>
                                  </p:childTnLst>
                                </p:cTn>
                              </p:par>
                              <p:par>
                                <p:cTn id="17" presetID="18" presetClass="entr" presetSubtype="3"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strips(upRight)">
                                      <p:cBhvr>
                                        <p:cTn id="19" dur="4000"/>
                                        <p:tgtEl>
                                          <p:spTgt spid="12"/>
                                        </p:tgtEl>
                                      </p:cBhvr>
                                    </p:animEffect>
                                  </p:childTnLst>
                                </p:cTn>
                              </p:par>
                              <p:par>
                                <p:cTn id="20" presetID="18" presetClass="entr" presetSubtype="9"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Left)">
                                      <p:cBhvr>
                                        <p:cTn id="22" dur="4000"/>
                                        <p:tgtEl>
                                          <p:spTgt spid="13"/>
                                        </p:tgtEl>
                                      </p:cBhvr>
                                    </p:animEffect>
                                  </p:childTnLst>
                                </p:cTn>
                              </p:par>
                              <p:par>
                                <p:cTn id="23" presetID="18" presetClass="entr" presetSubtype="3"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strips(upRight)">
                                      <p:cBhvr>
                                        <p:cTn id="25" dur="4000"/>
                                        <p:tgtEl>
                                          <p:spTgt spid="14"/>
                                        </p:tgtEl>
                                      </p:cBhvr>
                                    </p:animEffect>
                                  </p:childTnLst>
                                </p:cTn>
                              </p:par>
                              <p:par>
                                <p:cTn id="26" presetID="18" presetClass="entr" presetSubtype="9"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strips(upLeft)">
                                      <p:cBhvr>
                                        <p:cTn id="28" dur="4000"/>
                                        <p:tgtEl>
                                          <p:spTgt spid="15"/>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1"/>
                                          </p:val>
                                        </p:tav>
                                        <p:tav tm="100000">
                                          <p:val>
                                            <p:strVal val="#ppt_x"/>
                                          </p:val>
                                        </p:tav>
                                      </p:tavLst>
                                    </p:anim>
                                    <p:anim calcmode="lin" valueType="num">
                                      <p:cBhvr>
                                        <p:cTn id="3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Users\Ana María\Desktop\525024K.jpg"/>
          <p:cNvPicPr>
            <a:picLocks noChangeAspect="1" noChangeArrowheads="1"/>
          </p:cNvPicPr>
          <p:nvPr/>
        </p:nvPicPr>
        <p:blipFill>
          <a:blip r:embed="rId2" cstate="print"/>
          <a:srcRect t="50000" r="66538"/>
          <a:stretch>
            <a:fillRect/>
          </a:stretch>
        </p:blipFill>
        <p:spPr bwMode="auto">
          <a:xfrm>
            <a:off x="0" y="2857500"/>
            <a:ext cx="3059832" cy="2857500"/>
          </a:xfrm>
          <a:prstGeom prst="rect">
            <a:avLst/>
          </a:prstGeom>
          <a:noFill/>
          <a:ln w="9525">
            <a:noFill/>
            <a:miter lim="800000"/>
            <a:headEnd/>
            <a:tailEnd/>
          </a:ln>
        </p:spPr>
      </p:pic>
      <p:pic>
        <p:nvPicPr>
          <p:cNvPr id="13" name="Picture 3" descr="C:\Users\Ana María\Desktop\525024K.jpg"/>
          <p:cNvPicPr>
            <a:picLocks noChangeAspect="1" noChangeArrowheads="1"/>
          </p:cNvPicPr>
          <p:nvPr/>
        </p:nvPicPr>
        <p:blipFill>
          <a:blip r:embed="rId2" cstate="print"/>
          <a:srcRect l="33463" t="50000" r="32676"/>
          <a:stretch>
            <a:fillRect/>
          </a:stretch>
        </p:blipFill>
        <p:spPr bwMode="auto">
          <a:xfrm>
            <a:off x="3059832" y="2857500"/>
            <a:ext cx="3096344" cy="2857500"/>
          </a:xfrm>
          <a:prstGeom prst="rect">
            <a:avLst/>
          </a:prstGeom>
          <a:noFill/>
          <a:ln w="9525">
            <a:noFill/>
            <a:miter lim="800000"/>
            <a:headEnd/>
            <a:tailEnd/>
          </a:ln>
        </p:spPr>
      </p:pic>
      <p:pic>
        <p:nvPicPr>
          <p:cNvPr id="14" name="Picture 3" descr="C:\Users\Ana María\Desktop\525024K.jpg"/>
          <p:cNvPicPr>
            <a:picLocks noChangeAspect="1" noChangeArrowheads="1"/>
          </p:cNvPicPr>
          <p:nvPr/>
        </p:nvPicPr>
        <p:blipFill>
          <a:blip r:embed="rId2" cstate="print"/>
          <a:srcRect l="67325" b="51260"/>
          <a:stretch>
            <a:fillRect/>
          </a:stretch>
        </p:blipFill>
        <p:spPr bwMode="auto">
          <a:xfrm>
            <a:off x="6156176" y="0"/>
            <a:ext cx="2987825" cy="2785492"/>
          </a:xfrm>
          <a:prstGeom prst="rect">
            <a:avLst/>
          </a:prstGeom>
          <a:noFill/>
          <a:ln w="9525">
            <a:noFill/>
            <a:miter lim="800000"/>
            <a:headEnd/>
            <a:tailEnd/>
          </a:ln>
        </p:spPr>
      </p:pic>
      <p:pic>
        <p:nvPicPr>
          <p:cNvPr id="15" name="Picture 3" descr="C:\Users\Ana María\Desktop\525024K.jpg"/>
          <p:cNvPicPr>
            <a:picLocks noChangeAspect="1" noChangeArrowheads="1"/>
          </p:cNvPicPr>
          <p:nvPr/>
        </p:nvPicPr>
        <p:blipFill>
          <a:blip r:embed="rId2" cstate="print"/>
          <a:srcRect r="66538" b="50000"/>
          <a:stretch>
            <a:fillRect/>
          </a:stretch>
        </p:blipFill>
        <p:spPr bwMode="auto">
          <a:xfrm>
            <a:off x="1" y="0"/>
            <a:ext cx="3059831" cy="2857500"/>
          </a:xfrm>
          <a:prstGeom prst="rect">
            <a:avLst/>
          </a:prstGeom>
          <a:noFill/>
          <a:ln w="9525">
            <a:noFill/>
            <a:miter lim="800000"/>
            <a:headEnd/>
            <a:tailEnd/>
          </a:ln>
        </p:spPr>
      </p:pic>
      <p:pic>
        <p:nvPicPr>
          <p:cNvPr id="16" name="Picture 3" descr="C:\Users\Ana María\Desktop\525024K.jpg"/>
          <p:cNvPicPr>
            <a:picLocks noChangeAspect="1" noChangeArrowheads="1"/>
          </p:cNvPicPr>
          <p:nvPr/>
        </p:nvPicPr>
        <p:blipFill>
          <a:blip r:embed="rId2" cstate="print"/>
          <a:srcRect l="33463" r="32676" b="50000"/>
          <a:stretch>
            <a:fillRect/>
          </a:stretch>
        </p:blipFill>
        <p:spPr bwMode="auto">
          <a:xfrm>
            <a:off x="3059832" y="0"/>
            <a:ext cx="3096344" cy="2857500"/>
          </a:xfrm>
          <a:prstGeom prst="rect">
            <a:avLst/>
          </a:prstGeom>
          <a:noFill/>
          <a:ln w="9525">
            <a:noFill/>
            <a:miter lim="800000"/>
            <a:headEnd/>
            <a:tailEnd/>
          </a:ln>
        </p:spPr>
      </p:pic>
      <p:pic>
        <p:nvPicPr>
          <p:cNvPr id="17" name="Picture 3" descr="C:\Users\Ana María\Desktop\525024K.jpg"/>
          <p:cNvPicPr>
            <a:picLocks noChangeAspect="1" noChangeArrowheads="1"/>
          </p:cNvPicPr>
          <p:nvPr/>
        </p:nvPicPr>
        <p:blipFill>
          <a:blip r:embed="rId2" cstate="print"/>
          <a:srcRect l="67325" t="48740"/>
          <a:stretch>
            <a:fillRect/>
          </a:stretch>
        </p:blipFill>
        <p:spPr bwMode="auto">
          <a:xfrm>
            <a:off x="6156176" y="2785492"/>
            <a:ext cx="2987825" cy="2929508"/>
          </a:xfrm>
          <a:prstGeom prst="rect">
            <a:avLst/>
          </a:prstGeom>
          <a:noFill/>
          <a:ln w="9525">
            <a:noFill/>
            <a:miter lim="800000"/>
            <a:headEnd/>
            <a:tailEnd/>
          </a:ln>
        </p:spPr>
      </p:pic>
      <p:sp>
        <p:nvSpPr>
          <p:cNvPr id="8" name="7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se complementa con mercados medievales, menús medievales en los restaurantes de la Villa y todo el ambiente necesario para trasladarte a una época remota.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4000" fill="hold"/>
                                        <p:tgtEl>
                                          <p:spTgt spid="15"/>
                                        </p:tgtEl>
                                        <p:attrNameLst>
                                          <p:attrName>ppt_x</p:attrName>
                                        </p:attrNameLst>
                                      </p:cBhvr>
                                      <p:tavLst>
                                        <p:tav tm="0">
                                          <p:val>
                                            <p:strVal val="#ppt_x-#ppt_w/2"/>
                                          </p:val>
                                        </p:tav>
                                        <p:tav tm="100000">
                                          <p:val>
                                            <p:strVal val="#ppt_x"/>
                                          </p:val>
                                        </p:tav>
                                      </p:tavLst>
                                    </p:anim>
                                    <p:anim calcmode="lin" valueType="num">
                                      <p:cBhvr>
                                        <p:cTn id="8" dur="4000" fill="hold"/>
                                        <p:tgtEl>
                                          <p:spTgt spid="15"/>
                                        </p:tgtEl>
                                        <p:attrNameLst>
                                          <p:attrName>ppt_y</p:attrName>
                                        </p:attrNameLst>
                                      </p:cBhvr>
                                      <p:tavLst>
                                        <p:tav tm="0">
                                          <p:val>
                                            <p:strVal val="#ppt_y"/>
                                          </p:val>
                                        </p:tav>
                                        <p:tav tm="100000">
                                          <p:val>
                                            <p:strVal val="#ppt_y"/>
                                          </p:val>
                                        </p:tav>
                                      </p:tavLst>
                                    </p:anim>
                                    <p:anim calcmode="lin" valueType="num">
                                      <p:cBhvr>
                                        <p:cTn id="9" dur="4000" fill="hold"/>
                                        <p:tgtEl>
                                          <p:spTgt spid="15"/>
                                        </p:tgtEl>
                                        <p:attrNameLst>
                                          <p:attrName>ppt_w</p:attrName>
                                        </p:attrNameLst>
                                      </p:cBhvr>
                                      <p:tavLst>
                                        <p:tav tm="0">
                                          <p:val>
                                            <p:fltVal val="0"/>
                                          </p:val>
                                        </p:tav>
                                        <p:tav tm="100000">
                                          <p:val>
                                            <p:strVal val="#ppt_w"/>
                                          </p:val>
                                        </p:tav>
                                      </p:tavLst>
                                    </p:anim>
                                    <p:anim calcmode="lin" valueType="num">
                                      <p:cBhvr>
                                        <p:cTn id="10" dur="4000" fill="hold"/>
                                        <p:tgtEl>
                                          <p:spTgt spid="15"/>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4000" fill="hold"/>
                                        <p:tgtEl>
                                          <p:spTgt spid="16"/>
                                        </p:tgtEl>
                                        <p:attrNameLst>
                                          <p:attrName>ppt_x</p:attrName>
                                        </p:attrNameLst>
                                      </p:cBhvr>
                                      <p:tavLst>
                                        <p:tav tm="0">
                                          <p:val>
                                            <p:strVal val="#ppt_x-#ppt_w/2"/>
                                          </p:val>
                                        </p:tav>
                                        <p:tav tm="100000">
                                          <p:val>
                                            <p:strVal val="#ppt_x"/>
                                          </p:val>
                                        </p:tav>
                                      </p:tavLst>
                                    </p:anim>
                                    <p:anim calcmode="lin" valueType="num">
                                      <p:cBhvr>
                                        <p:cTn id="14" dur="4000" fill="hold"/>
                                        <p:tgtEl>
                                          <p:spTgt spid="16"/>
                                        </p:tgtEl>
                                        <p:attrNameLst>
                                          <p:attrName>ppt_y</p:attrName>
                                        </p:attrNameLst>
                                      </p:cBhvr>
                                      <p:tavLst>
                                        <p:tav tm="0">
                                          <p:val>
                                            <p:strVal val="#ppt_y"/>
                                          </p:val>
                                        </p:tav>
                                        <p:tav tm="100000">
                                          <p:val>
                                            <p:strVal val="#ppt_y"/>
                                          </p:val>
                                        </p:tav>
                                      </p:tavLst>
                                    </p:anim>
                                    <p:anim calcmode="lin" valueType="num">
                                      <p:cBhvr>
                                        <p:cTn id="15" dur="4000" fill="hold"/>
                                        <p:tgtEl>
                                          <p:spTgt spid="16"/>
                                        </p:tgtEl>
                                        <p:attrNameLst>
                                          <p:attrName>ppt_w</p:attrName>
                                        </p:attrNameLst>
                                      </p:cBhvr>
                                      <p:tavLst>
                                        <p:tav tm="0">
                                          <p:val>
                                            <p:fltVal val="0"/>
                                          </p:val>
                                        </p:tav>
                                        <p:tav tm="100000">
                                          <p:val>
                                            <p:strVal val="#ppt_w"/>
                                          </p:val>
                                        </p:tav>
                                      </p:tavLst>
                                    </p:anim>
                                    <p:anim calcmode="lin" valueType="num">
                                      <p:cBhvr>
                                        <p:cTn id="16" dur="4000" fill="hold"/>
                                        <p:tgtEl>
                                          <p:spTgt spid="16"/>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4000" fill="hold"/>
                                        <p:tgtEl>
                                          <p:spTgt spid="14"/>
                                        </p:tgtEl>
                                        <p:attrNameLst>
                                          <p:attrName>ppt_x</p:attrName>
                                        </p:attrNameLst>
                                      </p:cBhvr>
                                      <p:tavLst>
                                        <p:tav tm="0">
                                          <p:val>
                                            <p:strVal val="#ppt_x-#ppt_w/2"/>
                                          </p:val>
                                        </p:tav>
                                        <p:tav tm="100000">
                                          <p:val>
                                            <p:strVal val="#ppt_x"/>
                                          </p:val>
                                        </p:tav>
                                      </p:tavLst>
                                    </p:anim>
                                    <p:anim calcmode="lin" valueType="num">
                                      <p:cBhvr>
                                        <p:cTn id="20" dur="4000" fill="hold"/>
                                        <p:tgtEl>
                                          <p:spTgt spid="14"/>
                                        </p:tgtEl>
                                        <p:attrNameLst>
                                          <p:attrName>ppt_y</p:attrName>
                                        </p:attrNameLst>
                                      </p:cBhvr>
                                      <p:tavLst>
                                        <p:tav tm="0">
                                          <p:val>
                                            <p:strVal val="#ppt_y"/>
                                          </p:val>
                                        </p:tav>
                                        <p:tav tm="100000">
                                          <p:val>
                                            <p:strVal val="#ppt_y"/>
                                          </p:val>
                                        </p:tav>
                                      </p:tavLst>
                                    </p:anim>
                                    <p:anim calcmode="lin" valueType="num">
                                      <p:cBhvr>
                                        <p:cTn id="21" dur="4000" fill="hold"/>
                                        <p:tgtEl>
                                          <p:spTgt spid="14"/>
                                        </p:tgtEl>
                                        <p:attrNameLst>
                                          <p:attrName>ppt_w</p:attrName>
                                        </p:attrNameLst>
                                      </p:cBhvr>
                                      <p:tavLst>
                                        <p:tav tm="0">
                                          <p:val>
                                            <p:fltVal val="0"/>
                                          </p:val>
                                        </p:tav>
                                        <p:tav tm="100000">
                                          <p:val>
                                            <p:strVal val="#ppt_w"/>
                                          </p:val>
                                        </p:tav>
                                      </p:tavLst>
                                    </p:anim>
                                    <p:anim calcmode="lin" valueType="num">
                                      <p:cBhvr>
                                        <p:cTn id="22" dur="4000" fill="hold"/>
                                        <p:tgtEl>
                                          <p:spTgt spid="14"/>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4000" fill="hold"/>
                                        <p:tgtEl>
                                          <p:spTgt spid="17"/>
                                        </p:tgtEl>
                                        <p:attrNameLst>
                                          <p:attrName>ppt_x</p:attrName>
                                        </p:attrNameLst>
                                      </p:cBhvr>
                                      <p:tavLst>
                                        <p:tav tm="0">
                                          <p:val>
                                            <p:strVal val="#ppt_x+#ppt_w/2"/>
                                          </p:val>
                                        </p:tav>
                                        <p:tav tm="100000">
                                          <p:val>
                                            <p:strVal val="#ppt_x"/>
                                          </p:val>
                                        </p:tav>
                                      </p:tavLst>
                                    </p:anim>
                                    <p:anim calcmode="lin" valueType="num">
                                      <p:cBhvr>
                                        <p:cTn id="26" dur="4000" fill="hold"/>
                                        <p:tgtEl>
                                          <p:spTgt spid="17"/>
                                        </p:tgtEl>
                                        <p:attrNameLst>
                                          <p:attrName>ppt_y</p:attrName>
                                        </p:attrNameLst>
                                      </p:cBhvr>
                                      <p:tavLst>
                                        <p:tav tm="0">
                                          <p:val>
                                            <p:strVal val="#ppt_y"/>
                                          </p:val>
                                        </p:tav>
                                        <p:tav tm="100000">
                                          <p:val>
                                            <p:strVal val="#ppt_y"/>
                                          </p:val>
                                        </p:tav>
                                      </p:tavLst>
                                    </p:anim>
                                    <p:anim calcmode="lin" valueType="num">
                                      <p:cBhvr>
                                        <p:cTn id="27" dur="4000" fill="hold"/>
                                        <p:tgtEl>
                                          <p:spTgt spid="17"/>
                                        </p:tgtEl>
                                        <p:attrNameLst>
                                          <p:attrName>ppt_w</p:attrName>
                                        </p:attrNameLst>
                                      </p:cBhvr>
                                      <p:tavLst>
                                        <p:tav tm="0">
                                          <p:val>
                                            <p:fltVal val="0"/>
                                          </p:val>
                                        </p:tav>
                                        <p:tav tm="100000">
                                          <p:val>
                                            <p:strVal val="#ppt_w"/>
                                          </p:val>
                                        </p:tav>
                                      </p:tavLst>
                                    </p:anim>
                                    <p:anim calcmode="lin" valueType="num">
                                      <p:cBhvr>
                                        <p:cTn id="28" dur="4000" fill="hold"/>
                                        <p:tgtEl>
                                          <p:spTgt spid="17"/>
                                        </p:tgtEl>
                                        <p:attrNameLst>
                                          <p:attrName>ppt_h</p:attrName>
                                        </p:attrNameLst>
                                      </p:cBhvr>
                                      <p:tavLst>
                                        <p:tav tm="0">
                                          <p:val>
                                            <p:strVal val="#ppt_h"/>
                                          </p:val>
                                        </p:tav>
                                        <p:tav tm="100000">
                                          <p:val>
                                            <p:strVal val="#ppt_h"/>
                                          </p:val>
                                        </p:tav>
                                      </p:tavLst>
                                    </p:anim>
                                  </p:childTnLst>
                                </p:cTn>
                              </p:par>
                              <p:par>
                                <p:cTn id="29" presetID="17" presetClass="entr" presetSubtype="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4000" fill="hold"/>
                                        <p:tgtEl>
                                          <p:spTgt spid="13"/>
                                        </p:tgtEl>
                                        <p:attrNameLst>
                                          <p:attrName>ppt_x</p:attrName>
                                        </p:attrNameLst>
                                      </p:cBhvr>
                                      <p:tavLst>
                                        <p:tav tm="0">
                                          <p:val>
                                            <p:strVal val="#ppt_x+#ppt_w/2"/>
                                          </p:val>
                                        </p:tav>
                                        <p:tav tm="100000">
                                          <p:val>
                                            <p:strVal val="#ppt_x"/>
                                          </p:val>
                                        </p:tav>
                                      </p:tavLst>
                                    </p:anim>
                                    <p:anim calcmode="lin" valueType="num">
                                      <p:cBhvr>
                                        <p:cTn id="32" dur="4000" fill="hold"/>
                                        <p:tgtEl>
                                          <p:spTgt spid="13"/>
                                        </p:tgtEl>
                                        <p:attrNameLst>
                                          <p:attrName>ppt_y</p:attrName>
                                        </p:attrNameLst>
                                      </p:cBhvr>
                                      <p:tavLst>
                                        <p:tav tm="0">
                                          <p:val>
                                            <p:strVal val="#ppt_y"/>
                                          </p:val>
                                        </p:tav>
                                        <p:tav tm="100000">
                                          <p:val>
                                            <p:strVal val="#ppt_y"/>
                                          </p:val>
                                        </p:tav>
                                      </p:tavLst>
                                    </p:anim>
                                    <p:anim calcmode="lin" valueType="num">
                                      <p:cBhvr>
                                        <p:cTn id="33" dur="4000" fill="hold"/>
                                        <p:tgtEl>
                                          <p:spTgt spid="13"/>
                                        </p:tgtEl>
                                        <p:attrNameLst>
                                          <p:attrName>ppt_w</p:attrName>
                                        </p:attrNameLst>
                                      </p:cBhvr>
                                      <p:tavLst>
                                        <p:tav tm="0">
                                          <p:val>
                                            <p:fltVal val="0"/>
                                          </p:val>
                                        </p:tav>
                                        <p:tav tm="100000">
                                          <p:val>
                                            <p:strVal val="#ppt_w"/>
                                          </p:val>
                                        </p:tav>
                                      </p:tavLst>
                                    </p:anim>
                                    <p:anim calcmode="lin" valueType="num">
                                      <p:cBhvr>
                                        <p:cTn id="34" dur="4000" fill="hold"/>
                                        <p:tgtEl>
                                          <p:spTgt spid="13"/>
                                        </p:tgtEl>
                                        <p:attrNameLst>
                                          <p:attrName>ppt_h</p:attrName>
                                        </p:attrNameLst>
                                      </p:cBhvr>
                                      <p:tavLst>
                                        <p:tav tm="0">
                                          <p:val>
                                            <p:strVal val="#ppt_h"/>
                                          </p:val>
                                        </p:tav>
                                        <p:tav tm="100000">
                                          <p:val>
                                            <p:strVal val="#ppt_h"/>
                                          </p:val>
                                        </p:tav>
                                      </p:tavLst>
                                    </p:anim>
                                  </p:childTnLst>
                                </p:cTn>
                              </p:par>
                              <p:par>
                                <p:cTn id="35" presetID="17" presetClass="entr" presetSubtype="2" fill="hold" nodeType="withEffect">
                                  <p:stCondLst>
                                    <p:cond delay="0"/>
                                  </p:stCondLst>
                                  <p:childTnLst>
                                    <p:set>
                                      <p:cBhvr>
                                        <p:cTn id="36" dur="1" fill="hold">
                                          <p:stCondLst>
                                            <p:cond delay="0"/>
                                          </p:stCondLst>
                                        </p:cTn>
                                        <p:tgtEl>
                                          <p:spTgt spid="7171"/>
                                        </p:tgtEl>
                                        <p:attrNameLst>
                                          <p:attrName>style.visibility</p:attrName>
                                        </p:attrNameLst>
                                      </p:cBhvr>
                                      <p:to>
                                        <p:strVal val="visible"/>
                                      </p:to>
                                    </p:set>
                                    <p:anim calcmode="lin" valueType="num">
                                      <p:cBhvr>
                                        <p:cTn id="37" dur="4000" fill="hold"/>
                                        <p:tgtEl>
                                          <p:spTgt spid="7171"/>
                                        </p:tgtEl>
                                        <p:attrNameLst>
                                          <p:attrName>ppt_x</p:attrName>
                                        </p:attrNameLst>
                                      </p:cBhvr>
                                      <p:tavLst>
                                        <p:tav tm="0">
                                          <p:val>
                                            <p:strVal val="#ppt_x+#ppt_w/2"/>
                                          </p:val>
                                        </p:tav>
                                        <p:tav tm="100000">
                                          <p:val>
                                            <p:strVal val="#ppt_x"/>
                                          </p:val>
                                        </p:tav>
                                      </p:tavLst>
                                    </p:anim>
                                    <p:anim calcmode="lin" valueType="num">
                                      <p:cBhvr>
                                        <p:cTn id="38" dur="4000" fill="hold"/>
                                        <p:tgtEl>
                                          <p:spTgt spid="7171"/>
                                        </p:tgtEl>
                                        <p:attrNameLst>
                                          <p:attrName>ppt_y</p:attrName>
                                        </p:attrNameLst>
                                      </p:cBhvr>
                                      <p:tavLst>
                                        <p:tav tm="0">
                                          <p:val>
                                            <p:strVal val="#ppt_y"/>
                                          </p:val>
                                        </p:tav>
                                        <p:tav tm="100000">
                                          <p:val>
                                            <p:strVal val="#ppt_y"/>
                                          </p:val>
                                        </p:tav>
                                      </p:tavLst>
                                    </p:anim>
                                    <p:anim calcmode="lin" valueType="num">
                                      <p:cBhvr>
                                        <p:cTn id="39" dur="4000" fill="hold"/>
                                        <p:tgtEl>
                                          <p:spTgt spid="7171"/>
                                        </p:tgtEl>
                                        <p:attrNameLst>
                                          <p:attrName>ppt_w</p:attrName>
                                        </p:attrNameLst>
                                      </p:cBhvr>
                                      <p:tavLst>
                                        <p:tav tm="0">
                                          <p:val>
                                            <p:fltVal val="0"/>
                                          </p:val>
                                        </p:tav>
                                        <p:tav tm="100000">
                                          <p:val>
                                            <p:strVal val="#ppt_w"/>
                                          </p:val>
                                        </p:tav>
                                      </p:tavLst>
                                    </p:anim>
                                    <p:anim calcmode="lin" valueType="num">
                                      <p:cBhvr>
                                        <p:cTn id="40" dur="4000" fill="hold"/>
                                        <p:tgtEl>
                                          <p:spTgt spid="7171"/>
                                        </p:tgtEl>
                                        <p:attrNameLst>
                                          <p:attrName>ppt_h</p:attrName>
                                        </p:attrNameLst>
                                      </p:cBhvr>
                                      <p:tavLst>
                                        <p:tav tm="0">
                                          <p:val>
                                            <p:strVal val="#ppt_h"/>
                                          </p:val>
                                        </p:tav>
                                        <p:tav tm="100000">
                                          <p:val>
                                            <p:strVal val="#ppt_h"/>
                                          </p:val>
                                        </p:tav>
                                      </p:tavLst>
                                    </p:anim>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1"/>
                                          </p:val>
                                        </p:tav>
                                        <p:tav tm="100000">
                                          <p:val>
                                            <p:strVal val="#ppt_x"/>
                                          </p:val>
                                        </p:tav>
                                      </p:tavLst>
                                    </p:anim>
                                    <p:anim calcmode="lin" valueType="num">
                                      <p:cBhvr>
                                        <p:cTn id="4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3.jpg"/>
          <p:cNvPicPr>
            <a:picLocks noChangeAspect="1"/>
          </p:cNvPicPr>
          <p:nvPr/>
        </p:nvPicPr>
        <p:blipFill>
          <a:blip r:embed="rId2" cstate="print"/>
          <a:stretch>
            <a:fillRect/>
          </a:stretch>
        </p:blipFill>
        <p:spPr>
          <a:xfrm>
            <a:off x="0" y="0"/>
            <a:ext cx="9144000" cy="5715000"/>
          </a:xfrm>
          <a:prstGeom prst="rect">
            <a:avLst/>
          </a:prstGeom>
        </p:spPr>
      </p:pic>
      <p:pic>
        <p:nvPicPr>
          <p:cNvPr id="8" name="7 Imagen" descr="13.jpg"/>
          <p:cNvPicPr>
            <a:picLocks noChangeAspect="1"/>
          </p:cNvPicPr>
          <p:nvPr/>
        </p:nvPicPr>
        <p:blipFill>
          <a:blip r:embed="rId2" cstate="print"/>
          <a:stretch>
            <a:fillRect/>
          </a:stretch>
        </p:blipFill>
        <p:spPr>
          <a:xfrm>
            <a:off x="0" y="0"/>
            <a:ext cx="9144000" cy="5715000"/>
          </a:xfrm>
          <a:prstGeom prst="rect">
            <a:avLst/>
          </a:prstGeom>
        </p:spPr>
      </p:pic>
      <p:pic>
        <p:nvPicPr>
          <p:cNvPr id="9" name="8 Imagen" descr="13.jpg"/>
          <p:cNvPicPr>
            <a:picLocks noChangeAspect="1"/>
          </p:cNvPicPr>
          <p:nvPr/>
        </p:nvPicPr>
        <p:blipFill>
          <a:blip r:embed="rId2" cstate="print"/>
          <a:stretch>
            <a:fillRect/>
          </a:stretch>
        </p:blipFill>
        <p:spPr>
          <a:xfrm>
            <a:off x="0" y="0"/>
            <a:ext cx="9144000" cy="5715000"/>
          </a:xfrm>
          <a:prstGeom prst="rect">
            <a:avLst/>
          </a:prstGeom>
        </p:spPr>
      </p:pic>
      <p:pic>
        <p:nvPicPr>
          <p:cNvPr id="10" name="9 Imagen" descr="13.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539552"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Fiestas Medievales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son las más antiguas de cuantas en Navarra se celebran (</a:t>
            </a:r>
            <a:r>
              <a:rPr lang="es-ES" i="1" dirty="0" err="1" smtClean="0">
                <a:effectLst>
                  <a:glow rad="101600">
                    <a:srgbClr val="C00000">
                      <a:alpha val="60000"/>
                    </a:srgbClr>
                  </a:glow>
                  <a:outerShdw blurRad="38100" dist="38100" dir="2700000" algn="tl">
                    <a:srgbClr val="000000">
                      <a:alpha val="43137"/>
                    </a:srgbClr>
                  </a:outerShdw>
                </a:effectLst>
              </a:rPr>
              <a:t>Estella</a:t>
            </a:r>
            <a:r>
              <a:rPr lang="es-ES" i="1" dirty="0" smtClean="0">
                <a:effectLst>
                  <a:glow rad="101600">
                    <a:srgbClr val="C00000">
                      <a:alpha val="60000"/>
                    </a:srgbClr>
                  </a:glow>
                  <a:outerShdw blurRad="38100" dist="38100" dir="2700000" algn="tl">
                    <a:srgbClr val="000000">
                      <a:alpha val="43137"/>
                    </a:srgbClr>
                  </a:outerShdw>
                </a:effectLst>
              </a:rPr>
              <a:t>-Lizarra, </a:t>
            </a:r>
            <a:r>
              <a:rPr lang="es-ES" i="1" dirty="0" err="1" smtClean="0">
                <a:effectLst>
                  <a:glow rad="101600">
                    <a:srgbClr val="C00000">
                      <a:alpha val="60000"/>
                    </a:srgbClr>
                  </a:glow>
                  <a:outerShdw blurRad="38100" dist="38100" dir="2700000" algn="tl">
                    <a:srgbClr val="000000">
                      <a:alpha val="43137"/>
                    </a:srgbClr>
                  </a:outerShdw>
                </a:effectLst>
              </a:rPr>
              <a:t>Lekumberri</a:t>
            </a:r>
            <a:r>
              <a:rPr lang="es-ES" i="1" dirty="0" smtClean="0">
                <a:effectLst>
                  <a:glow rad="101600">
                    <a:srgbClr val="C00000">
                      <a:alpha val="60000"/>
                    </a:srgbClr>
                  </a:glow>
                  <a:outerShdw blurRad="38100" dist="38100" dir="2700000" algn="tl">
                    <a:srgbClr val="000000">
                      <a:alpha val="43137"/>
                    </a:srgbClr>
                  </a:outerShdw>
                </a:effectLst>
              </a:rPr>
              <a:t>, San Adrián, Tudela, Pamplona, </a:t>
            </a:r>
            <a:r>
              <a:rPr lang="es-ES" i="1" dirty="0" err="1" smtClean="0">
                <a:effectLst>
                  <a:glow rad="101600">
                    <a:srgbClr val="C00000">
                      <a:alpha val="60000"/>
                    </a:srgbClr>
                  </a:glow>
                  <a:outerShdw blurRad="38100" dist="38100" dir="2700000" algn="tl">
                    <a:srgbClr val="000000">
                      <a:alpha val="43137"/>
                    </a:srgbClr>
                  </a:outerShdw>
                </a:effectLst>
              </a:rPr>
              <a:t>etc</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4*ppt_w"/>
                                          </p:val>
                                        </p:tav>
                                      </p:tavLst>
                                    </p:anim>
                                    <p:anim calcmode="lin" valueType="num">
                                      <p:cBhvr>
                                        <p:cTn id="7" dur="4000"/>
                                        <p:tgtEl>
                                          <p:spTgt spid="7"/>
                                        </p:tgtEl>
                                        <p:attrNameLst>
                                          <p:attrName>ppt_h</p:attrName>
                                        </p:attrNameLst>
                                      </p:cBhvr>
                                      <p:tavLst>
                                        <p:tav tm="0">
                                          <p:val>
                                            <p:strVal val="ppt_h"/>
                                          </p:val>
                                        </p:tav>
                                        <p:tav tm="100000">
                                          <p:val>
                                            <p:strVal val="4*ppt_h"/>
                                          </p:val>
                                        </p:tav>
                                      </p:tavLst>
                                    </p:anim>
                                    <p:set>
                                      <p:cBhvr>
                                        <p:cTn id="8" dur="1" fill="hold">
                                          <p:stCondLst>
                                            <p:cond delay="3999"/>
                                          </p:stCondLst>
                                        </p:cTn>
                                        <p:tgtEl>
                                          <p:spTgt spid="7"/>
                                        </p:tgtEl>
                                        <p:attrNameLst>
                                          <p:attrName>style.visibility</p:attrName>
                                        </p:attrNameLst>
                                      </p:cBhvr>
                                      <p:to>
                                        <p:strVal val="hidden"/>
                                      </p:to>
                                    </p:set>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par>
                                <p:cTn id="12" presetID="8" presetClass="entr" presetSubtype="16"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diamond(in)">
                                      <p:cBhvr>
                                        <p:cTn id="14" dur="4000"/>
                                        <p:tgtEl>
                                          <p:spTgt spid="9"/>
                                        </p:tgtEl>
                                      </p:cBhvr>
                                    </p:animEffect>
                                  </p:childTnLst>
                                </p:cTn>
                              </p:par>
                              <p:par>
                                <p:cTn id="15" presetID="23" presetClass="entr" presetSubtype="288"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4000" fill="hold"/>
                                        <p:tgtEl>
                                          <p:spTgt spid="10"/>
                                        </p:tgtEl>
                                        <p:attrNameLst>
                                          <p:attrName>ppt_w</p:attrName>
                                        </p:attrNameLst>
                                      </p:cBhvr>
                                      <p:tavLst>
                                        <p:tav tm="0">
                                          <p:val>
                                            <p:strVal val="4/3*#ppt_w"/>
                                          </p:val>
                                        </p:tav>
                                        <p:tav tm="100000">
                                          <p:val>
                                            <p:strVal val="#ppt_w"/>
                                          </p:val>
                                        </p:tav>
                                      </p:tavLst>
                                    </p:anim>
                                    <p:anim calcmode="lin" valueType="num">
                                      <p:cBhvr>
                                        <p:cTn id="18" dur="4000" fill="hold"/>
                                        <p:tgtEl>
                                          <p:spTgt spid="10"/>
                                        </p:tgtEl>
                                        <p:attrNameLst>
                                          <p:attrName>ppt_h</p:attrName>
                                        </p:attrNameLst>
                                      </p:cBhvr>
                                      <p:tavLst>
                                        <p:tav tm="0">
                                          <p:val>
                                            <p:strVal val="4/3*#ppt_h"/>
                                          </p:val>
                                        </p:tav>
                                        <p:tav tm="100000">
                                          <p:val>
                                            <p:strVal val="#ppt_h"/>
                                          </p:val>
                                        </p:tav>
                                      </p:tavLst>
                                    </p:anim>
                                  </p:childTnLst>
                                </p:cTn>
                              </p:par>
                              <p:par>
                                <p:cTn id="19" presetID="50" presetClass="entr" presetSubtype="0" decel="10000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4000" fill="hold"/>
                                        <p:tgtEl>
                                          <p:spTgt spid="10"/>
                                        </p:tgtEl>
                                        <p:attrNameLst>
                                          <p:attrName>ppt_w</p:attrName>
                                        </p:attrNameLst>
                                      </p:cBhvr>
                                      <p:tavLst>
                                        <p:tav tm="0">
                                          <p:val>
                                            <p:strVal val="#ppt_w+.3"/>
                                          </p:val>
                                        </p:tav>
                                        <p:tav tm="100000">
                                          <p:val>
                                            <p:strVal val="#ppt_w"/>
                                          </p:val>
                                        </p:tav>
                                      </p:tavLst>
                                    </p:anim>
                                    <p:anim calcmode="lin" valueType="num">
                                      <p:cBhvr>
                                        <p:cTn id="22" dur="4000" fill="hold"/>
                                        <p:tgtEl>
                                          <p:spTgt spid="10"/>
                                        </p:tgtEl>
                                        <p:attrNameLst>
                                          <p:attrName>ppt_h</p:attrName>
                                        </p:attrNameLst>
                                      </p:cBhvr>
                                      <p:tavLst>
                                        <p:tav tm="0">
                                          <p:val>
                                            <p:strVal val="#ppt_h"/>
                                          </p:val>
                                        </p:tav>
                                        <p:tav tm="100000">
                                          <p:val>
                                            <p:strVal val="#ppt_h"/>
                                          </p:val>
                                        </p:tav>
                                      </p:tavLst>
                                    </p:anim>
                                    <p:animEffect transition="in" filter="fade">
                                      <p:cBhvr>
                                        <p:cTn id="23" dur="4000"/>
                                        <p:tgtEl>
                                          <p:spTgt spid="10"/>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margaritamorad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11560"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recibir esta iniciativa un gran apoyo cultural, social y del sector privado, se decide fijar en el tiempo, y de esta manera surgen las Fiestas Medievales que tienen lugar anualmente durante un fin de semana de agosto.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7000">
        <p14:vortex/>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4000"/>
                                        <p:tgtEl>
                                          <p:spTgt spid="2"/>
                                        </p:tgtEl>
                                      </p:cBhvr>
                                    </p:animEffect>
                                  </p:childTnLst>
                                </p:cTn>
                              </p:par>
                              <p:par>
                                <p:cTn id="8" presetID="23"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ppt_w"/>
                                          </p:val>
                                        </p:tav>
                                        <p:tav tm="100000">
                                          <p:val>
                                            <p:strVal val="#ppt_w"/>
                                          </p:val>
                                        </p:tav>
                                      </p:tavLst>
                                    </p:anim>
                                    <p:anim calcmode="lin" valueType="num">
                                      <p:cBhvr>
                                        <p:cTn id="11" dur="4000" fill="hold"/>
                                        <p:tgtEl>
                                          <p:spTgt spid="2"/>
                                        </p:tgtEl>
                                        <p:attrNameLst>
                                          <p:attrName>ppt_h</p:attrName>
                                        </p:attrNameLst>
                                      </p:cBhvr>
                                      <p:tavLst>
                                        <p:tav tm="0">
                                          <p:val>
                                            <p:strVal val="4*#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15.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son 30 años organizando las fiestas medievales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que invitan a conocer el pasado y el patrimonio histórico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que por ende es el de Navarra. Cada año, los y las  vecinas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recrean el esplendor, la alegría y el alborozo de la ciudad cuando fue Corte de Reyes y Reinas.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40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4000"/>
                                        <p:tgtEl>
                                          <p:spTgt spid="5"/>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ppt_w+.3"/>
                                          </p:val>
                                        </p:tav>
                                        <p:tav tm="100000">
                                          <p:val>
                                            <p:strVal val="#ppt_w"/>
                                          </p:val>
                                        </p:tav>
                                      </p:tavLst>
                                    </p:anim>
                                    <p:anim calcmode="lin" valueType="num">
                                      <p:cBhvr>
                                        <p:cTn id="14" dur="4000" fill="hold"/>
                                        <p:tgtEl>
                                          <p:spTgt spid="5"/>
                                        </p:tgtEl>
                                        <p:attrNameLst>
                                          <p:attrName>ppt_h</p:attrName>
                                        </p:attrNameLst>
                                      </p:cBhvr>
                                      <p:tavLst>
                                        <p:tav tm="0">
                                          <p:val>
                                            <p:strVal val="#ppt_h"/>
                                          </p:val>
                                        </p:tav>
                                        <p:tav tm="100000">
                                          <p:val>
                                            <p:strVal val="#ppt_h"/>
                                          </p:val>
                                        </p:tav>
                                      </p:tavLst>
                                    </p:anim>
                                    <p:animEffect transition="in" filter="fade">
                                      <p:cBhvr>
                                        <p:cTn id="15" dur="4000"/>
                                        <p:tgtEl>
                                          <p:spTgt spid="5"/>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na María\Desktop\4426221562.jpg"/>
          <p:cNvPicPr>
            <a:picLocks noChangeAspect="1" noChangeArrowheads="1"/>
          </p:cNvPicPr>
          <p:nvPr/>
        </p:nvPicPr>
        <p:blipFill>
          <a:blip r:embed="rId2" cstate="print"/>
          <a:srcRect r="81500"/>
          <a:stretch>
            <a:fillRect/>
          </a:stretch>
        </p:blipFill>
        <p:spPr bwMode="auto">
          <a:xfrm>
            <a:off x="1" y="0"/>
            <a:ext cx="1691679" cy="5715000"/>
          </a:xfrm>
          <a:prstGeom prst="rect">
            <a:avLst/>
          </a:prstGeom>
          <a:noFill/>
          <a:ln w="9525">
            <a:noFill/>
            <a:miter lim="800000"/>
            <a:headEnd/>
            <a:tailEnd/>
          </a:ln>
        </p:spPr>
      </p:pic>
      <p:pic>
        <p:nvPicPr>
          <p:cNvPr id="4" name="Picture 2" descr="C:\Users\Ana María\Desktop\4426221562.jpg"/>
          <p:cNvPicPr>
            <a:picLocks noChangeAspect="1" noChangeArrowheads="1"/>
          </p:cNvPicPr>
          <p:nvPr/>
        </p:nvPicPr>
        <p:blipFill>
          <a:blip r:embed="rId2" cstate="print"/>
          <a:srcRect l="75200"/>
          <a:stretch>
            <a:fillRect/>
          </a:stretch>
        </p:blipFill>
        <p:spPr bwMode="auto">
          <a:xfrm>
            <a:off x="6876256" y="0"/>
            <a:ext cx="2267745" cy="5715000"/>
          </a:xfrm>
          <a:prstGeom prst="rect">
            <a:avLst/>
          </a:prstGeom>
          <a:noFill/>
          <a:ln w="9525">
            <a:noFill/>
            <a:miter lim="800000"/>
            <a:headEnd/>
            <a:tailEnd/>
          </a:ln>
        </p:spPr>
      </p:pic>
      <p:pic>
        <p:nvPicPr>
          <p:cNvPr id="5" name="Picture 2" descr="C:\Users\Ana María\Desktop\4426221562.jpg"/>
          <p:cNvPicPr>
            <a:picLocks noChangeAspect="1" noChangeArrowheads="1"/>
          </p:cNvPicPr>
          <p:nvPr/>
        </p:nvPicPr>
        <p:blipFill>
          <a:blip r:embed="rId2" cstate="print"/>
          <a:srcRect l="18501" r="24800" b="75200"/>
          <a:stretch>
            <a:fillRect/>
          </a:stretch>
        </p:blipFill>
        <p:spPr bwMode="auto">
          <a:xfrm>
            <a:off x="1691680" y="0"/>
            <a:ext cx="5184576" cy="1417340"/>
          </a:xfrm>
          <a:prstGeom prst="rect">
            <a:avLst/>
          </a:prstGeom>
          <a:noFill/>
          <a:ln w="9525">
            <a:noFill/>
            <a:miter lim="800000"/>
            <a:headEnd/>
            <a:tailEnd/>
          </a:ln>
        </p:spPr>
      </p:pic>
      <p:pic>
        <p:nvPicPr>
          <p:cNvPr id="6" name="Picture 2" descr="C:\Users\Ana María\Desktop\4426221562.jpg"/>
          <p:cNvPicPr>
            <a:picLocks noChangeAspect="1" noChangeArrowheads="1"/>
          </p:cNvPicPr>
          <p:nvPr/>
        </p:nvPicPr>
        <p:blipFill>
          <a:blip r:embed="rId2" cstate="print"/>
          <a:srcRect l="18500" t="73940" r="24800"/>
          <a:stretch>
            <a:fillRect/>
          </a:stretch>
        </p:blipFill>
        <p:spPr bwMode="auto">
          <a:xfrm>
            <a:off x="1691680" y="4225652"/>
            <a:ext cx="5184576" cy="1489349"/>
          </a:xfrm>
          <a:prstGeom prst="rect">
            <a:avLst/>
          </a:prstGeom>
          <a:noFill/>
          <a:ln w="9525">
            <a:noFill/>
            <a:miter lim="800000"/>
            <a:headEnd/>
            <a:tailEnd/>
          </a:ln>
        </p:spPr>
      </p:pic>
      <p:pic>
        <p:nvPicPr>
          <p:cNvPr id="7" name="Picture 2" descr="C:\Users\Ana María\Desktop\4426221562.jpg"/>
          <p:cNvPicPr>
            <a:picLocks noChangeAspect="1" noChangeArrowheads="1"/>
          </p:cNvPicPr>
          <p:nvPr/>
        </p:nvPicPr>
        <p:blipFill>
          <a:blip r:embed="rId2" cstate="print"/>
          <a:srcRect l="18500" t="24800" r="53937" b="26060"/>
          <a:stretch>
            <a:fillRect/>
          </a:stretch>
        </p:blipFill>
        <p:spPr bwMode="auto">
          <a:xfrm>
            <a:off x="1691680" y="1417340"/>
            <a:ext cx="2520280" cy="2808312"/>
          </a:xfrm>
          <a:prstGeom prst="rect">
            <a:avLst/>
          </a:prstGeom>
          <a:noFill/>
          <a:ln w="9525">
            <a:noFill/>
            <a:miter lim="800000"/>
            <a:headEnd/>
            <a:tailEnd/>
          </a:ln>
        </p:spPr>
      </p:pic>
      <p:pic>
        <p:nvPicPr>
          <p:cNvPr id="8" name="Picture 2" descr="C:\Users\Ana María\Desktop\4426221562.jpg"/>
          <p:cNvPicPr>
            <a:picLocks noChangeAspect="1" noChangeArrowheads="1"/>
          </p:cNvPicPr>
          <p:nvPr/>
        </p:nvPicPr>
        <p:blipFill>
          <a:blip r:embed="rId2" cstate="print"/>
          <a:srcRect l="46063" t="24800" r="24801" b="26060"/>
          <a:stretch>
            <a:fillRect/>
          </a:stretch>
        </p:blipFill>
        <p:spPr bwMode="auto">
          <a:xfrm>
            <a:off x="4211960" y="1417340"/>
            <a:ext cx="2664296" cy="2808312"/>
          </a:xfrm>
          <a:prstGeom prst="rect">
            <a:avLst/>
          </a:prstGeom>
          <a:noFill/>
          <a:ln w="9525">
            <a:noFill/>
            <a:miter lim="800000"/>
            <a:headEnd/>
            <a:tailEnd/>
          </a:ln>
        </p:spPr>
      </p:pic>
      <p:sp>
        <p:nvSpPr>
          <p:cNvPr id="9" name="8 CuadroTexto"/>
          <p:cNvSpPr txBox="1"/>
          <p:nvPr/>
        </p:nvSpPr>
        <p:spPr>
          <a:xfrm>
            <a:off x="539552"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Apocado, timorata y sumiso, o culto, romántico y amante de la paz. Muchos historiadores intentaron explicar el carácter de Carlos de </a:t>
            </a:r>
            <a:r>
              <a:rPr lang="es-ES" i="1" dirty="0" err="1" smtClean="0">
                <a:effectLst>
                  <a:glow rad="101600">
                    <a:srgbClr val="C00000">
                      <a:alpha val="60000"/>
                    </a:srgbClr>
                  </a:glow>
                  <a:outerShdw blurRad="38100" dist="38100" dir="2700000" algn="tl">
                    <a:srgbClr val="000000">
                      <a:alpha val="43137"/>
                    </a:srgbClr>
                  </a:outerShdw>
                </a:effectLst>
              </a:rPr>
              <a:t>Evreux</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Trastámara</a:t>
            </a:r>
            <a:r>
              <a:rPr lang="es-ES" i="1" dirty="0" smtClean="0">
                <a:effectLst>
                  <a:glow rad="101600">
                    <a:srgbClr val="C00000">
                      <a:alpha val="60000"/>
                    </a:srgbClr>
                  </a:glow>
                  <a:outerShdw blurRad="38100" dist="38100" dir="2700000" algn="tl">
                    <a:srgbClr val="000000">
                      <a:alpha val="43137"/>
                    </a:srgbClr>
                  </a:outerShdw>
                </a:effectLst>
              </a:rPr>
              <a:t>  </a:t>
            </a:r>
          </a:p>
          <a:p>
            <a:r>
              <a:rPr lang="es-ES" i="1" dirty="0" smtClean="0">
                <a:effectLst>
                  <a:glow rad="101600">
                    <a:srgbClr val="C00000">
                      <a:alpha val="60000"/>
                    </a:srgbClr>
                  </a:glow>
                  <a:outerShdw blurRad="38100" dist="38100" dir="2700000" algn="tl">
                    <a:srgbClr val="000000">
                      <a:alpha val="43137"/>
                    </a:srgbClr>
                  </a:outerShdw>
                </a:effectLst>
              </a:rPr>
              <a:t>y cómo pudo influenciar en el desenlace de su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additive="base">
                                        <p:cTn id="15" dur="3000" fill="hold"/>
                                        <p:tgtEl>
                                          <p:spTgt spid="3074"/>
                                        </p:tgtEl>
                                        <p:attrNameLst>
                                          <p:attrName>ppt_x</p:attrName>
                                        </p:attrNameLst>
                                      </p:cBhvr>
                                      <p:tavLst>
                                        <p:tav tm="0">
                                          <p:val>
                                            <p:strVal val="1+#ppt_w/2"/>
                                          </p:val>
                                        </p:tav>
                                        <p:tav tm="100000">
                                          <p:val>
                                            <p:strVal val="#ppt_x"/>
                                          </p:val>
                                        </p:tav>
                                      </p:tavLst>
                                    </p:anim>
                                    <p:anim calcmode="lin" valueType="num">
                                      <p:cBhvr additive="base">
                                        <p:cTn id="16" dur="3000" fill="hold"/>
                                        <p:tgtEl>
                                          <p:spTgt spid="307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3000" fill="hold"/>
                                        <p:tgtEl>
                                          <p:spTgt spid="4"/>
                                        </p:tgtEl>
                                        <p:attrNameLst>
                                          <p:attrName>ppt_x</p:attrName>
                                        </p:attrNameLst>
                                      </p:cBhvr>
                                      <p:tavLst>
                                        <p:tav tm="0">
                                          <p:val>
                                            <p:strVal val="0-#ppt_w/2"/>
                                          </p:val>
                                        </p:tav>
                                        <p:tav tm="100000">
                                          <p:val>
                                            <p:strVal val="#ppt_x"/>
                                          </p:val>
                                        </p:tav>
                                      </p:tavLst>
                                    </p:anim>
                                    <p:anim calcmode="lin" valueType="num">
                                      <p:cBhvr additive="base">
                                        <p:cTn id="20" dur="3000" fill="hold"/>
                                        <p:tgtEl>
                                          <p:spTgt spid="4"/>
                                        </p:tgtEl>
                                        <p:attrNameLst>
                                          <p:attrName>ppt_y</p:attrName>
                                        </p:attrNameLst>
                                      </p:cBhvr>
                                      <p:tavLst>
                                        <p:tav tm="0">
                                          <p:val>
                                            <p:strVal val="#ppt_y"/>
                                          </p:val>
                                        </p:tav>
                                        <p:tav tm="100000">
                                          <p:val>
                                            <p:strVal val="#ppt_y"/>
                                          </p:val>
                                        </p:tav>
                                      </p:tavLst>
                                    </p:anim>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3000" fill="hold"/>
                                        <p:tgtEl>
                                          <p:spTgt spid="5"/>
                                        </p:tgtEl>
                                        <p:attrNameLst>
                                          <p:attrName>ppt_w</p:attrName>
                                        </p:attrNameLst>
                                      </p:cBhvr>
                                      <p:tavLst>
                                        <p:tav tm="0">
                                          <p:val>
                                            <p:fltVal val="0"/>
                                          </p:val>
                                        </p:tav>
                                        <p:tav tm="100000">
                                          <p:val>
                                            <p:strVal val="#ppt_w"/>
                                          </p:val>
                                        </p:tav>
                                      </p:tavLst>
                                    </p:anim>
                                    <p:anim calcmode="lin" valueType="num">
                                      <p:cBhvr>
                                        <p:cTn id="28" dur="3000" fill="hold"/>
                                        <p:tgtEl>
                                          <p:spTgt spid="5"/>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3000" fill="hold"/>
                                        <p:tgtEl>
                                          <p:spTgt spid="3074"/>
                                        </p:tgtEl>
                                        <p:attrNameLst>
                                          <p:attrName>ppt_w</p:attrName>
                                        </p:attrNameLst>
                                      </p:cBhvr>
                                      <p:tavLst>
                                        <p:tav tm="0">
                                          <p:val>
                                            <p:fltVal val="0"/>
                                          </p:val>
                                        </p:tav>
                                        <p:tav tm="100000">
                                          <p:val>
                                            <p:strVal val="#ppt_w"/>
                                          </p:val>
                                        </p:tav>
                                      </p:tavLst>
                                    </p:anim>
                                    <p:anim calcmode="lin" valueType="num">
                                      <p:cBhvr>
                                        <p:cTn id="36" dur="3000" fill="hold"/>
                                        <p:tgtEl>
                                          <p:spTgt spid="3074"/>
                                        </p:tgtEl>
                                        <p:attrNameLst>
                                          <p:attrName>ppt_h</p:attrName>
                                        </p:attrNameLst>
                                      </p:cBhvr>
                                      <p:tavLst>
                                        <p:tav tm="0">
                                          <p:val>
                                            <p:fltVal val="0"/>
                                          </p:val>
                                        </p:tav>
                                        <p:tav tm="100000">
                                          <p:val>
                                            <p:strVal val="#ppt_h"/>
                                          </p:val>
                                        </p:tav>
                                      </p:tavLst>
                                    </p:anim>
                                  </p:childTnLst>
                                </p:cTn>
                              </p:par>
                            </p:childTnLst>
                          </p:cTn>
                        </p:par>
                        <p:par>
                          <p:cTn id="37" fill="hold">
                            <p:stCondLst>
                              <p:cond delay="3000"/>
                            </p:stCondLst>
                            <p:childTnLst>
                              <p:par>
                                <p:cTn id="38" presetID="35" presetClass="entr" presetSubtype="0"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3000"/>
                                        <p:tgtEl>
                                          <p:spTgt spid="7"/>
                                        </p:tgtEl>
                                      </p:cBhvr>
                                    </p:animEffect>
                                    <p:anim calcmode="lin" valueType="num">
                                      <p:cBhvr>
                                        <p:cTn id="41" dur="3000" fill="hold"/>
                                        <p:tgtEl>
                                          <p:spTgt spid="7"/>
                                        </p:tgtEl>
                                        <p:attrNameLst>
                                          <p:attrName>style.rotation</p:attrName>
                                        </p:attrNameLst>
                                      </p:cBhvr>
                                      <p:tavLst>
                                        <p:tav tm="0">
                                          <p:val>
                                            <p:fltVal val="720"/>
                                          </p:val>
                                        </p:tav>
                                        <p:tav tm="100000">
                                          <p:val>
                                            <p:fltVal val="0"/>
                                          </p:val>
                                        </p:tav>
                                      </p:tavLst>
                                    </p:anim>
                                    <p:anim calcmode="lin" valueType="num">
                                      <p:cBhvr>
                                        <p:cTn id="42" dur="3000" fill="hold"/>
                                        <p:tgtEl>
                                          <p:spTgt spid="7"/>
                                        </p:tgtEl>
                                        <p:attrNameLst>
                                          <p:attrName>ppt_h</p:attrName>
                                        </p:attrNameLst>
                                      </p:cBhvr>
                                      <p:tavLst>
                                        <p:tav tm="0">
                                          <p:val>
                                            <p:fltVal val="0"/>
                                          </p:val>
                                        </p:tav>
                                        <p:tav tm="100000">
                                          <p:val>
                                            <p:strVal val="#ppt_h"/>
                                          </p:val>
                                        </p:tav>
                                      </p:tavLst>
                                    </p:anim>
                                    <p:anim calcmode="lin" valueType="num">
                                      <p:cBhvr>
                                        <p:cTn id="43" dur="3000" fill="hold"/>
                                        <p:tgtEl>
                                          <p:spTgt spid="7"/>
                                        </p:tgtEl>
                                        <p:attrNameLst>
                                          <p:attrName>ppt_w</p:attrName>
                                        </p:attrNameLst>
                                      </p:cBhvr>
                                      <p:tavLst>
                                        <p:tav tm="0">
                                          <p:val>
                                            <p:fltVal val="0"/>
                                          </p:val>
                                        </p:tav>
                                        <p:tav tm="100000">
                                          <p:val>
                                            <p:strVal val="#ppt_w"/>
                                          </p:val>
                                        </p:tav>
                                      </p:tavLst>
                                    </p:anim>
                                  </p:childTnLst>
                                </p:cTn>
                              </p:par>
                              <p:par>
                                <p:cTn id="44" presetID="35" presetClass="entr" presetSubtype="0"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3000"/>
                                        <p:tgtEl>
                                          <p:spTgt spid="8"/>
                                        </p:tgtEl>
                                      </p:cBhvr>
                                    </p:animEffect>
                                    <p:anim calcmode="lin" valueType="num">
                                      <p:cBhvr>
                                        <p:cTn id="47" dur="3000" fill="hold"/>
                                        <p:tgtEl>
                                          <p:spTgt spid="8"/>
                                        </p:tgtEl>
                                        <p:attrNameLst>
                                          <p:attrName>style.rotation</p:attrName>
                                        </p:attrNameLst>
                                      </p:cBhvr>
                                      <p:tavLst>
                                        <p:tav tm="0">
                                          <p:val>
                                            <p:fltVal val="720"/>
                                          </p:val>
                                        </p:tav>
                                        <p:tav tm="100000">
                                          <p:val>
                                            <p:fltVal val="0"/>
                                          </p:val>
                                        </p:tav>
                                      </p:tavLst>
                                    </p:anim>
                                    <p:anim calcmode="lin" valueType="num">
                                      <p:cBhvr>
                                        <p:cTn id="48" dur="3000" fill="hold"/>
                                        <p:tgtEl>
                                          <p:spTgt spid="8"/>
                                        </p:tgtEl>
                                        <p:attrNameLst>
                                          <p:attrName>ppt_h</p:attrName>
                                        </p:attrNameLst>
                                      </p:cBhvr>
                                      <p:tavLst>
                                        <p:tav tm="0">
                                          <p:val>
                                            <p:fltVal val="0"/>
                                          </p:val>
                                        </p:tav>
                                        <p:tav tm="100000">
                                          <p:val>
                                            <p:strVal val="#ppt_h"/>
                                          </p:val>
                                        </p:tav>
                                      </p:tavLst>
                                    </p:anim>
                                    <p:anim calcmode="lin" valueType="num">
                                      <p:cBhvr>
                                        <p:cTn id="49" dur="3000" fill="hold"/>
                                        <p:tgtEl>
                                          <p:spTgt spid="8"/>
                                        </p:tgtEl>
                                        <p:attrNameLst>
                                          <p:attrName>ppt_w</p:attrName>
                                        </p:attrNameLst>
                                      </p:cBhvr>
                                      <p:tavLst>
                                        <p:tav tm="0">
                                          <p:val>
                                            <p:fltVal val="0"/>
                                          </p:val>
                                        </p:tav>
                                        <p:tav tm="100000">
                                          <p:val>
                                            <p:strVal val="#ppt_w"/>
                                          </p:val>
                                        </p:tav>
                                      </p:tavLst>
                                    </p:anim>
                                  </p:childTnLst>
                                </p:cTn>
                              </p:par>
                              <p:par>
                                <p:cTn id="50" presetID="26" presetClass="entr" presetSubtype="0" fill="hold"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wipe(down)">
                                      <p:cBhvr>
                                        <p:cTn id="52" dur="870">
                                          <p:stCondLst>
                                            <p:cond delay="0"/>
                                          </p:stCondLst>
                                        </p:cTn>
                                        <p:tgtEl>
                                          <p:spTgt spid="7"/>
                                        </p:tgtEl>
                                      </p:cBhvr>
                                    </p:animEffect>
                                    <p:anim calcmode="lin" valueType="num">
                                      <p:cBhvr>
                                        <p:cTn id="53"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4"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5"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56"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57"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58" dur="39">
                                          <p:stCondLst>
                                            <p:cond delay="975"/>
                                          </p:stCondLst>
                                        </p:cTn>
                                        <p:tgtEl>
                                          <p:spTgt spid="7"/>
                                        </p:tgtEl>
                                      </p:cBhvr>
                                      <p:to x="100000" y="60000"/>
                                    </p:animScale>
                                    <p:animScale>
                                      <p:cBhvr>
                                        <p:cTn id="59" dur="249" decel="50000">
                                          <p:stCondLst>
                                            <p:cond delay="1014"/>
                                          </p:stCondLst>
                                        </p:cTn>
                                        <p:tgtEl>
                                          <p:spTgt spid="7"/>
                                        </p:tgtEl>
                                      </p:cBhvr>
                                      <p:to x="100000" y="100000"/>
                                    </p:animScale>
                                    <p:animScale>
                                      <p:cBhvr>
                                        <p:cTn id="60" dur="39">
                                          <p:stCondLst>
                                            <p:cond delay="1968"/>
                                          </p:stCondLst>
                                        </p:cTn>
                                        <p:tgtEl>
                                          <p:spTgt spid="7"/>
                                        </p:tgtEl>
                                      </p:cBhvr>
                                      <p:to x="100000" y="80000"/>
                                    </p:animScale>
                                    <p:animScale>
                                      <p:cBhvr>
                                        <p:cTn id="61" dur="249" decel="50000">
                                          <p:stCondLst>
                                            <p:cond delay="2007"/>
                                          </p:stCondLst>
                                        </p:cTn>
                                        <p:tgtEl>
                                          <p:spTgt spid="7"/>
                                        </p:tgtEl>
                                      </p:cBhvr>
                                      <p:to x="100000" y="100000"/>
                                    </p:animScale>
                                    <p:animScale>
                                      <p:cBhvr>
                                        <p:cTn id="62" dur="39">
                                          <p:stCondLst>
                                            <p:cond delay="2463"/>
                                          </p:stCondLst>
                                        </p:cTn>
                                        <p:tgtEl>
                                          <p:spTgt spid="7"/>
                                        </p:tgtEl>
                                      </p:cBhvr>
                                      <p:to x="100000" y="90000"/>
                                    </p:animScale>
                                    <p:animScale>
                                      <p:cBhvr>
                                        <p:cTn id="63" dur="249" decel="50000">
                                          <p:stCondLst>
                                            <p:cond delay="2502"/>
                                          </p:stCondLst>
                                        </p:cTn>
                                        <p:tgtEl>
                                          <p:spTgt spid="7"/>
                                        </p:tgtEl>
                                      </p:cBhvr>
                                      <p:to x="100000" y="100000"/>
                                    </p:animScale>
                                    <p:animScale>
                                      <p:cBhvr>
                                        <p:cTn id="64" dur="39">
                                          <p:stCondLst>
                                            <p:cond delay="2712"/>
                                          </p:stCondLst>
                                        </p:cTn>
                                        <p:tgtEl>
                                          <p:spTgt spid="7"/>
                                        </p:tgtEl>
                                      </p:cBhvr>
                                      <p:to x="100000" y="95000"/>
                                    </p:animScale>
                                    <p:animScale>
                                      <p:cBhvr>
                                        <p:cTn id="65" dur="249" decel="50000">
                                          <p:stCondLst>
                                            <p:cond delay="2751"/>
                                          </p:stCondLst>
                                        </p:cTn>
                                        <p:tgtEl>
                                          <p:spTgt spid="7"/>
                                        </p:tgtEl>
                                      </p:cBhvr>
                                      <p:to x="100000" y="100000"/>
                                    </p:animScale>
                                  </p:childTnLst>
                                </p:cTn>
                              </p:par>
                              <p:par>
                                <p:cTn id="66" presetID="26" presetClass="entr" presetSubtype="0" fill="hold" nodeType="withEffect">
                                  <p:stCondLst>
                                    <p:cond delay="0"/>
                                  </p:stCondLst>
                                  <p:childTnLst>
                                    <p:set>
                                      <p:cBhvr>
                                        <p:cTn id="67" dur="1" fill="hold">
                                          <p:stCondLst>
                                            <p:cond delay="0"/>
                                          </p:stCondLst>
                                        </p:cTn>
                                        <p:tgtEl>
                                          <p:spTgt spid="8"/>
                                        </p:tgtEl>
                                        <p:attrNameLst>
                                          <p:attrName>style.visibility</p:attrName>
                                        </p:attrNameLst>
                                      </p:cBhvr>
                                      <p:to>
                                        <p:strVal val="visible"/>
                                      </p:to>
                                    </p:set>
                                    <p:animEffect transition="in" filter="wipe(down)">
                                      <p:cBhvr>
                                        <p:cTn id="68" dur="870">
                                          <p:stCondLst>
                                            <p:cond delay="0"/>
                                          </p:stCondLst>
                                        </p:cTn>
                                        <p:tgtEl>
                                          <p:spTgt spid="8"/>
                                        </p:tgtEl>
                                      </p:cBhvr>
                                    </p:animEffect>
                                    <p:anim calcmode="lin" valueType="num">
                                      <p:cBhvr>
                                        <p:cTn id="69"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70"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71"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72"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73"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74" dur="39">
                                          <p:stCondLst>
                                            <p:cond delay="975"/>
                                          </p:stCondLst>
                                        </p:cTn>
                                        <p:tgtEl>
                                          <p:spTgt spid="8"/>
                                        </p:tgtEl>
                                      </p:cBhvr>
                                      <p:to x="100000" y="60000"/>
                                    </p:animScale>
                                    <p:animScale>
                                      <p:cBhvr>
                                        <p:cTn id="75" dur="249" decel="50000">
                                          <p:stCondLst>
                                            <p:cond delay="1014"/>
                                          </p:stCondLst>
                                        </p:cTn>
                                        <p:tgtEl>
                                          <p:spTgt spid="8"/>
                                        </p:tgtEl>
                                      </p:cBhvr>
                                      <p:to x="100000" y="100000"/>
                                    </p:animScale>
                                    <p:animScale>
                                      <p:cBhvr>
                                        <p:cTn id="76" dur="39">
                                          <p:stCondLst>
                                            <p:cond delay="1968"/>
                                          </p:stCondLst>
                                        </p:cTn>
                                        <p:tgtEl>
                                          <p:spTgt spid="8"/>
                                        </p:tgtEl>
                                      </p:cBhvr>
                                      <p:to x="100000" y="80000"/>
                                    </p:animScale>
                                    <p:animScale>
                                      <p:cBhvr>
                                        <p:cTn id="77" dur="249" decel="50000">
                                          <p:stCondLst>
                                            <p:cond delay="2007"/>
                                          </p:stCondLst>
                                        </p:cTn>
                                        <p:tgtEl>
                                          <p:spTgt spid="8"/>
                                        </p:tgtEl>
                                      </p:cBhvr>
                                      <p:to x="100000" y="100000"/>
                                    </p:animScale>
                                    <p:animScale>
                                      <p:cBhvr>
                                        <p:cTn id="78" dur="39">
                                          <p:stCondLst>
                                            <p:cond delay="2463"/>
                                          </p:stCondLst>
                                        </p:cTn>
                                        <p:tgtEl>
                                          <p:spTgt spid="8"/>
                                        </p:tgtEl>
                                      </p:cBhvr>
                                      <p:to x="100000" y="90000"/>
                                    </p:animScale>
                                    <p:animScale>
                                      <p:cBhvr>
                                        <p:cTn id="79" dur="249" decel="50000">
                                          <p:stCondLst>
                                            <p:cond delay="2502"/>
                                          </p:stCondLst>
                                        </p:cTn>
                                        <p:tgtEl>
                                          <p:spTgt spid="8"/>
                                        </p:tgtEl>
                                      </p:cBhvr>
                                      <p:to x="100000" y="100000"/>
                                    </p:animScale>
                                    <p:animScale>
                                      <p:cBhvr>
                                        <p:cTn id="80" dur="39">
                                          <p:stCondLst>
                                            <p:cond delay="2712"/>
                                          </p:stCondLst>
                                        </p:cTn>
                                        <p:tgtEl>
                                          <p:spTgt spid="8"/>
                                        </p:tgtEl>
                                      </p:cBhvr>
                                      <p:to x="100000" y="95000"/>
                                    </p:animScale>
                                    <p:animScale>
                                      <p:cBhvr>
                                        <p:cTn id="81" dur="249" decel="50000">
                                          <p:stCondLst>
                                            <p:cond delay="2751"/>
                                          </p:stCondLst>
                                        </p:cTn>
                                        <p:tgtEl>
                                          <p:spTgt spid="8"/>
                                        </p:tgtEl>
                                      </p:cBhvr>
                                      <p:to x="100000" y="100000"/>
                                    </p:animScale>
                                  </p:childTnLst>
                                </p:cTn>
                              </p:par>
                            </p:childTnLst>
                          </p:cTn>
                        </p:par>
                        <p:par>
                          <p:cTn id="82" fill="hold">
                            <p:stCondLst>
                              <p:cond delay="6000"/>
                            </p:stCondLst>
                            <p:childTnLst>
                              <p:par>
                                <p:cTn id="83" presetID="40" presetClass="entr" presetSubtype="0" fill="hold" grpId="0" nodeType="afterEffect">
                                  <p:stCondLst>
                                    <p:cond delay="0"/>
                                  </p:stCondLst>
                                  <p:iterate type="lt">
                                    <p:tmPct val="10000"/>
                                  </p:iterate>
                                  <p:childTnLst>
                                    <p:set>
                                      <p:cBhvr>
                                        <p:cTn id="84" dur="1" fill="hold">
                                          <p:stCondLst>
                                            <p:cond delay="0"/>
                                          </p:stCondLst>
                                        </p:cTn>
                                        <p:tgtEl>
                                          <p:spTgt spid="9"/>
                                        </p:tgtEl>
                                        <p:attrNameLst>
                                          <p:attrName>style.visibility</p:attrName>
                                        </p:attrNameLst>
                                      </p:cBhvr>
                                      <p:to>
                                        <p:strVal val="visible"/>
                                      </p:to>
                                    </p:set>
                                    <p:animEffect transition="in" filter="fade">
                                      <p:cBhvr>
                                        <p:cTn id="85" dur="1000"/>
                                        <p:tgtEl>
                                          <p:spTgt spid="9"/>
                                        </p:tgtEl>
                                      </p:cBhvr>
                                    </p:animEffect>
                                    <p:anim calcmode="lin" valueType="num">
                                      <p:cBhvr>
                                        <p:cTn id="86" dur="1000" fill="hold"/>
                                        <p:tgtEl>
                                          <p:spTgt spid="9"/>
                                        </p:tgtEl>
                                        <p:attrNameLst>
                                          <p:attrName>ppt_x</p:attrName>
                                        </p:attrNameLst>
                                      </p:cBhvr>
                                      <p:tavLst>
                                        <p:tav tm="0">
                                          <p:val>
                                            <p:strVal val="#ppt_x-.1"/>
                                          </p:val>
                                        </p:tav>
                                        <p:tav tm="100000">
                                          <p:val>
                                            <p:strVal val="#ppt_x"/>
                                          </p:val>
                                        </p:tav>
                                      </p:tavLst>
                                    </p:anim>
                                    <p:anim calcmode="lin" valueType="num">
                                      <p:cBhvr>
                                        <p:cTn id="8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tretch>
            <a:fillRect/>
          </a:stretch>
        </p:blipFill>
        <p:spPr bwMode="auto">
          <a:xfrm>
            <a:off x="9348" y="0"/>
            <a:ext cx="9141178" cy="5713237"/>
          </a:xfrm>
          <a:prstGeom prst="rect">
            <a:avLst/>
          </a:prstGeom>
          <a:noFill/>
          <a:ln w="9525">
            <a:noFill/>
            <a:miter lim="800000"/>
            <a:headEnd/>
            <a:tailEnd/>
          </a:ln>
        </p:spPr>
      </p:pic>
      <p:pic>
        <p:nvPicPr>
          <p:cNvPr id="5" name="4 Imagen" descr="Descargar Pack Bellos Fondos de paisajes HD (15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el único varón del matrimonio entre Blanca de Navarra y Juan II de Aragón. Y, aunque habría de heredar de las coronas más codiciadas del siglo XV, lo primero que recibió fue el carácter sosegado de su madre y su interés por mantener Navarra apartado de las ambiciones aragonesas y francesas.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3000">
        <p15:prstTrans prst="wind"/>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7675514_070232098000_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Carlos III, el Noble y su abuelo, creó para su nieto el Principado de Viana y lo educó para reinar en tiempos de paz. Carlos alternaba así los ejercicios físicos con los estudios literarios y políticos, hasta dar por resultado un joven mecenas del arte y las humanidades.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gallery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21 Desierto_de_Arizona1-6818071.jpg"/>
          <p:cNvPicPr>
            <a:picLocks noGrp="1" noChangeAspect="1"/>
          </p:cNvPicPr>
          <p:nvPr isPhoto="1"/>
        </p:nvPicPr>
        <p:blipFill>
          <a:blip r:embed="rId2" cstate="print"/>
          <a:srcRect l="66537" b="50000"/>
          <a:stretch>
            <a:fillRect/>
          </a:stretch>
        </p:blipFill>
        <p:spPr bwMode="auto">
          <a:xfrm>
            <a:off x="6084168" y="0"/>
            <a:ext cx="3059833" cy="2857500"/>
          </a:xfrm>
          <a:prstGeom prst="rect">
            <a:avLst/>
          </a:prstGeom>
          <a:noFill/>
          <a:ln w="9525">
            <a:noFill/>
            <a:miter lim="800000"/>
            <a:headEnd/>
            <a:tailEnd/>
          </a:ln>
        </p:spPr>
      </p:pic>
      <p:pic>
        <p:nvPicPr>
          <p:cNvPr id="4" name="3 Imagen" descr="21 Desierto_de_Arizona1-6818071.jpg"/>
          <p:cNvPicPr>
            <a:picLocks noChangeAspect="1"/>
          </p:cNvPicPr>
          <p:nvPr/>
        </p:nvPicPr>
        <p:blipFill>
          <a:blip r:embed="rId2" cstate="print"/>
          <a:srcRect l="32675" r="33463" b="50000"/>
          <a:stretch>
            <a:fillRect/>
          </a:stretch>
        </p:blipFill>
        <p:spPr bwMode="auto">
          <a:xfrm>
            <a:off x="2987824" y="0"/>
            <a:ext cx="3096344" cy="2857500"/>
          </a:xfrm>
          <a:prstGeom prst="rect">
            <a:avLst/>
          </a:prstGeom>
          <a:noFill/>
          <a:ln w="9525">
            <a:noFill/>
            <a:miter lim="800000"/>
            <a:headEnd/>
            <a:tailEnd/>
          </a:ln>
        </p:spPr>
      </p:pic>
      <p:pic>
        <p:nvPicPr>
          <p:cNvPr id="6" name="5 Imagen" descr="21 Desierto_de_Arizona1-6818071.jpg"/>
          <p:cNvPicPr>
            <a:picLocks noChangeAspect="1"/>
          </p:cNvPicPr>
          <p:nvPr/>
        </p:nvPicPr>
        <p:blipFill>
          <a:blip r:embed="rId2" cstate="print"/>
          <a:srcRect r="67325" b="50000"/>
          <a:stretch>
            <a:fillRect/>
          </a:stretch>
        </p:blipFill>
        <p:spPr bwMode="auto">
          <a:xfrm>
            <a:off x="0" y="0"/>
            <a:ext cx="2987824" cy="2857500"/>
          </a:xfrm>
          <a:prstGeom prst="rect">
            <a:avLst/>
          </a:prstGeom>
          <a:noFill/>
          <a:ln w="9525">
            <a:noFill/>
            <a:miter lim="800000"/>
            <a:headEnd/>
            <a:tailEnd/>
          </a:ln>
        </p:spPr>
      </p:pic>
      <p:pic>
        <p:nvPicPr>
          <p:cNvPr id="20" name="19 Imagen" descr="21 Desierto_de_Arizona1-6818071.jpg"/>
          <p:cNvPicPr>
            <a:picLocks noChangeAspect="1"/>
          </p:cNvPicPr>
          <p:nvPr/>
        </p:nvPicPr>
        <p:blipFill>
          <a:blip r:embed="rId2" cstate="print"/>
          <a:srcRect l="65750" t="50000"/>
          <a:stretch>
            <a:fillRect/>
          </a:stretch>
        </p:blipFill>
        <p:spPr bwMode="auto">
          <a:xfrm>
            <a:off x="6012160" y="2857500"/>
            <a:ext cx="3131841" cy="2857500"/>
          </a:xfrm>
          <a:prstGeom prst="rect">
            <a:avLst/>
          </a:prstGeom>
          <a:noFill/>
          <a:ln w="9525">
            <a:noFill/>
            <a:miter lim="800000"/>
            <a:headEnd/>
            <a:tailEnd/>
          </a:ln>
        </p:spPr>
      </p:pic>
      <p:pic>
        <p:nvPicPr>
          <p:cNvPr id="22" name="21 Imagen" descr="21 Desierto_de_Arizona1-6818071.jpg"/>
          <p:cNvPicPr>
            <a:picLocks noChangeAspect="1"/>
          </p:cNvPicPr>
          <p:nvPr/>
        </p:nvPicPr>
        <p:blipFill>
          <a:blip r:embed="rId2" cstate="print"/>
          <a:srcRect l="32675" t="50000" r="33463"/>
          <a:stretch>
            <a:fillRect/>
          </a:stretch>
        </p:blipFill>
        <p:spPr bwMode="auto">
          <a:xfrm>
            <a:off x="2987824" y="2857500"/>
            <a:ext cx="3096344" cy="2857499"/>
          </a:xfrm>
          <a:prstGeom prst="rect">
            <a:avLst/>
          </a:prstGeom>
          <a:noFill/>
          <a:ln w="9525">
            <a:noFill/>
            <a:miter lim="800000"/>
            <a:headEnd/>
            <a:tailEnd/>
          </a:ln>
        </p:spPr>
      </p:pic>
      <p:pic>
        <p:nvPicPr>
          <p:cNvPr id="24" name="23 Imagen" descr="21 Desierto_de_Arizona1-6818071.jpg"/>
          <p:cNvPicPr>
            <a:picLocks noChangeAspect="1"/>
          </p:cNvPicPr>
          <p:nvPr/>
        </p:nvPicPr>
        <p:blipFill>
          <a:blip r:embed="rId2" cstate="print"/>
          <a:srcRect t="50000" r="67325"/>
          <a:stretch>
            <a:fillRect/>
          </a:stretch>
        </p:blipFill>
        <p:spPr bwMode="auto">
          <a:xfrm>
            <a:off x="0" y="2857500"/>
            <a:ext cx="2987824" cy="2857501"/>
          </a:xfrm>
          <a:prstGeom prst="rect">
            <a:avLst/>
          </a:prstGeom>
          <a:noFill/>
          <a:ln w="9525">
            <a:noFill/>
            <a:miter lim="800000"/>
            <a:headEnd/>
            <a:tailEnd/>
          </a:ln>
        </p:spPr>
      </p:pic>
      <p:sp>
        <p:nvSpPr>
          <p:cNvPr id="8" name="7 CuadroTexto"/>
          <p:cNvSpPr txBox="1"/>
          <p:nvPr/>
        </p:nvSpPr>
        <p:spPr>
          <a:xfrm>
            <a:off x="395536"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Debía haber sido Carlos IV de Navarra y I de Aragón, pero la ambición de su padre desvió los pasos de la historia. Seis siglos después, el Palacio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celebra el nacimiento del eterno Príncipe de Viana.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gallery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ppt_x</p:attrName>
                                        </p:attrNameLst>
                                      </p:cBhvr>
                                      <p:tavLst>
                                        <p:tav tm="0">
                                          <p:val>
                                            <p:strVal val="#ppt_x-#ppt_w/2"/>
                                          </p:val>
                                        </p:tav>
                                        <p:tav tm="100000">
                                          <p:val>
                                            <p:strVal val="#ppt_x"/>
                                          </p:val>
                                        </p:tav>
                                      </p:tavLst>
                                    </p:anim>
                                    <p:anim calcmode="lin" valueType="num">
                                      <p:cBhvr>
                                        <p:cTn id="8" dur="4000" fill="hold"/>
                                        <p:tgtEl>
                                          <p:spTgt spid="6"/>
                                        </p:tgtEl>
                                        <p:attrNameLst>
                                          <p:attrName>ppt_y</p:attrName>
                                        </p:attrNameLst>
                                      </p:cBhvr>
                                      <p:tavLst>
                                        <p:tav tm="0">
                                          <p:val>
                                            <p:strVal val="#ppt_y"/>
                                          </p:val>
                                        </p:tav>
                                        <p:tav tm="100000">
                                          <p:val>
                                            <p:strVal val="#ppt_y"/>
                                          </p:val>
                                        </p:tav>
                                      </p:tavLst>
                                    </p:anim>
                                    <p:anim calcmode="lin" valueType="num">
                                      <p:cBhvr>
                                        <p:cTn id="9" dur="4000" fill="hold"/>
                                        <p:tgtEl>
                                          <p:spTgt spid="6"/>
                                        </p:tgtEl>
                                        <p:attrNameLst>
                                          <p:attrName>ppt_w</p:attrName>
                                        </p:attrNameLst>
                                      </p:cBhvr>
                                      <p:tavLst>
                                        <p:tav tm="0">
                                          <p:val>
                                            <p:fltVal val="0"/>
                                          </p:val>
                                        </p:tav>
                                        <p:tav tm="100000">
                                          <p:val>
                                            <p:strVal val="#ppt_w"/>
                                          </p:val>
                                        </p:tav>
                                      </p:tavLst>
                                    </p:anim>
                                    <p:anim calcmode="lin" valueType="num">
                                      <p:cBhvr>
                                        <p:cTn id="10" dur="4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ppt_x</p:attrName>
                                        </p:attrNameLst>
                                      </p:cBhvr>
                                      <p:tavLst>
                                        <p:tav tm="0">
                                          <p:val>
                                            <p:strVal val="#ppt_x-#ppt_w/2"/>
                                          </p:val>
                                        </p:tav>
                                        <p:tav tm="100000">
                                          <p:val>
                                            <p:strVal val="#ppt_x"/>
                                          </p:val>
                                        </p:tav>
                                      </p:tavLst>
                                    </p:anim>
                                    <p:anim calcmode="lin" valueType="num">
                                      <p:cBhvr>
                                        <p:cTn id="14" dur="4000" fill="hold"/>
                                        <p:tgtEl>
                                          <p:spTgt spid="4"/>
                                        </p:tgtEl>
                                        <p:attrNameLst>
                                          <p:attrName>ppt_y</p:attrName>
                                        </p:attrNameLst>
                                      </p:cBhvr>
                                      <p:tavLst>
                                        <p:tav tm="0">
                                          <p:val>
                                            <p:strVal val="#ppt_y"/>
                                          </p:val>
                                        </p:tav>
                                        <p:tav tm="100000">
                                          <p:val>
                                            <p:strVal val="#ppt_y"/>
                                          </p:val>
                                        </p:tav>
                                      </p:tavLst>
                                    </p:anim>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22530"/>
                                        </p:tgtEl>
                                        <p:attrNameLst>
                                          <p:attrName>style.visibility</p:attrName>
                                        </p:attrNameLst>
                                      </p:cBhvr>
                                      <p:to>
                                        <p:strVal val="visible"/>
                                      </p:to>
                                    </p:set>
                                    <p:anim calcmode="lin" valueType="num">
                                      <p:cBhvr>
                                        <p:cTn id="19" dur="4000" fill="hold"/>
                                        <p:tgtEl>
                                          <p:spTgt spid="22530"/>
                                        </p:tgtEl>
                                        <p:attrNameLst>
                                          <p:attrName>ppt_x</p:attrName>
                                        </p:attrNameLst>
                                      </p:cBhvr>
                                      <p:tavLst>
                                        <p:tav tm="0">
                                          <p:val>
                                            <p:strVal val="#ppt_x-#ppt_w/2"/>
                                          </p:val>
                                        </p:tav>
                                        <p:tav tm="100000">
                                          <p:val>
                                            <p:strVal val="#ppt_x"/>
                                          </p:val>
                                        </p:tav>
                                      </p:tavLst>
                                    </p:anim>
                                    <p:anim calcmode="lin" valueType="num">
                                      <p:cBhvr>
                                        <p:cTn id="20" dur="4000" fill="hold"/>
                                        <p:tgtEl>
                                          <p:spTgt spid="22530"/>
                                        </p:tgtEl>
                                        <p:attrNameLst>
                                          <p:attrName>ppt_y</p:attrName>
                                        </p:attrNameLst>
                                      </p:cBhvr>
                                      <p:tavLst>
                                        <p:tav tm="0">
                                          <p:val>
                                            <p:strVal val="#ppt_y"/>
                                          </p:val>
                                        </p:tav>
                                        <p:tav tm="100000">
                                          <p:val>
                                            <p:strVal val="#ppt_y"/>
                                          </p:val>
                                        </p:tav>
                                      </p:tavLst>
                                    </p:anim>
                                    <p:anim calcmode="lin" valueType="num">
                                      <p:cBhvr>
                                        <p:cTn id="21" dur="4000" fill="hold"/>
                                        <p:tgtEl>
                                          <p:spTgt spid="22530"/>
                                        </p:tgtEl>
                                        <p:attrNameLst>
                                          <p:attrName>ppt_w</p:attrName>
                                        </p:attrNameLst>
                                      </p:cBhvr>
                                      <p:tavLst>
                                        <p:tav tm="0">
                                          <p:val>
                                            <p:fltVal val="0"/>
                                          </p:val>
                                        </p:tav>
                                        <p:tav tm="100000">
                                          <p:val>
                                            <p:strVal val="#ppt_w"/>
                                          </p:val>
                                        </p:tav>
                                      </p:tavLst>
                                    </p:anim>
                                    <p:anim calcmode="lin" valueType="num">
                                      <p:cBhvr>
                                        <p:cTn id="22" dur="4000" fill="hold"/>
                                        <p:tgtEl>
                                          <p:spTgt spid="22530"/>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4000" fill="hold"/>
                                        <p:tgtEl>
                                          <p:spTgt spid="24"/>
                                        </p:tgtEl>
                                        <p:attrNameLst>
                                          <p:attrName>ppt_x</p:attrName>
                                        </p:attrNameLst>
                                      </p:cBhvr>
                                      <p:tavLst>
                                        <p:tav tm="0">
                                          <p:val>
                                            <p:strVal val="#ppt_x+#ppt_w/2"/>
                                          </p:val>
                                        </p:tav>
                                        <p:tav tm="100000">
                                          <p:val>
                                            <p:strVal val="#ppt_x"/>
                                          </p:val>
                                        </p:tav>
                                      </p:tavLst>
                                    </p:anim>
                                    <p:anim calcmode="lin" valueType="num">
                                      <p:cBhvr>
                                        <p:cTn id="26" dur="4000" fill="hold"/>
                                        <p:tgtEl>
                                          <p:spTgt spid="24"/>
                                        </p:tgtEl>
                                        <p:attrNameLst>
                                          <p:attrName>ppt_y</p:attrName>
                                        </p:attrNameLst>
                                      </p:cBhvr>
                                      <p:tavLst>
                                        <p:tav tm="0">
                                          <p:val>
                                            <p:strVal val="#ppt_y"/>
                                          </p:val>
                                        </p:tav>
                                        <p:tav tm="100000">
                                          <p:val>
                                            <p:strVal val="#ppt_y"/>
                                          </p:val>
                                        </p:tav>
                                      </p:tavLst>
                                    </p:anim>
                                    <p:anim calcmode="lin" valueType="num">
                                      <p:cBhvr>
                                        <p:cTn id="27" dur="4000" fill="hold"/>
                                        <p:tgtEl>
                                          <p:spTgt spid="24"/>
                                        </p:tgtEl>
                                        <p:attrNameLst>
                                          <p:attrName>ppt_w</p:attrName>
                                        </p:attrNameLst>
                                      </p:cBhvr>
                                      <p:tavLst>
                                        <p:tav tm="0">
                                          <p:val>
                                            <p:fltVal val="0"/>
                                          </p:val>
                                        </p:tav>
                                        <p:tav tm="100000">
                                          <p:val>
                                            <p:strVal val="#ppt_w"/>
                                          </p:val>
                                        </p:tav>
                                      </p:tavLst>
                                    </p:anim>
                                    <p:anim calcmode="lin" valueType="num">
                                      <p:cBhvr>
                                        <p:cTn id="28" dur="4000" fill="hold"/>
                                        <p:tgtEl>
                                          <p:spTgt spid="24"/>
                                        </p:tgtEl>
                                        <p:attrNameLst>
                                          <p:attrName>ppt_h</p:attrName>
                                        </p:attrNameLst>
                                      </p:cBhvr>
                                      <p:tavLst>
                                        <p:tav tm="0">
                                          <p:val>
                                            <p:strVal val="#ppt_h"/>
                                          </p:val>
                                        </p:tav>
                                        <p:tav tm="100000">
                                          <p:val>
                                            <p:strVal val="#ppt_h"/>
                                          </p:val>
                                        </p:tav>
                                      </p:tavLst>
                                    </p:anim>
                                  </p:childTnLst>
                                </p:cTn>
                              </p:par>
                              <p:par>
                                <p:cTn id="29" presetID="17"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4000" fill="hold"/>
                                        <p:tgtEl>
                                          <p:spTgt spid="22"/>
                                        </p:tgtEl>
                                        <p:attrNameLst>
                                          <p:attrName>ppt_x</p:attrName>
                                        </p:attrNameLst>
                                      </p:cBhvr>
                                      <p:tavLst>
                                        <p:tav tm="0">
                                          <p:val>
                                            <p:strVal val="#ppt_x+#ppt_w/2"/>
                                          </p:val>
                                        </p:tav>
                                        <p:tav tm="100000">
                                          <p:val>
                                            <p:strVal val="#ppt_x"/>
                                          </p:val>
                                        </p:tav>
                                      </p:tavLst>
                                    </p:anim>
                                    <p:anim calcmode="lin" valueType="num">
                                      <p:cBhvr>
                                        <p:cTn id="32" dur="4000" fill="hold"/>
                                        <p:tgtEl>
                                          <p:spTgt spid="22"/>
                                        </p:tgtEl>
                                        <p:attrNameLst>
                                          <p:attrName>ppt_y</p:attrName>
                                        </p:attrNameLst>
                                      </p:cBhvr>
                                      <p:tavLst>
                                        <p:tav tm="0">
                                          <p:val>
                                            <p:strVal val="#ppt_y"/>
                                          </p:val>
                                        </p:tav>
                                        <p:tav tm="100000">
                                          <p:val>
                                            <p:strVal val="#ppt_y"/>
                                          </p:val>
                                        </p:tav>
                                      </p:tavLst>
                                    </p:anim>
                                    <p:anim calcmode="lin" valueType="num">
                                      <p:cBhvr>
                                        <p:cTn id="33" dur="4000" fill="hold"/>
                                        <p:tgtEl>
                                          <p:spTgt spid="22"/>
                                        </p:tgtEl>
                                        <p:attrNameLst>
                                          <p:attrName>ppt_w</p:attrName>
                                        </p:attrNameLst>
                                      </p:cBhvr>
                                      <p:tavLst>
                                        <p:tav tm="0">
                                          <p:val>
                                            <p:fltVal val="0"/>
                                          </p:val>
                                        </p:tav>
                                        <p:tav tm="100000">
                                          <p:val>
                                            <p:strVal val="#ppt_w"/>
                                          </p:val>
                                        </p:tav>
                                      </p:tavLst>
                                    </p:anim>
                                    <p:anim calcmode="lin" valueType="num">
                                      <p:cBhvr>
                                        <p:cTn id="34" dur="4000" fill="hold"/>
                                        <p:tgtEl>
                                          <p:spTgt spid="22"/>
                                        </p:tgtEl>
                                        <p:attrNameLst>
                                          <p:attrName>ppt_h</p:attrName>
                                        </p:attrNameLst>
                                      </p:cBhvr>
                                      <p:tavLst>
                                        <p:tav tm="0">
                                          <p:val>
                                            <p:strVal val="#ppt_h"/>
                                          </p:val>
                                        </p:tav>
                                        <p:tav tm="100000">
                                          <p:val>
                                            <p:strVal val="#ppt_h"/>
                                          </p:val>
                                        </p:tav>
                                      </p:tavLst>
                                    </p:anim>
                                  </p:childTnLst>
                                </p:cTn>
                              </p:par>
                              <p:par>
                                <p:cTn id="35" presetID="17" presetClass="entr" presetSubtype="2"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4000" fill="hold"/>
                                        <p:tgtEl>
                                          <p:spTgt spid="20"/>
                                        </p:tgtEl>
                                        <p:attrNameLst>
                                          <p:attrName>ppt_x</p:attrName>
                                        </p:attrNameLst>
                                      </p:cBhvr>
                                      <p:tavLst>
                                        <p:tav tm="0">
                                          <p:val>
                                            <p:strVal val="#ppt_x+#ppt_w/2"/>
                                          </p:val>
                                        </p:tav>
                                        <p:tav tm="100000">
                                          <p:val>
                                            <p:strVal val="#ppt_x"/>
                                          </p:val>
                                        </p:tav>
                                      </p:tavLst>
                                    </p:anim>
                                    <p:anim calcmode="lin" valueType="num">
                                      <p:cBhvr>
                                        <p:cTn id="38" dur="4000" fill="hold"/>
                                        <p:tgtEl>
                                          <p:spTgt spid="20"/>
                                        </p:tgtEl>
                                        <p:attrNameLst>
                                          <p:attrName>ppt_y</p:attrName>
                                        </p:attrNameLst>
                                      </p:cBhvr>
                                      <p:tavLst>
                                        <p:tav tm="0">
                                          <p:val>
                                            <p:strVal val="#ppt_y"/>
                                          </p:val>
                                        </p:tav>
                                        <p:tav tm="100000">
                                          <p:val>
                                            <p:strVal val="#ppt_y"/>
                                          </p:val>
                                        </p:tav>
                                      </p:tavLst>
                                    </p:anim>
                                    <p:anim calcmode="lin" valueType="num">
                                      <p:cBhvr>
                                        <p:cTn id="39" dur="4000" fill="hold"/>
                                        <p:tgtEl>
                                          <p:spTgt spid="20"/>
                                        </p:tgtEl>
                                        <p:attrNameLst>
                                          <p:attrName>ppt_w</p:attrName>
                                        </p:attrNameLst>
                                      </p:cBhvr>
                                      <p:tavLst>
                                        <p:tav tm="0">
                                          <p:val>
                                            <p:fltVal val="0"/>
                                          </p:val>
                                        </p:tav>
                                        <p:tav tm="100000">
                                          <p:val>
                                            <p:strVal val="#ppt_w"/>
                                          </p:val>
                                        </p:tav>
                                      </p:tavLst>
                                    </p:anim>
                                    <p:anim calcmode="lin" valueType="num">
                                      <p:cBhvr>
                                        <p:cTn id="40" dur="4000" fill="hold"/>
                                        <p:tgtEl>
                                          <p:spTgt spid="20"/>
                                        </p:tgtEl>
                                        <p:attrNameLst>
                                          <p:attrName>ppt_h</p:attrName>
                                        </p:attrNameLst>
                                      </p:cBhvr>
                                      <p:tavLst>
                                        <p:tav tm="0">
                                          <p:val>
                                            <p:strVal val="#ppt_h"/>
                                          </p:val>
                                        </p:tav>
                                        <p:tav tm="100000">
                                          <p:val>
                                            <p:strVal val="#ppt_h"/>
                                          </p:val>
                                        </p:tav>
                                      </p:tavLst>
                                    </p:anim>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1"/>
                                          </p:val>
                                        </p:tav>
                                        <p:tav tm="100000">
                                          <p:val>
                                            <p:strVal val="#ppt_x"/>
                                          </p:val>
                                        </p:tav>
                                      </p:tavLst>
                                    </p:anim>
                                    <p:anim calcmode="lin" valueType="num">
                                      <p:cBhvr>
                                        <p:cTn id="4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Users\Ana María\Desktop\between_two_worlds_ii_by_latyrx-d5rul69k.jpg"/>
          <p:cNvPicPr>
            <a:picLocks noChangeAspect="1" noChangeArrowheads="1"/>
          </p:cNvPicPr>
          <p:nvPr/>
        </p:nvPicPr>
        <p:blipFill>
          <a:blip r:embed="rId2" cstate="print"/>
          <a:srcRect t="75200"/>
          <a:stretch>
            <a:fillRect/>
          </a:stretch>
        </p:blipFill>
        <p:spPr bwMode="auto">
          <a:xfrm>
            <a:off x="0" y="4297660"/>
            <a:ext cx="9144000" cy="1417340"/>
          </a:xfrm>
          <a:prstGeom prst="rect">
            <a:avLst/>
          </a:prstGeom>
          <a:noFill/>
          <a:ln w="9525">
            <a:noFill/>
            <a:miter lim="800000"/>
            <a:headEnd/>
            <a:tailEnd/>
          </a:ln>
        </p:spPr>
      </p:pic>
      <p:pic>
        <p:nvPicPr>
          <p:cNvPr id="19" name="Picture 3" descr="C:\Users\Ana María\Desktop\between_two_worlds_ii_by_latyrx-d5rul69k.jpg"/>
          <p:cNvPicPr>
            <a:picLocks noChangeAspect="1" noChangeArrowheads="1"/>
          </p:cNvPicPr>
          <p:nvPr/>
        </p:nvPicPr>
        <p:blipFill>
          <a:blip r:embed="rId2" cstate="print"/>
          <a:srcRect t="24800" r="75200" b="24800"/>
          <a:stretch>
            <a:fillRect/>
          </a:stretch>
        </p:blipFill>
        <p:spPr bwMode="auto">
          <a:xfrm>
            <a:off x="0" y="1417340"/>
            <a:ext cx="2267744" cy="2880320"/>
          </a:xfrm>
          <a:prstGeom prst="rect">
            <a:avLst/>
          </a:prstGeom>
          <a:noFill/>
          <a:ln w="9525">
            <a:noFill/>
            <a:miter lim="800000"/>
            <a:headEnd/>
            <a:tailEnd/>
          </a:ln>
        </p:spPr>
      </p:pic>
      <p:pic>
        <p:nvPicPr>
          <p:cNvPr id="21" name="Picture 3" descr="C:\Users\Ana María\Desktop\between_two_worlds_ii_by_latyrx-d5rul69k.jpg"/>
          <p:cNvPicPr>
            <a:picLocks noChangeAspect="1" noChangeArrowheads="1"/>
          </p:cNvPicPr>
          <p:nvPr/>
        </p:nvPicPr>
        <p:blipFill>
          <a:blip r:embed="rId2" cstate="print"/>
          <a:srcRect l="50000" t="24800" r="24800" b="24800"/>
          <a:stretch>
            <a:fillRect/>
          </a:stretch>
        </p:blipFill>
        <p:spPr bwMode="auto">
          <a:xfrm>
            <a:off x="4572000" y="1417340"/>
            <a:ext cx="2304256" cy="2880320"/>
          </a:xfrm>
          <a:prstGeom prst="rect">
            <a:avLst/>
          </a:prstGeom>
          <a:noFill/>
          <a:ln w="9525">
            <a:noFill/>
            <a:miter lim="800000"/>
            <a:headEnd/>
            <a:tailEnd/>
          </a:ln>
        </p:spPr>
      </p:pic>
      <p:pic>
        <p:nvPicPr>
          <p:cNvPr id="24" name="Picture 3" descr="C:\Users\Ana María\Desktop\between_two_worlds_ii_by_latyrx-d5rul69k.jpg"/>
          <p:cNvPicPr>
            <a:picLocks noChangeAspect="1" noChangeArrowheads="1"/>
          </p:cNvPicPr>
          <p:nvPr/>
        </p:nvPicPr>
        <p:blipFill>
          <a:blip r:embed="rId2" cstate="print"/>
          <a:srcRect b="75200"/>
          <a:stretch>
            <a:fillRect/>
          </a:stretch>
        </p:blipFill>
        <p:spPr bwMode="auto">
          <a:xfrm>
            <a:off x="0" y="0"/>
            <a:ext cx="9144000" cy="1417340"/>
          </a:xfrm>
          <a:prstGeom prst="rect">
            <a:avLst/>
          </a:prstGeom>
          <a:noFill/>
          <a:ln w="9525">
            <a:noFill/>
            <a:miter lim="800000"/>
            <a:headEnd/>
            <a:tailEnd/>
          </a:ln>
        </p:spPr>
      </p:pic>
      <p:pic>
        <p:nvPicPr>
          <p:cNvPr id="26" name="Picture 3" descr="C:\Users\Ana María\Desktop\between_two_worlds_ii_by_latyrx-d5rul69k.jpg"/>
          <p:cNvPicPr>
            <a:picLocks noChangeAspect="1" noChangeArrowheads="1"/>
          </p:cNvPicPr>
          <p:nvPr/>
        </p:nvPicPr>
        <p:blipFill>
          <a:blip r:embed="rId2" cstate="print"/>
          <a:srcRect l="24800" t="24800" r="50000" b="24800"/>
          <a:stretch>
            <a:fillRect/>
          </a:stretch>
        </p:blipFill>
        <p:spPr bwMode="auto">
          <a:xfrm>
            <a:off x="2267744" y="1417340"/>
            <a:ext cx="2304256" cy="2880320"/>
          </a:xfrm>
          <a:prstGeom prst="rect">
            <a:avLst/>
          </a:prstGeom>
          <a:noFill/>
          <a:ln w="9525">
            <a:noFill/>
            <a:miter lim="800000"/>
            <a:headEnd/>
            <a:tailEnd/>
          </a:ln>
        </p:spPr>
      </p:pic>
      <p:pic>
        <p:nvPicPr>
          <p:cNvPr id="28" name="Picture 3" descr="C:\Users\Ana María\Desktop\between_two_worlds_ii_by_latyrx-d5rul69k.jpg"/>
          <p:cNvPicPr>
            <a:picLocks noChangeAspect="1" noChangeArrowheads="1"/>
          </p:cNvPicPr>
          <p:nvPr/>
        </p:nvPicPr>
        <p:blipFill>
          <a:blip r:embed="rId2" cstate="print"/>
          <a:srcRect l="75200" t="24800" b="24800"/>
          <a:stretch>
            <a:fillRect/>
          </a:stretch>
        </p:blipFill>
        <p:spPr bwMode="auto">
          <a:xfrm>
            <a:off x="6876256" y="1417340"/>
            <a:ext cx="2267744" cy="2880320"/>
          </a:xfrm>
          <a:prstGeom prst="rect">
            <a:avLst/>
          </a:prstGeom>
          <a:noFill/>
          <a:ln w="9525">
            <a:noFill/>
            <a:miter lim="800000"/>
            <a:headEnd/>
            <a:tailEnd/>
          </a:ln>
        </p:spPr>
      </p:pic>
      <p:sp>
        <p:nvSpPr>
          <p:cNvPr id="8" name="7 CuadroTexto"/>
          <p:cNvSpPr txBox="1"/>
          <p:nvPr/>
        </p:nvSpPr>
        <p:spPr>
          <a:xfrm>
            <a:off x="755576"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rúas, las plazas y las torres del Palacio Real ya lucen pendones que anuncian que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vuelve a ser la Corte de Reyes y Reinas, y sobre todo, el lugar donde el Carlos creció, casó con Inés de Cleves y pasó años felices.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gallery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2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3000"/>
                                        <p:tgtEl>
                                          <p:spTgt spid="18"/>
                                        </p:tgtEl>
                                      </p:cBhvr>
                                    </p:animEffect>
                                    <p:anim calcmode="lin" valueType="num">
                                      <p:cBhvr>
                                        <p:cTn id="8" dur="3000" fill="hold"/>
                                        <p:tgtEl>
                                          <p:spTgt spid="18"/>
                                        </p:tgtEl>
                                        <p:attrNameLst>
                                          <p:attrName>style.rotation</p:attrName>
                                        </p:attrNameLst>
                                      </p:cBhvr>
                                      <p:tavLst>
                                        <p:tav tm="0">
                                          <p:val>
                                            <p:fltVal val="720"/>
                                          </p:val>
                                        </p:tav>
                                        <p:tav tm="100000">
                                          <p:val>
                                            <p:fltVal val="0"/>
                                          </p:val>
                                        </p:tav>
                                      </p:tavLst>
                                    </p:anim>
                                    <p:anim calcmode="lin" valueType="num">
                                      <p:cBhvr>
                                        <p:cTn id="9" dur="3000" fill="hold"/>
                                        <p:tgtEl>
                                          <p:spTgt spid="18"/>
                                        </p:tgtEl>
                                        <p:attrNameLst>
                                          <p:attrName>ppt_h</p:attrName>
                                        </p:attrNameLst>
                                      </p:cBhvr>
                                      <p:tavLst>
                                        <p:tav tm="0">
                                          <p:val>
                                            <p:fltVal val="0"/>
                                          </p:val>
                                        </p:tav>
                                        <p:tav tm="100000">
                                          <p:val>
                                            <p:strVal val="#ppt_h"/>
                                          </p:val>
                                        </p:tav>
                                      </p:tavLst>
                                    </p:anim>
                                    <p:anim calcmode="lin" valueType="num">
                                      <p:cBhvr>
                                        <p:cTn id="10" dur="3000" fill="hold"/>
                                        <p:tgtEl>
                                          <p:spTgt spid="18"/>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20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3000"/>
                                        <p:tgtEl>
                                          <p:spTgt spid="24"/>
                                        </p:tgtEl>
                                      </p:cBhvr>
                                    </p:animEffect>
                                    <p:anim calcmode="lin" valueType="num">
                                      <p:cBhvr>
                                        <p:cTn id="14" dur="3000" fill="hold"/>
                                        <p:tgtEl>
                                          <p:spTgt spid="24"/>
                                        </p:tgtEl>
                                        <p:attrNameLst>
                                          <p:attrName>style.rotation</p:attrName>
                                        </p:attrNameLst>
                                      </p:cBhvr>
                                      <p:tavLst>
                                        <p:tav tm="0">
                                          <p:val>
                                            <p:fltVal val="720"/>
                                          </p:val>
                                        </p:tav>
                                        <p:tav tm="100000">
                                          <p:val>
                                            <p:fltVal val="0"/>
                                          </p:val>
                                        </p:tav>
                                      </p:tavLst>
                                    </p:anim>
                                    <p:anim calcmode="lin" valueType="num">
                                      <p:cBhvr>
                                        <p:cTn id="15" dur="3000" fill="hold"/>
                                        <p:tgtEl>
                                          <p:spTgt spid="24"/>
                                        </p:tgtEl>
                                        <p:attrNameLst>
                                          <p:attrName>ppt_h</p:attrName>
                                        </p:attrNameLst>
                                      </p:cBhvr>
                                      <p:tavLst>
                                        <p:tav tm="0">
                                          <p:val>
                                            <p:fltVal val="0"/>
                                          </p:val>
                                        </p:tav>
                                        <p:tav tm="100000">
                                          <p:val>
                                            <p:strVal val="#ppt_h"/>
                                          </p:val>
                                        </p:tav>
                                      </p:tavLst>
                                    </p:anim>
                                    <p:anim calcmode="lin" valueType="num">
                                      <p:cBhvr>
                                        <p:cTn id="16" dur="3000" fill="hold"/>
                                        <p:tgtEl>
                                          <p:spTgt spid="24"/>
                                        </p:tgtEl>
                                        <p:attrNameLst>
                                          <p:attrName>ppt_w</p:attrName>
                                        </p:attrNameLst>
                                      </p:cBhvr>
                                      <p:tavLst>
                                        <p:tav tm="0">
                                          <p:val>
                                            <p:fltVal val="0"/>
                                          </p:val>
                                        </p:tav>
                                        <p:tav tm="100000">
                                          <p:val>
                                            <p:strVal val="#ppt_w"/>
                                          </p:val>
                                        </p:tav>
                                      </p:tavLst>
                                    </p:anim>
                                  </p:childTnLst>
                                </p:cTn>
                              </p:par>
                            </p:childTnLst>
                          </p:cTn>
                        </p:par>
                        <p:par>
                          <p:cTn id="17" fill="hold">
                            <p:stCondLst>
                              <p:cond delay="3200"/>
                            </p:stCondLst>
                            <p:childTnLst>
                              <p:par>
                                <p:cTn id="18" presetID="3" presetClass="entr" presetSubtype="5"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blinds(vertical)">
                                      <p:cBhvr>
                                        <p:cTn id="20" dur="3000"/>
                                        <p:tgtEl>
                                          <p:spTgt spid="19"/>
                                        </p:tgtEl>
                                      </p:cBhvr>
                                    </p:animEffect>
                                  </p:childTnLst>
                                </p:cTn>
                              </p:par>
                              <p:par>
                                <p:cTn id="21" presetID="3" presetClass="entr" presetSubtype="10"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blinds(horizontal)">
                                      <p:cBhvr>
                                        <p:cTn id="23" dur="3000"/>
                                        <p:tgtEl>
                                          <p:spTgt spid="26"/>
                                        </p:tgtEl>
                                      </p:cBhvr>
                                    </p:animEffect>
                                  </p:childTnLst>
                                </p:cTn>
                              </p:par>
                              <p:par>
                                <p:cTn id="24" presetID="3" presetClass="entr" presetSubtype="5"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linds(vertical)">
                                      <p:cBhvr>
                                        <p:cTn id="26" dur="3000"/>
                                        <p:tgtEl>
                                          <p:spTgt spid="21"/>
                                        </p:tgtEl>
                                      </p:cBhvr>
                                    </p:animEffect>
                                  </p:childTnLst>
                                </p:cTn>
                              </p:par>
                              <p:par>
                                <p:cTn id="27" presetID="3" presetClass="entr" presetSubtype="10"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blinds(horizontal)">
                                      <p:cBhvr>
                                        <p:cTn id="29" dur="3000"/>
                                        <p:tgtEl>
                                          <p:spTgt spid="28"/>
                                        </p:tgtEl>
                                      </p:cBhvr>
                                    </p:animEffect>
                                  </p:childTnLst>
                                </p:cTn>
                              </p:par>
                            </p:childTnLst>
                          </p:cTn>
                        </p:par>
                        <p:par>
                          <p:cTn id="30" fill="hold">
                            <p:stCondLst>
                              <p:cond delay="62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1"/>
                                          </p:val>
                                        </p:tav>
                                        <p:tav tm="100000">
                                          <p:val>
                                            <p:strVal val="#ppt_x"/>
                                          </p:val>
                                        </p:tav>
                                      </p:tavLst>
                                    </p:anim>
                                    <p:anim calcmode="lin" valueType="num">
                                      <p:cBhvr>
                                        <p:cTn id="3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Gumpert Apollo.jpg"/>
          <p:cNvPicPr>
            <a:picLocks noChangeAspect="1" noChangeArrowheads="1"/>
          </p:cNvPicPr>
          <p:nvPr/>
        </p:nvPicPr>
        <p:blipFill>
          <a:blip r:embed="rId2" cstate="print"/>
          <a:srcRect r="75200"/>
          <a:stretch>
            <a:fillRect/>
          </a:stretch>
        </p:blipFill>
        <p:spPr bwMode="auto">
          <a:xfrm>
            <a:off x="0" y="0"/>
            <a:ext cx="2267744" cy="5715000"/>
          </a:xfrm>
          <a:prstGeom prst="rect">
            <a:avLst/>
          </a:prstGeom>
          <a:noFill/>
          <a:ln w="9525">
            <a:noFill/>
            <a:miter lim="800000"/>
            <a:headEnd/>
            <a:tailEnd/>
          </a:ln>
        </p:spPr>
      </p:pic>
      <p:pic>
        <p:nvPicPr>
          <p:cNvPr id="3" name="Picture 2" descr="C:\Users\Ana María\Desktop\Gumpert Apollo.jpg"/>
          <p:cNvPicPr>
            <a:picLocks noChangeAspect="1" noChangeArrowheads="1"/>
          </p:cNvPicPr>
          <p:nvPr/>
        </p:nvPicPr>
        <p:blipFill>
          <a:blip r:embed="rId2" cstate="print"/>
          <a:srcRect l="24800" r="50000"/>
          <a:stretch>
            <a:fillRect/>
          </a:stretch>
        </p:blipFill>
        <p:spPr bwMode="auto">
          <a:xfrm>
            <a:off x="2267744" y="0"/>
            <a:ext cx="2304256" cy="5715000"/>
          </a:xfrm>
          <a:prstGeom prst="rect">
            <a:avLst/>
          </a:prstGeom>
          <a:noFill/>
          <a:ln w="9525">
            <a:noFill/>
            <a:miter lim="800000"/>
            <a:headEnd/>
            <a:tailEnd/>
          </a:ln>
        </p:spPr>
      </p:pic>
      <p:pic>
        <p:nvPicPr>
          <p:cNvPr id="4" name="Picture 2" descr="C:\Users\Ana María\Desktop\Gumpert Apollo.jpg"/>
          <p:cNvPicPr>
            <a:picLocks noChangeAspect="1" noChangeArrowheads="1"/>
          </p:cNvPicPr>
          <p:nvPr/>
        </p:nvPicPr>
        <p:blipFill>
          <a:blip r:embed="rId2" cstate="print"/>
          <a:srcRect l="50000" r="24800"/>
          <a:stretch>
            <a:fillRect/>
          </a:stretch>
        </p:blipFill>
        <p:spPr bwMode="auto">
          <a:xfrm>
            <a:off x="4572000" y="0"/>
            <a:ext cx="2304256" cy="5715000"/>
          </a:xfrm>
          <a:prstGeom prst="rect">
            <a:avLst/>
          </a:prstGeom>
          <a:noFill/>
          <a:ln w="9525">
            <a:noFill/>
            <a:miter lim="800000"/>
            <a:headEnd/>
            <a:tailEnd/>
          </a:ln>
        </p:spPr>
      </p:pic>
      <p:pic>
        <p:nvPicPr>
          <p:cNvPr id="5" name="Picture 2" descr="C:\Users\Ana María\Desktop\Gumpert Apollo.jpg"/>
          <p:cNvPicPr>
            <a:picLocks noChangeAspect="1" noChangeArrowheads="1"/>
          </p:cNvPicPr>
          <p:nvPr/>
        </p:nvPicPr>
        <p:blipFill>
          <a:blip r:embed="rId2" cstate="print"/>
          <a:srcRect l="75200"/>
          <a:stretch>
            <a:fillRect/>
          </a:stretch>
        </p:blipFill>
        <p:spPr bwMode="auto">
          <a:xfrm>
            <a:off x="6876256" y="0"/>
            <a:ext cx="2267745" cy="5715000"/>
          </a:xfrm>
          <a:prstGeom prst="rect">
            <a:avLst/>
          </a:prstGeom>
          <a:noFill/>
          <a:ln w="9525">
            <a:noFill/>
            <a:miter lim="800000"/>
            <a:headEnd/>
            <a:tailEnd/>
          </a:ln>
        </p:spPr>
      </p:pic>
      <p:sp>
        <p:nvSpPr>
          <p:cNvPr id="6" name="5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calles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revivirán el tradicional desfile del Cortejo Real acompañando a sus majestades desde su Palacio hasta el mercado de antaño. Un lugar que su majestad don Carlos ha concedido a la ciudad en honor de estos días. En este desfile irán acompañados de los artistas de la corte, el grupo </a:t>
            </a:r>
            <a:r>
              <a:rPr lang="es-ES" i="1" dirty="0" err="1" smtClean="0">
                <a:effectLst>
                  <a:glow rad="101600">
                    <a:srgbClr val="C00000">
                      <a:alpha val="60000"/>
                    </a:srgbClr>
                  </a:glow>
                  <a:outerShdw blurRad="38100" dist="38100" dir="2700000" algn="tl">
                    <a:srgbClr val="000000">
                      <a:alpha val="43137"/>
                    </a:srgbClr>
                  </a:outerShdw>
                </a:effectLst>
              </a:rPr>
              <a:t>Civi-Civiac</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flip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4000"/>
                                        <p:tgtEl>
                                          <p:spTgt spid="2"/>
                                        </p:tgtEl>
                                      </p:cBhvr>
                                    </p:animEffec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4000"/>
                                        <p:tgtEl>
                                          <p:spTgt spid="3"/>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4000"/>
                                        <p:tgtEl>
                                          <p:spTgt spid="4"/>
                                        </p:tgtEl>
                                      </p:cBhvr>
                                    </p:animEffect>
                                  </p:childTnLst>
                                </p:cTn>
                              </p:par>
                              <p:par>
                                <p:cTn id="14" presetID="3" presetClass="entr" presetSubtype="5"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vertical)">
                                      <p:cBhvr>
                                        <p:cTn id="16" dur="4000"/>
                                        <p:tgtEl>
                                          <p:spTgt spid="5"/>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cstate="print"/>
          <a:stretch>
            <a:fillRect/>
          </a:stretch>
        </p:blipFill>
        <p:spPr bwMode="auto">
          <a:xfrm>
            <a:off x="16935" y="-442598"/>
            <a:ext cx="9110132" cy="6147016"/>
          </a:xfrm>
          <a:prstGeom prst="rect">
            <a:avLst/>
          </a:prstGeom>
          <a:noFill/>
          <a:ln w="9525">
            <a:noFill/>
            <a:miter lim="800000"/>
            <a:headEnd/>
            <a:tailEnd/>
          </a:ln>
        </p:spPr>
      </p:pic>
      <p:pic>
        <p:nvPicPr>
          <p:cNvPr id="5" name="4 Imagen" descr="www.BancodeImagenesGratuitas.com (t4)f.jpg"/>
          <p:cNvPicPr>
            <a:picLocks noChangeAspect="1"/>
          </p:cNvPicPr>
          <p:nvPr/>
        </p:nvPicPr>
        <p:blipFill>
          <a:blip r:embed="rId2" cstate="print"/>
          <a:stretch>
            <a:fillRect/>
          </a:stretch>
        </p:blipFill>
        <p:spPr bwMode="auto">
          <a:xfrm>
            <a:off x="8465" y="-454026"/>
            <a:ext cx="9127067" cy="6158443"/>
          </a:xfrm>
          <a:prstGeom prst="rect">
            <a:avLst/>
          </a:prstGeom>
          <a:noFill/>
          <a:ln w="9525">
            <a:noFill/>
            <a:miter lim="800000"/>
            <a:headEnd/>
            <a:tailEnd/>
          </a:ln>
        </p:spPr>
      </p:pic>
      <p:pic>
        <p:nvPicPr>
          <p:cNvPr id="6" name="5 Imagen" descr="www.BancodeImagenesGratuitas.com (t4)f.jpg"/>
          <p:cNvPicPr>
            <a:picLocks noChangeAspect="1"/>
          </p:cNvPicPr>
          <p:nvPr/>
        </p:nvPicPr>
        <p:blipFill>
          <a:blip r:embed="rId2" cstate="print"/>
          <a:stretch>
            <a:fillRect/>
          </a:stretch>
        </p:blipFill>
        <p:spPr bwMode="auto">
          <a:xfrm>
            <a:off x="0" y="-454868"/>
            <a:ext cx="9144000" cy="6169868"/>
          </a:xfrm>
          <a:prstGeom prst="rect">
            <a:avLst/>
          </a:prstGeom>
          <a:noFill/>
          <a:ln w="9525">
            <a:noFill/>
            <a:miter lim="800000"/>
            <a:headEnd/>
            <a:tailEnd/>
          </a:ln>
        </p:spPr>
      </p:pic>
      <p:sp>
        <p:nvSpPr>
          <p:cNvPr id="7" name="6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 largo de  estos años, la representación histórica de las mismas ha ido variando en las diferentes ediciones, lo mismo que los personajes que aparecen cada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flip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cstate="print"/>
          <a:stretch>
            <a:fillRect/>
          </a:stretch>
        </p:blipFill>
        <p:spPr bwMode="auto">
          <a:xfrm>
            <a:off x="1412" y="1"/>
            <a:ext cx="9141175" cy="5713234"/>
          </a:xfrm>
          <a:prstGeom prst="rect">
            <a:avLst/>
          </a:prstGeom>
          <a:noFill/>
          <a:ln w="9525">
            <a:noFill/>
            <a:miter lim="800000"/>
            <a:headEnd/>
            <a:tailEnd/>
          </a:ln>
        </p:spPr>
      </p:pic>
      <p:pic>
        <p:nvPicPr>
          <p:cNvPr id="5" name="4 Imagen" descr="treno_nella_neve_dinverno_sfondi_wide_hd-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que destacar la representación que tuvo lugar en la edición de las Fiestas Medievales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2001, celebradas del 24 al 26 de agosto, que pretendía reflejar los fastos realizados tras la llegada de Blanca de Navarra a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entre el 6 y el 8 de septiembre de 1415.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flip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5 amaneciendo.jpg"/>
          <p:cNvPicPr>
            <a:picLocks noChangeAspect="1"/>
          </p:cNvPicPr>
          <p:nvPr/>
        </p:nvPicPr>
        <p:blipFill>
          <a:blip r:embed="rId2" cstate="print"/>
          <a:srcRect l="66538" r="16925" b="50000"/>
          <a:stretch>
            <a:fillRect/>
          </a:stretch>
        </p:blipFill>
        <p:spPr bwMode="auto">
          <a:xfrm>
            <a:off x="6084168" y="0"/>
            <a:ext cx="1512168" cy="2857500"/>
          </a:xfrm>
          <a:prstGeom prst="rect">
            <a:avLst/>
          </a:prstGeom>
          <a:noFill/>
          <a:ln w="9525">
            <a:noFill/>
            <a:miter lim="800000"/>
            <a:headEnd/>
            <a:tailEnd/>
          </a:ln>
        </p:spPr>
      </p:pic>
      <p:pic>
        <p:nvPicPr>
          <p:cNvPr id="5" name="4 Imagen" descr="25 amaneciendo.jpg"/>
          <p:cNvPicPr>
            <a:picLocks noChangeAspect="1"/>
          </p:cNvPicPr>
          <p:nvPr/>
        </p:nvPicPr>
        <p:blipFill>
          <a:blip r:embed="rId2" cstate="print"/>
          <a:srcRect l="32674" r="50000" b="50000"/>
          <a:stretch>
            <a:fillRect/>
          </a:stretch>
        </p:blipFill>
        <p:spPr bwMode="auto">
          <a:xfrm>
            <a:off x="2987824" y="0"/>
            <a:ext cx="1584176" cy="2857500"/>
          </a:xfrm>
          <a:prstGeom prst="rect">
            <a:avLst/>
          </a:prstGeom>
          <a:noFill/>
          <a:ln w="9525">
            <a:noFill/>
            <a:miter lim="800000"/>
            <a:headEnd/>
            <a:tailEnd/>
          </a:ln>
        </p:spPr>
      </p:pic>
      <p:pic>
        <p:nvPicPr>
          <p:cNvPr id="7" name="6 Imagen" descr="25 amaneciendo.jpg"/>
          <p:cNvPicPr>
            <a:picLocks noChangeAspect="1"/>
          </p:cNvPicPr>
          <p:nvPr/>
        </p:nvPicPr>
        <p:blipFill>
          <a:blip r:embed="rId2" cstate="print"/>
          <a:srcRect r="84029" b="50000"/>
          <a:stretch>
            <a:fillRect/>
          </a:stretch>
        </p:blipFill>
        <p:spPr bwMode="auto">
          <a:xfrm>
            <a:off x="1" y="0"/>
            <a:ext cx="1460499" cy="2857500"/>
          </a:xfrm>
          <a:prstGeom prst="rect">
            <a:avLst/>
          </a:prstGeom>
          <a:noFill/>
          <a:ln w="9525">
            <a:noFill/>
            <a:miter lim="800000"/>
            <a:headEnd/>
            <a:tailEnd/>
          </a:ln>
        </p:spPr>
      </p:pic>
      <p:pic>
        <p:nvPicPr>
          <p:cNvPr id="8" name="7 Imagen" descr="25 amaneciendo.jpg"/>
          <p:cNvPicPr>
            <a:picLocks noChangeAspect="1"/>
          </p:cNvPicPr>
          <p:nvPr/>
        </p:nvPicPr>
        <p:blipFill>
          <a:blip r:embed="rId2" cstate="print"/>
          <a:srcRect l="83075" b="50000"/>
          <a:stretch>
            <a:fillRect/>
          </a:stretch>
        </p:blipFill>
        <p:spPr bwMode="auto">
          <a:xfrm>
            <a:off x="7596336" y="0"/>
            <a:ext cx="1547664" cy="2857500"/>
          </a:xfrm>
          <a:prstGeom prst="rect">
            <a:avLst/>
          </a:prstGeom>
          <a:noFill/>
          <a:ln w="9525">
            <a:noFill/>
            <a:miter lim="800000"/>
            <a:headEnd/>
            <a:tailEnd/>
          </a:ln>
        </p:spPr>
      </p:pic>
      <p:pic>
        <p:nvPicPr>
          <p:cNvPr id="10" name="9 Imagen" descr="25 amaneciendo.jpg"/>
          <p:cNvPicPr>
            <a:picLocks noChangeAspect="1"/>
          </p:cNvPicPr>
          <p:nvPr/>
        </p:nvPicPr>
        <p:blipFill>
          <a:blip r:embed="rId2" cstate="print"/>
          <a:srcRect l="50000" r="33463" b="50000"/>
          <a:stretch>
            <a:fillRect/>
          </a:stretch>
        </p:blipFill>
        <p:spPr bwMode="auto">
          <a:xfrm>
            <a:off x="4572000" y="0"/>
            <a:ext cx="1512168" cy="2857500"/>
          </a:xfrm>
          <a:prstGeom prst="rect">
            <a:avLst/>
          </a:prstGeom>
          <a:noFill/>
          <a:ln w="9525">
            <a:noFill/>
            <a:miter lim="800000"/>
            <a:headEnd/>
            <a:tailEnd/>
          </a:ln>
        </p:spPr>
      </p:pic>
      <p:pic>
        <p:nvPicPr>
          <p:cNvPr id="12" name="11 Imagen" descr="25 amaneciendo.jpg"/>
          <p:cNvPicPr>
            <a:picLocks noChangeAspect="1"/>
          </p:cNvPicPr>
          <p:nvPr/>
        </p:nvPicPr>
        <p:blipFill rotWithShape="1">
          <a:blip r:embed="rId2" cstate="print"/>
          <a:srcRect l="15351" r="67324" b="50000"/>
          <a:stretch/>
        </p:blipFill>
        <p:spPr bwMode="auto">
          <a:xfrm>
            <a:off x="1403648" y="0"/>
            <a:ext cx="1584176" cy="2857500"/>
          </a:xfrm>
          <a:prstGeom prst="rect">
            <a:avLst/>
          </a:prstGeom>
          <a:noFill/>
          <a:ln w="9525">
            <a:noFill/>
            <a:miter lim="800000"/>
            <a:headEnd/>
            <a:tailEnd/>
          </a:ln>
        </p:spPr>
      </p:pic>
      <p:pic>
        <p:nvPicPr>
          <p:cNvPr id="15" name="14 Imagen" descr="25 amaneciendo.jpg"/>
          <p:cNvPicPr>
            <a:picLocks noChangeAspect="1"/>
          </p:cNvPicPr>
          <p:nvPr/>
        </p:nvPicPr>
        <p:blipFill>
          <a:blip r:embed="rId2" cstate="print"/>
          <a:srcRect l="66537" t="50000" r="16926"/>
          <a:stretch>
            <a:fillRect/>
          </a:stretch>
        </p:blipFill>
        <p:spPr bwMode="auto">
          <a:xfrm>
            <a:off x="6084168" y="2857500"/>
            <a:ext cx="1512168" cy="2857501"/>
          </a:xfrm>
          <a:prstGeom prst="rect">
            <a:avLst/>
          </a:prstGeom>
          <a:noFill/>
          <a:ln w="9525">
            <a:noFill/>
            <a:miter lim="800000"/>
            <a:headEnd/>
            <a:tailEnd/>
          </a:ln>
        </p:spPr>
      </p:pic>
      <p:pic>
        <p:nvPicPr>
          <p:cNvPr id="17" name="16 Imagen" descr="25 amaneciendo.jpg"/>
          <p:cNvPicPr>
            <a:picLocks noChangeAspect="1"/>
          </p:cNvPicPr>
          <p:nvPr/>
        </p:nvPicPr>
        <p:blipFill>
          <a:blip r:embed="rId2" cstate="print"/>
          <a:srcRect l="32675" t="50000" r="50000"/>
          <a:stretch>
            <a:fillRect/>
          </a:stretch>
        </p:blipFill>
        <p:spPr bwMode="auto">
          <a:xfrm>
            <a:off x="2987824" y="2857500"/>
            <a:ext cx="1584176" cy="2857499"/>
          </a:xfrm>
          <a:prstGeom prst="rect">
            <a:avLst/>
          </a:prstGeom>
          <a:noFill/>
          <a:ln w="9525">
            <a:noFill/>
            <a:miter lim="800000"/>
            <a:headEnd/>
            <a:tailEnd/>
          </a:ln>
        </p:spPr>
      </p:pic>
      <p:pic>
        <p:nvPicPr>
          <p:cNvPr id="19" name="18 Imagen" descr="25 amaneciendo.jpg"/>
          <p:cNvPicPr>
            <a:picLocks noChangeAspect="1"/>
          </p:cNvPicPr>
          <p:nvPr/>
        </p:nvPicPr>
        <p:blipFill>
          <a:blip r:embed="rId2" cstate="print"/>
          <a:srcRect t="50000" r="83862"/>
          <a:stretch>
            <a:fillRect/>
          </a:stretch>
        </p:blipFill>
        <p:spPr bwMode="auto">
          <a:xfrm>
            <a:off x="0" y="2857500"/>
            <a:ext cx="1475656" cy="2857500"/>
          </a:xfrm>
          <a:prstGeom prst="rect">
            <a:avLst/>
          </a:prstGeom>
          <a:noFill/>
          <a:ln w="9525">
            <a:noFill/>
            <a:miter lim="800000"/>
            <a:headEnd/>
            <a:tailEnd/>
          </a:ln>
        </p:spPr>
      </p:pic>
      <p:pic>
        <p:nvPicPr>
          <p:cNvPr id="20" name="19 Imagen" descr="25 amaneciendo.jpg"/>
          <p:cNvPicPr>
            <a:picLocks noChangeAspect="1"/>
          </p:cNvPicPr>
          <p:nvPr/>
        </p:nvPicPr>
        <p:blipFill>
          <a:blip r:embed="rId2" cstate="print"/>
          <a:srcRect l="83075" t="50000"/>
          <a:stretch>
            <a:fillRect/>
          </a:stretch>
        </p:blipFill>
        <p:spPr bwMode="auto">
          <a:xfrm>
            <a:off x="7596336" y="2857500"/>
            <a:ext cx="1547664" cy="2857500"/>
          </a:xfrm>
          <a:prstGeom prst="rect">
            <a:avLst/>
          </a:prstGeom>
          <a:noFill/>
          <a:ln w="9525">
            <a:noFill/>
            <a:miter lim="800000"/>
            <a:headEnd/>
            <a:tailEnd/>
          </a:ln>
        </p:spPr>
      </p:pic>
      <p:pic>
        <p:nvPicPr>
          <p:cNvPr id="22" name="21 Imagen" descr="25 amaneciendo.jpg"/>
          <p:cNvPicPr>
            <a:picLocks noChangeAspect="1"/>
          </p:cNvPicPr>
          <p:nvPr/>
        </p:nvPicPr>
        <p:blipFill>
          <a:blip r:embed="rId2" cstate="print"/>
          <a:srcRect l="50000" t="50000" r="33463"/>
          <a:stretch>
            <a:fillRect/>
          </a:stretch>
        </p:blipFill>
        <p:spPr bwMode="auto">
          <a:xfrm>
            <a:off x="4572000" y="2857500"/>
            <a:ext cx="1512168" cy="2857499"/>
          </a:xfrm>
          <a:prstGeom prst="rect">
            <a:avLst/>
          </a:prstGeom>
          <a:noFill/>
          <a:ln w="9525">
            <a:noFill/>
            <a:miter lim="800000"/>
            <a:headEnd/>
            <a:tailEnd/>
          </a:ln>
        </p:spPr>
      </p:pic>
      <p:pic>
        <p:nvPicPr>
          <p:cNvPr id="24" name="23 Imagen" descr="25 amaneciendo.jpg"/>
          <p:cNvPicPr>
            <a:picLocks noChangeAspect="1"/>
          </p:cNvPicPr>
          <p:nvPr/>
        </p:nvPicPr>
        <p:blipFill>
          <a:blip r:embed="rId2" cstate="print"/>
          <a:srcRect l="16138" t="50000" r="67325"/>
          <a:stretch>
            <a:fillRect/>
          </a:stretch>
        </p:blipFill>
        <p:spPr bwMode="auto">
          <a:xfrm>
            <a:off x="1475656" y="2857500"/>
            <a:ext cx="1512168" cy="2857501"/>
          </a:xfrm>
          <a:prstGeom prst="rect">
            <a:avLst/>
          </a:prstGeom>
          <a:noFill/>
          <a:ln w="9525">
            <a:noFill/>
            <a:miter lim="800000"/>
            <a:headEnd/>
            <a:tailEnd/>
          </a:ln>
        </p:spPr>
      </p:pic>
      <p:sp>
        <p:nvSpPr>
          <p:cNvPr id="14" name="13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un largo periodo de estancia en Sicilia rigiendo, primero como reina consorte, y tras el fallecimiento de su esposo Martín I “el </a:t>
            </a:r>
            <a:r>
              <a:rPr lang="es-ES" i="1" dirty="0" smtClean="0">
                <a:effectLst>
                  <a:glow rad="101600">
                    <a:srgbClr val="C00000">
                      <a:alpha val="60000"/>
                    </a:srgbClr>
                  </a:glow>
                  <a:outerShdw blurRad="38100" dist="38100" dir="2700000" algn="tl">
                    <a:srgbClr val="000000">
                      <a:alpha val="43137"/>
                    </a:srgbClr>
                  </a:outerShdw>
                </a:effectLst>
              </a:rPr>
              <a:t>Humano”, </a:t>
            </a:r>
            <a:r>
              <a:rPr lang="es-ES" i="1" dirty="0" smtClean="0">
                <a:effectLst>
                  <a:glow rad="101600">
                    <a:srgbClr val="C00000">
                      <a:alpha val="60000"/>
                    </a:srgbClr>
                  </a:glow>
                  <a:outerShdw blurRad="38100" dist="38100" dir="2700000" algn="tl">
                    <a:srgbClr val="000000">
                      <a:alpha val="43137"/>
                    </a:srgbClr>
                  </a:outerShdw>
                </a:effectLst>
              </a:rPr>
              <a:t>como “vicaria”, dirigiendo los destinos políticos de la isla.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shred pattern="rectang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
                                          </p:val>
                                        </p:tav>
                                        <p:tav tm="100000">
                                          <p:val>
                                            <p:strVal val="#ppt_w"/>
                                          </p:val>
                                        </p:tav>
                                      </p:tavLst>
                                    </p:anim>
                                    <p:anim calcmode="lin" valueType="num">
                                      <p:cBhvr>
                                        <p:cTn id="8" dur="1000" fill="hold"/>
                                        <p:tgtEl>
                                          <p:spTgt spid="7"/>
                                        </p:tgtEl>
                                        <p:attrNameLst>
                                          <p:attrName>ppt_h</p:attrName>
                                        </p:attrNameLst>
                                      </p:cBhvr>
                                      <p:tavLst>
                                        <p:tav tm="0" fmla="#ppt_h*sin(2.5*pi*$)">
                                          <p:val>
                                            <p:fltVal val="0"/>
                                          </p:val>
                                        </p:tav>
                                        <p:tav tm="100000">
                                          <p:val>
                                            <p:fltVal val="1"/>
                                          </p:val>
                                        </p:tav>
                                      </p:tavLst>
                                    </p:anim>
                                  </p:childTnLst>
                                </p:cTn>
                              </p:par>
                              <p:par>
                                <p:cTn id="9" presetID="19" presetClass="entr" presetSubtype="5" fill="hold" nodeType="withEffect">
                                  <p:stCondLst>
                                    <p:cond delay="50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000" fill="hold"/>
                                        <p:tgtEl>
                                          <p:spTgt spid="12"/>
                                        </p:tgtEl>
                                        <p:attrNameLst>
                                          <p:attrName>ppt_w</p:attrName>
                                        </p:attrNameLst>
                                      </p:cBhvr>
                                      <p:tavLst>
                                        <p:tav tm="0">
                                          <p:val>
                                            <p:strVal val="#ppt_w"/>
                                          </p:val>
                                        </p:tav>
                                        <p:tav tm="100000">
                                          <p:val>
                                            <p:strVal val="#ppt_w"/>
                                          </p:val>
                                        </p:tav>
                                      </p:tavLst>
                                    </p:anim>
                                    <p:anim calcmode="lin" valueType="num">
                                      <p:cBhvr>
                                        <p:cTn id="12" dur="1000" fill="hold"/>
                                        <p:tgtEl>
                                          <p:spTgt spid="12"/>
                                        </p:tgtEl>
                                        <p:attrNameLst>
                                          <p:attrName>ppt_h</p:attrName>
                                        </p:attrNameLst>
                                      </p:cBhvr>
                                      <p:tavLst>
                                        <p:tav tm="0" fmla="#ppt_h*sin(2.5*pi*$)">
                                          <p:val>
                                            <p:fltVal val="0"/>
                                          </p:val>
                                        </p:tav>
                                        <p:tav tm="100000">
                                          <p:val>
                                            <p:fltVal val="1"/>
                                          </p:val>
                                        </p:tav>
                                      </p:tavLst>
                                    </p:anim>
                                  </p:childTnLst>
                                </p:cTn>
                              </p:par>
                              <p:par>
                                <p:cTn id="13" presetID="19" presetClass="entr" presetSubtype="5"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strVal val="#ppt_w"/>
                                          </p:val>
                                        </p:tav>
                                        <p:tav tm="100000">
                                          <p:val>
                                            <p:strVal val="#ppt_w"/>
                                          </p:val>
                                        </p:tav>
                                      </p:tavLst>
                                    </p:anim>
                                    <p:anim calcmode="lin" valueType="num">
                                      <p:cBhvr>
                                        <p:cTn id="16" dur="1000" fill="hold"/>
                                        <p:tgtEl>
                                          <p:spTgt spid="5"/>
                                        </p:tgtEl>
                                        <p:attrNameLst>
                                          <p:attrName>ppt_h</p:attrName>
                                        </p:attrNameLst>
                                      </p:cBhvr>
                                      <p:tavLst>
                                        <p:tav tm="0" fmla="#ppt_h*sin(2.5*pi*$)">
                                          <p:val>
                                            <p:fltVal val="0"/>
                                          </p:val>
                                        </p:tav>
                                        <p:tav tm="100000">
                                          <p:val>
                                            <p:fltVal val="1"/>
                                          </p:val>
                                        </p:tav>
                                      </p:tavLst>
                                    </p:anim>
                                  </p:childTnLst>
                                </p:cTn>
                              </p:par>
                              <p:par>
                                <p:cTn id="17" presetID="19" presetClass="entr" presetSubtype="5" fill="hold" nodeType="withEffect">
                                  <p:stCondLst>
                                    <p:cond delay="15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strVal val="#ppt_w"/>
                                          </p:val>
                                        </p:tav>
                                        <p:tav tm="100000">
                                          <p:val>
                                            <p:strVal val="#ppt_w"/>
                                          </p:val>
                                        </p:tav>
                                      </p:tavLst>
                                    </p:anim>
                                    <p:anim calcmode="lin" valueType="num">
                                      <p:cBhvr>
                                        <p:cTn id="20" dur="1000" fill="hold"/>
                                        <p:tgtEl>
                                          <p:spTgt spid="10"/>
                                        </p:tgtEl>
                                        <p:attrNameLst>
                                          <p:attrName>ppt_h</p:attrName>
                                        </p:attrNameLst>
                                      </p:cBhvr>
                                      <p:tavLst>
                                        <p:tav tm="0" fmla="#ppt_h*sin(2.5*pi*$)">
                                          <p:val>
                                            <p:fltVal val="0"/>
                                          </p:val>
                                        </p:tav>
                                        <p:tav tm="100000">
                                          <p:val>
                                            <p:fltVal val="1"/>
                                          </p:val>
                                        </p:tav>
                                      </p:tavLst>
                                    </p:anim>
                                  </p:childTnLst>
                                </p:cTn>
                              </p:par>
                              <p:par>
                                <p:cTn id="21" presetID="19" presetClass="entr" presetSubtype="5" fill="hold" nodeType="withEffect">
                                  <p:stCondLst>
                                    <p:cond delay="2000"/>
                                  </p:stCondLst>
                                  <p:childTnLst>
                                    <p:set>
                                      <p:cBhvr>
                                        <p:cTn id="22" dur="1" fill="hold">
                                          <p:stCondLst>
                                            <p:cond delay="0"/>
                                          </p:stCondLst>
                                        </p:cTn>
                                        <p:tgtEl>
                                          <p:spTgt spid="3"/>
                                        </p:tgtEl>
                                        <p:attrNameLst>
                                          <p:attrName>style.visibility</p:attrName>
                                        </p:attrNameLst>
                                      </p:cBhvr>
                                      <p:to>
                                        <p:strVal val="visible"/>
                                      </p:to>
                                    </p:set>
                                    <p:anim calcmode="lin" valueType="num">
                                      <p:cBhvr>
                                        <p:cTn id="23" dur="1000" fill="hold"/>
                                        <p:tgtEl>
                                          <p:spTgt spid="3"/>
                                        </p:tgtEl>
                                        <p:attrNameLst>
                                          <p:attrName>ppt_w</p:attrName>
                                        </p:attrNameLst>
                                      </p:cBhvr>
                                      <p:tavLst>
                                        <p:tav tm="0">
                                          <p:val>
                                            <p:strVal val="#ppt_w"/>
                                          </p:val>
                                        </p:tav>
                                        <p:tav tm="100000">
                                          <p:val>
                                            <p:strVal val="#ppt_w"/>
                                          </p:val>
                                        </p:tav>
                                      </p:tavLst>
                                    </p:anim>
                                    <p:anim calcmode="lin" valueType="num">
                                      <p:cBhvr>
                                        <p:cTn id="24" dur="1000" fill="hold"/>
                                        <p:tgtEl>
                                          <p:spTgt spid="3"/>
                                        </p:tgtEl>
                                        <p:attrNameLst>
                                          <p:attrName>ppt_h</p:attrName>
                                        </p:attrNameLst>
                                      </p:cBhvr>
                                      <p:tavLst>
                                        <p:tav tm="0" fmla="#ppt_h*sin(2.5*pi*$)">
                                          <p:val>
                                            <p:fltVal val="0"/>
                                          </p:val>
                                        </p:tav>
                                        <p:tav tm="100000">
                                          <p:val>
                                            <p:fltVal val="1"/>
                                          </p:val>
                                        </p:tav>
                                      </p:tavLst>
                                    </p:anim>
                                  </p:childTnLst>
                                </p:cTn>
                              </p:par>
                              <p:par>
                                <p:cTn id="25" presetID="19" presetClass="entr" presetSubtype="5" fill="hold" nodeType="withEffect">
                                  <p:stCondLst>
                                    <p:cond delay="2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strVal val="#ppt_w"/>
                                          </p:val>
                                        </p:tav>
                                        <p:tav tm="100000">
                                          <p:val>
                                            <p:strVal val="#ppt_w"/>
                                          </p:val>
                                        </p:tav>
                                      </p:tavLst>
                                    </p:anim>
                                    <p:anim calcmode="lin" valueType="num">
                                      <p:cBhvr>
                                        <p:cTn id="28" dur="1000" fill="hold"/>
                                        <p:tgtEl>
                                          <p:spTgt spid="8"/>
                                        </p:tgtEl>
                                        <p:attrNameLst>
                                          <p:attrName>ppt_h</p:attrName>
                                        </p:attrNameLst>
                                      </p:cBhvr>
                                      <p:tavLst>
                                        <p:tav tm="0" fmla="#ppt_h*sin(2.5*pi*$)">
                                          <p:val>
                                            <p:fltVal val="0"/>
                                          </p:val>
                                        </p:tav>
                                        <p:tav tm="100000">
                                          <p:val>
                                            <p:fltVal val="1"/>
                                          </p:val>
                                        </p:tav>
                                      </p:tavLst>
                                    </p:anim>
                                  </p:childTnLst>
                                </p:cTn>
                              </p:par>
                              <p:par>
                                <p:cTn id="29" presetID="19" presetClass="entr" presetSubtype="5" fill="hold" nodeType="withEffect">
                                  <p:stCondLst>
                                    <p:cond delay="30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strVal val="#ppt_w"/>
                                          </p:val>
                                        </p:tav>
                                        <p:tav tm="100000">
                                          <p:val>
                                            <p:strVal val="#ppt_w"/>
                                          </p:val>
                                        </p:tav>
                                      </p:tavLst>
                                    </p:anim>
                                    <p:anim calcmode="lin" valueType="num">
                                      <p:cBhvr>
                                        <p:cTn id="32" dur="1000" fill="hold"/>
                                        <p:tgtEl>
                                          <p:spTgt spid="19"/>
                                        </p:tgtEl>
                                        <p:attrNameLst>
                                          <p:attrName>ppt_h</p:attrName>
                                        </p:attrNameLst>
                                      </p:cBhvr>
                                      <p:tavLst>
                                        <p:tav tm="0" fmla="#ppt_h*sin(2.5*pi*$)">
                                          <p:val>
                                            <p:fltVal val="0"/>
                                          </p:val>
                                        </p:tav>
                                        <p:tav tm="100000">
                                          <p:val>
                                            <p:fltVal val="1"/>
                                          </p:val>
                                        </p:tav>
                                      </p:tavLst>
                                    </p:anim>
                                  </p:childTnLst>
                                </p:cTn>
                              </p:par>
                              <p:par>
                                <p:cTn id="33" presetID="19" presetClass="entr" presetSubtype="5" fill="hold" nodeType="withEffect">
                                  <p:stCondLst>
                                    <p:cond delay="3500"/>
                                  </p:stCondLst>
                                  <p:childTnLst>
                                    <p:set>
                                      <p:cBhvr>
                                        <p:cTn id="34" dur="1" fill="hold">
                                          <p:stCondLst>
                                            <p:cond delay="0"/>
                                          </p:stCondLst>
                                        </p:cTn>
                                        <p:tgtEl>
                                          <p:spTgt spid="24"/>
                                        </p:tgtEl>
                                        <p:attrNameLst>
                                          <p:attrName>style.visibility</p:attrName>
                                        </p:attrNameLst>
                                      </p:cBhvr>
                                      <p:to>
                                        <p:strVal val="visible"/>
                                      </p:to>
                                    </p:set>
                                    <p:anim calcmode="lin" valueType="num">
                                      <p:cBhvr>
                                        <p:cTn id="35" dur="1000" fill="hold"/>
                                        <p:tgtEl>
                                          <p:spTgt spid="24"/>
                                        </p:tgtEl>
                                        <p:attrNameLst>
                                          <p:attrName>ppt_w</p:attrName>
                                        </p:attrNameLst>
                                      </p:cBhvr>
                                      <p:tavLst>
                                        <p:tav tm="0">
                                          <p:val>
                                            <p:strVal val="#ppt_w"/>
                                          </p:val>
                                        </p:tav>
                                        <p:tav tm="100000">
                                          <p:val>
                                            <p:strVal val="#ppt_w"/>
                                          </p:val>
                                        </p:tav>
                                      </p:tavLst>
                                    </p:anim>
                                    <p:anim calcmode="lin" valueType="num">
                                      <p:cBhvr>
                                        <p:cTn id="36" dur="1000" fill="hold"/>
                                        <p:tgtEl>
                                          <p:spTgt spid="24"/>
                                        </p:tgtEl>
                                        <p:attrNameLst>
                                          <p:attrName>ppt_h</p:attrName>
                                        </p:attrNameLst>
                                      </p:cBhvr>
                                      <p:tavLst>
                                        <p:tav tm="0" fmla="#ppt_h*sin(2.5*pi*$)">
                                          <p:val>
                                            <p:fltVal val="0"/>
                                          </p:val>
                                        </p:tav>
                                        <p:tav tm="100000">
                                          <p:val>
                                            <p:fltVal val="1"/>
                                          </p:val>
                                        </p:tav>
                                      </p:tavLst>
                                    </p:anim>
                                  </p:childTnLst>
                                </p:cTn>
                              </p:par>
                              <p:par>
                                <p:cTn id="37" presetID="19" presetClass="entr" presetSubtype="5" fill="hold" nodeType="withEffect">
                                  <p:stCondLst>
                                    <p:cond delay="4000"/>
                                  </p:stCondLst>
                                  <p:childTnLst>
                                    <p:set>
                                      <p:cBhvr>
                                        <p:cTn id="38" dur="1" fill="hold">
                                          <p:stCondLst>
                                            <p:cond delay="0"/>
                                          </p:stCondLst>
                                        </p:cTn>
                                        <p:tgtEl>
                                          <p:spTgt spid="17"/>
                                        </p:tgtEl>
                                        <p:attrNameLst>
                                          <p:attrName>style.visibility</p:attrName>
                                        </p:attrNameLst>
                                      </p:cBhvr>
                                      <p:to>
                                        <p:strVal val="visible"/>
                                      </p:to>
                                    </p:set>
                                    <p:anim calcmode="lin" valueType="num">
                                      <p:cBhvr>
                                        <p:cTn id="39" dur="1000" fill="hold"/>
                                        <p:tgtEl>
                                          <p:spTgt spid="17"/>
                                        </p:tgtEl>
                                        <p:attrNameLst>
                                          <p:attrName>ppt_w</p:attrName>
                                        </p:attrNameLst>
                                      </p:cBhvr>
                                      <p:tavLst>
                                        <p:tav tm="0">
                                          <p:val>
                                            <p:strVal val="#ppt_w"/>
                                          </p:val>
                                        </p:tav>
                                        <p:tav tm="100000">
                                          <p:val>
                                            <p:strVal val="#ppt_w"/>
                                          </p:val>
                                        </p:tav>
                                      </p:tavLst>
                                    </p:anim>
                                    <p:anim calcmode="lin" valueType="num">
                                      <p:cBhvr>
                                        <p:cTn id="40" dur="1000" fill="hold"/>
                                        <p:tgtEl>
                                          <p:spTgt spid="17"/>
                                        </p:tgtEl>
                                        <p:attrNameLst>
                                          <p:attrName>ppt_h</p:attrName>
                                        </p:attrNameLst>
                                      </p:cBhvr>
                                      <p:tavLst>
                                        <p:tav tm="0" fmla="#ppt_h*sin(2.5*pi*$)">
                                          <p:val>
                                            <p:fltVal val="0"/>
                                          </p:val>
                                        </p:tav>
                                        <p:tav tm="100000">
                                          <p:val>
                                            <p:fltVal val="1"/>
                                          </p:val>
                                        </p:tav>
                                      </p:tavLst>
                                    </p:anim>
                                  </p:childTnLst>
                                </p:cTn>
                              </p:par>
                              <p:par>
                                <p:cTn id="41" presetID="19" presetClass="entr" presetSubtype="5" fill="hold" nodeType="withEffect">
                                  <p:stCondLst>
                                    <p:cond delay="4500"/>
                                  </p:stCondLst>
                                  <p:childTnLst>
                                    <p:set>
                                      <p:cBhvr>
                                        <p:cTn id="42" dur="1" fill="hold">
                                          <p:stCondLst>
                                            <p:cond delay="0"/>
                                          </p:stCondLst>
                                        </p:cTn>
                                        <p:tgtEl>
                                          <p:spTgt spid="22"/>
                                        </p:tgtEl>
                                        <p:attrNameLst>
                                          <p:attrName>style.visibility</p:attrName>
                                        </p:attrNameLst>
                                      </p:cBhvr>
                                      <p:to>
                                        <p:strVal val="visible"/>
                                      </p:to>
                                    </p:set>
                                    <p:anim calcmode="lin" valueType="num">
                                      <p:cBhvr>
                                        <p:cTn id="43" dur="1000" fill="hold"/>
                                        <p:tgtEl>
                                          <p:spTgt spid="22"/>
                                        </p:tgtEl>
                                        <p:attrNameLst>
                                          <p:attrName>ppt_w</p:attrName>
                                        </p:attrNameLst>
                                      </p:cBhvr>
                                      <p:tavLst>
                                        <p:tav tm="0">
                                          <p:val>
                                            <p:strVal val="#ppt_w"/>
                                          </p:val>
                                        </p:tav>
                                        <p:tav tm="100000">
                                          <p:val>
                                            <p:strVal val="#ppt_w"/>
                                          </p:val>
                                        </p:tav>
                                      </p:tavLst>
                                    </p:anim>
                                    <p:anim calcmode="lin" valueType="num">
                                      <p:cBhvr>
                                        <p:cTn id="44" dur="1000" fill="hold"/>
                                        <p:tgtEl>
                                          <p:spTgt spid="22"/>
                                        </p:tgtEl>
                                        <p:attrNameLst>
                                          <p:attrName>ppt_h</p:attrName>
                                        </p:attrNameLst>
                                      </p:cBhvr>
                                      <p:tavLst>
                                        <p:tav tm="0" fmla="#ppt_h*sin(2.5*pi*$)">
                                          <p:val>
                                            <p:fltVal val="0"/>
                                          </p:val>
                                        </p:tav>
                                        <p:tav tm="100000">
                                          <p:val>
                                            <p:fltVal val="1"/>
                                          </p:val>
                                        </p:tav>
                                      </p:tavLst>
                                    </p:anim>
                                  </p:childTnLst>
                                </p:cTn>
                              </p:par>
                              <p:par>
                                <p:cTn id="45" presetID="19" presetClass="entr" presetSubtype="5" fill="hold" nodeType="withEffect">
                                  <p:stCondLst>
                                    <p:cond delay="5000"/>
                                  </p:stCondLst>
                                  <p:childTnLst>
                                    <p:set>
                                      <p:cBhvr>
                                        <p:cTn id="46" dur="1" fill="hold">
                                          <p:stCondLst>
                                            <p:cond delay="0"/>
                                          </p:stCondLst>
                                        </p:cTn>
                                        <p:tgtEl>
                                          <p:spTgt spid="15"/>
                                        </p:tgtEl>
                                        <p:attrNameLst>
                                          <p:attrName>style.visibility</p:attrName>
                                        </p:attrNameLst>
                                      </p:cBhvr>
                                      <p:to>
                                        <p:strVal val="visible"/>
                                      </p:to>
                                    </p:set>
                                    <p:anim calcmode="lin" valueType="num">
                                      <p:cBhvr>
                                        <p:cTn id="47" dur="1000" fill="hold"/>
                                        <p:tgtEl>
                                          <p:spTgt spid="15"/>
                                        </p:tgtEl>
                                        <p:attrNameLst>
                                          <p:attrName>ppt_w</p:attrName>
                                        </p:attrNameLst>
                                      </p:cBhvr>
                                      <p:tavLst>
                                        <p:tav tm="0">
                                          <p:val>
                                            <p:strVal val="#ppt_w"/>
                                          </p:val>
                                        </p:tav>
                                        <p:tav tm="100000">
                                          <p:val>
                                            <p:strVal val="#ppt_w"/>
                                          </p:val>
                                        </p:tav>
                                      </p:tavLst>
                                    </p:anim>
                                    <p:anim calcmode="lin" valueType="num">
                                      <p:cBhvr>
                                        <p:cTn id="48" dur="1000" fill="hold"/>
                                        <p:tgtEl>
                                          <p:spTgt spid="15"/>
                                        </p:tgtEl>
                                        <p:attrNameLst>
                                          <p:attrName>ppt_h</p:attrName>
                                        </p:attrNameLst>
                                      </p:cBhvr>
                                      <p:tavLst>
                                        <p:tav tm="0" fmla="#ppt_h*sin(2.5*pi*$)">
                                          <p:val>
                                            <p:fltVal val="0"/>
                                          </p:val>
                                        </p:tav>
                                        <p:tav tm="100000">
                                          <p:val>
                                            <p:fltVal val="1"/>
                                          </p:val>
                                        </p:tav>
                                      </p:tavLst>
                                    </p:anim>
                                  </p:childTnLst>
                                </p:cTn>
                              </p:par>
                              <p:par>
                                <p:cTn id="49" presetID="19" presetClass="entr" presetSubtype="5" fill="hold" nodeType="withEffect">
                                  <p:stCondLst>
                                    <p:cond delay="55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1000" fill="hold"/>
                                        <p:tgtEl>
                                          <p:spTgt spid="20"/>
                                        </p:tgtEl>
                                        <p:attrNameLst>
                                          <p:attrName>ppt_w</p:attrName>
                                        </p:attrNameLst>
                                      </p:cBhvr>
                                      <p:tavLst>
                                        <p:tav tm="0">
                                          <p:val>
                                            <p:strVal val="#ppt_w"/>
                                          </p:val>
                                        </p:tav>
                                        <p:tav tm="100000">
                                          <p:val>
                                            <p:strVal val="#ppt_w"/>
                                          </p:val>
                                        </p:tav>
                                      </p:tavLst>
                                    </p:anim>
                                    <p:anim calcmode="lin" valueType="num">
                                      <p:cBhvr>
                                        <p:cTn id="52" dur="1000" fill="hold"/>
                                        <p:tgtEl>
                                          <p:spTgt spid="20"/>
                                        </p:tgtEl>
                                        <p:attrNameLst>
                                          <p:attrName>ppt_h</p:attrName>
                                        </p:attrNameLst>
                                      </p:cBhvr>
                                      <p:tavLst>
                                        <p:tav tm="0" fmla="#ppt_h*sin(2.5*pi*$)">
                                          <p:val>
                                            <p:fltVal val="0"/>
                                          </p:val>
                                        </p:tav>
                                        <p:tav tm="100000">
                                          <p:val>
                                            <p:fltVal val="1"/>
                                          </p:val>
                                        </p:tav>
                                      </p:tavLst>
                                    </p:anim>
                                  </p:childTnLst>
                                </p:cTn>
                              </p:par>
                            </p:childTnLst>
                          </p:cTn>
                        </p:par>
                        <p:par>
                          <p:cTn id="53" fill="hold">
                            <p:stCondLst>
                              <p:cond delay="65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1"/>
                                          </p:val>
                                        </p:tav>
                                        <p:tav tm="100000">
                                          <p:val>
                                            <p:strVal val="#ppt_x"/>
                                          </p:val>
                                        </p:tav>
                                      </p:tavLst>
                                    </p:anim>
                                    <p:anim calcmode="lin" valueType="num">
                                      <p:cBhvr>
                                        <p:cTn id="5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384269-svetikL.jpg"/>
          <p:cNvPicPr>
            <a:picLocks noChangeAspect="1" noChangeArrowheads="1"/>
          </p:cNvPicPr>
          <p:nvPr/>
        </p:nvPicPr>
        <p:blipFill>
          <a:blip r:embed="rId2" cstate="print"/>
          <a:srcRect l="75200" b="50000"/>
          <a:stretch>
            <a:fillRect/>
          </a:stretch>
        </p:blipFill>
        <p:spPr bwMode="auto">
          <a:xfrm>
            <a:off x="6876256" y="0"/>
            <a:ext cx="2267745" cy="2857500"/>
          </a:xfrm>
          <a:prstGeom prst="rect">
            <a:avLst/>
          </a:prstGeom>
          <a:noFill/>
          <a:ln w="9525">
            <a:noFill/>
            <a:miter lim="800000"/>
            <a:headEnd/>
            <a:tailEnd/>
          </a:ln>
        </p:spPr>
      </p:pic>
      <p:pic>
        <p:nvPicPr>
          <p:cNvPr id="3" name="Picture 2" descr="C:\Users\Ana María\Desktop\384269-svetikL.jpg"/>
          <p:cNvPicPr>
            <a:picLocks noChangeAspect="1" noChangeArrowheads="1"/>
          </p:cNvPicPr>
          <p:nvPr/>
        </p:nvPicPr>
        <p:blipFill>
          <a:blip r:embed="rId2" cstate="print"/>
          <a:srcRect l="75200" t="50000"/>
          <a:stretch>
            <a:fillRect/>
          </a:stretch>
        </p:blipFill>
        <p:spPr bwMode="auto">
          <a:xfrm>
            <a:off x="6876256" y="2857500"/>
            <a:ext cx="2267745" cy="2857500"/>
          </a:xfrm>
          <a:prstGeom prst="rect">
            <a:avLst/>
          </a:prstGeom>
          <a:noFill/>
          <a:ln w="9525">
            <a:noFill/>
            <a:miter lim="800000"/>
            <a:headEnd/>
            <a:tailEnd/>
          </a:ln>
        </p:spPr>
      </p:pic>
      <p:pic>
        <p:nvPicPr>
          <p:cNvPr id="4" name="Picture 2" descr="C:\Users\Ana María\Desktop\384269-svetikL.jpg"/>
          <p:cNvPicPr>
            <a:picLocks noChangeAspect="1" noChangeArrowheads="1"/>
          </p:cNvPicPr>
          <p:nvPr/>
        </p:nvPicPr>
        <p:blipFill>
          <a:blip r:embed="rId2" cstate="print"/>
          <a:srcRect l="50000" r="24800" b="50000"/>
          <a:stretch>
            <a:fillRect/>
          </a:stretch>
        </p:blipFill>
        <p:spPr bwMode="auto">
          <a:xfrm>
            <a:off x="4572000" y="0"/>
            <a:ext cx="2304256" cy="2857500"/>
          </a:xfrm>
          <a:prstGeom prst="rect">
            <a:avLst/>
          </a:prstGeom>
          <a:noFill/>
          <a:ln w="9525">
            <a:noFill/>
            <a:miter lim="800000"/>
            <a:headEnd/>
            <a:tailEnd/>
          </a:ln>
        </p:spPr>
      </p:pic>
      <p:pic>
        <p:nvPicPr>
          <p:cNvPr id="5" name="Picture 2" descr="C:\Users\Ana María\Desktop\384269-svetikL.jpg"/>
          <p:cNvPicPr>
            <a:picLocks noChangeAspect="1" noChangeArrowheads="1"/>
          </p:cNvPicPr>
          <p:nvPr/>
        </p:nvPicPr>
        <p:blipFill>
          <a:blip r:embed="rId2" cstate="print"/>
          <a:srcRect l="50000" t="50000" r="24800"/>
          <a:stretch>
            <a:fillRect/>
          </a:stretch>
        </p:blipFill>
        <p:spPr bwMode="auto">
          <a:xfrm>
            <a:off x="4572000" y="2857500"/>
            <a:ext cx="2304256" cy="2857501"/>
          </a:xfrm>
          <a:prstGeom prst="rect">
            <a:avLst/>
          </a:prstGeom>
          <a:noFill/>
          <a:ln w="9525">
            <a:noFill/>
            <a:miter lim="800000"/>
            <a:headEnd/>
            <a:tailEnd/>
          </a:ln>
        </p:spPr>
      </p:pic>
      <p:pic>
        <p:nvPicPr>
          <p:cNvPr id="6" name="Picture 2" descr="C:\Users\Ana María\Desktop\384269-svetikL.jpg"/>
          <p:cNvPicPr>
            <a:picLocks noChangeAspect="1" noChangeArrowheads="1"/>
          </p:cNvPicPr>
          <p:nvPr/>
        </p:nvPicPr>
        <p:blipFill>
          <a:blip r:embed="rId2" cstate="print"/>
          <a:srcRect l="24800" r="50000" b="50000"/>
          <a:stretch>
            <a:fillRect/>
          </a:stretch>
        </p:blipFill>
        <p:spPr bwMode="auto">
          <a:xfrm>
            <a:off x="2267744" y="0"/>
            <a:ext cx="2304256" cy="2857500"/>
          </a:xfrm>
          <a:prstGeom prst="rect">
            <a:avLst/>
          </a:prstGeom>
          <a:noFill/>
          <a:ln w="9525">
            <a:noFill/>
            <a:miter lim="800000"/>
            <a:headEnd/>
            <a:tailEnd/>
          </a:ln>
        </p:spPr>
      </p:pic>
      <p:pic>
        <p:nvPicPr>
          <p:cNvPr id="7" name="Picture 2" descr="C:\Users\Ana María\Desktop\384269-svetikL.jpg"/>
          <p:cNvPicPr>
            <a:picLocks noChangeAspect="1" noChangeArrowheads="1"/>
          </p:cNvPicPr>
          <p:nvPr/>
        </p:nvPicPr>
        <p:blipFill>
          <a:blip r:embed="rId2" cstate="print"/>
          <a:srcRect l="24800" t="50000" r="50001"/>
          <a:stretch>
            <a:fillRect/>
          </a:stretch>
        </p:blipFill>
        <p:spPr bwMode="auto">
          <a:xfrm>
            <a:off x="2267744" y="2857500"/>
            <a:ext cx="2304256" cy="2857501"/>
          </a:xfrm>
          <a:prstGeom prst="rect">
            <a:avLst/>
          </a:prstGeom>
          <a:noFill/>
          <a:ln w="9525">
            <a:noFill/>
            <a:miter lim="800000"/>
            <a:headEnd/>
            <a:tailEnd/>
          </a:ln>
        </p:spPr>
      </p:pic>
      <p:pic>
        <p:nvPicPr>
          <p:cNvPr id="8" name="Picture 2" descr="C:\Users\Ana María\Desktop\384269-svetikL.jpg"/>
          <p:cNvPicPr>
            <a:picLocks noChangeAspect="1" noChangeArrowheads="1"/>
          </p:cNvPicPr>
          <p:nvPr/>
        </p:nvPicPr>
        <p:blipFill>
          <a:blip r:embed="rId2" cstate="print"/>
          <a:srcRect r="75200" b="50000"/>
          <a:stretch>
            <a:fillRect/>
          </a:stretch>
        </p:blipFill>
        <p:spPr bwMode="auto">
          <a:xfrm>
            <a:off x="0" y="0"/>
            <a:ext cx="2267744" cy="2857500"/>
          </a:xfrm>
          <a:prstGeom prst="rect">
            <a:avLst/>
          </a:prstGeom>
          <a:noFill/>
          <a:ln w="9525">
            <a:noFill/>
            <a:miter lim="800000"/>
            <a:headEnd/>
            <a:tailEnd/>
          </a:ln>
        </p:spPr>
      </p:pic>
      <p:pic>
        <p:nvPicPr>
          <p:cNvPr id="9" name="Picture 2" descr="C:\Users\Ana María\Desktop\384269-svetikL.jpg"/>
          <p:cNvPicPr>
            <a:picLocks noChangeAspect="1" noChangeArrowheads="1"/>
          </p:cNvPicPr>
          <p:nvPr/>
        </p:nvPicPr>
        <p:blipFill>
          <a:blip r:embed="rId2" cstate="print"/>
          <a:srcRect t="50000" r="75200"/>
          <a:stretch>
            <a:fillRect/>
          </a:stretch>
        </p:blipFill>
        <p:spPr bwMode="auto">
          <a:xfrm>
            <a:off x="0" y="2857500"/>
            <a:ext cx="2267744" cy="2857500"/>
          </a:xfrm>
          <a:prstGeom prst="rect">
            <a:avLst/>
          </a:prstGeom>
          <a:noFill/>
          <a:ln w="9525">
            <a:noFill/>
            <a:miter lim="800000"/>
            <a:headEnd/>
            <a:tailEnd/>
          </a:ln>
        </p:spPr>
      </p:pic>
      <p:sp>
        <p:nvSpPr>
          <p:cNvPr id="10" name="9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motivo del regreso de su hija, el monarca navarro suspendió el luto oficial que desde meses antes existía en la corte por la muerte de su esposa Leonor, y organizó una semana de festejos.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shred pattern="rectang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18" presetClass="entr" presetSubtype="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0"/>
                                        <p:tgtEl>
                                          <p:spTgt spid="2"/>
                                        </p:tgtEl>
                                      </p:cBhvr>
                                    </p:animEffect>
                                  </p:childTnLst>
                                </p:cTn>
                              </p:par>
                              <p:par>
                                <p:cTn id="12" presetID="2" presetClass="entr" presetSubtype="9"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3000" fill="hold"/>
                                        <p:tgtEl>
                                          <p:spTgt spid="3"/>
                                        </p:tgtEl>
                                        <p:attrNameLst>
                                          <p:attrName>ppt_x</p:attrName>
                                        </p:attrNameLst>
                                      </p:cBhvr>
                                      <p:tavLst>
                                        <p:tav tm="0">
                                          <p:val>
                                            <p:strVal val="0-#ppt_w/2"/>
                                          </p:val>
                                        </p:tav>
                                        <p:tav tm="100000">
                                          <p:val>
                                            <p:strVal val="#ppt_x"/>
                                          </p:val>
                                        </p:tav>
                                      </p:tavLst>
                                    </p:anim>
                                    <p:anim calcmode="lin" valueType="num">
                                      <p:cBhvr additive="base">
                                        <p:cTn id="15" dur="3000" fill="hold"/>
                                        <p:tgtEl>
                                          <p:spTgt spid="3"/>
                                        </p:tgtEl>
                                        <p:attrNameLst>
                                          <p:attrName>ppt_y</p:attrName>
                                        </p:attrNameLst>
                                      </p:cBhvr>
                                      <p:tavLst>
                                        <p:tav tm="0">
                                          <p:val>
                                            <p:strVal val="0-#ppt_h/2"/>
                                          </p:val>
                                        </p:tav>
                                        <p:tav tm="100000">
                                          <p:val>
                                            <p:strVal val="#ppt_y"/>
                                          </p:val>
                                        </p:tav>
                                      </p:tavLst>
                                    </p:anim>
                                  </p:childTnLst>
                                </p:cTn>
                              </p:par>
                              <p:par>
                                <p:cTn id="16" presetID="18" presetClass="entr" presetSubtype="3"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upRight)">
                                      <p:cBhvr>
                                        <p:cTn id="18" dur="5000"/>
                                        <p:tgtEl>
                                          <p:spTgt spid="3"/>
                                        </p:tgtEl>
                                      </p:cBhvr>
                                    </p:animEffect>
                                  </p:childTnLst>
                                </p:cTn>
                              </p:par>
                              <p:par>
                                <p:cTn id="19" presetID="2"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1+#ppt_h/2"/>
                                          </p:val>
                                        </p:tav>
                                        <p:tav tm="100000">
                                          <p:val>
                                            <p:strVal val="#ppt_y"/>
                                          </p:val>
                                        </p:tav>
                                      </p:tavLst>
                                    </p:anim>
                                  </p:childTnLst>
                                </p:cTn>
                              </p:par>
                              <p:par>
                                <p:cTn id="23" presetID="18" presetClass="entr" presetSubtype="1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downLeft)">
                                      <p:cBhvr>
                                        <p:cTn id="25" dur="5000"/>
                                        <p:tgtEl>
                                          <p:spTgt spid="4"/>
                                        </p:tgtEl>
                                      </p:cBhvr>
                                    </p:animEffect>
                                  </p:childTnLst>
                                </p:cTn>
                              </p:par>
                              <p:par>
                                <p:cTn id="26" presetID="2" presetClass="entr" presetSubtype="9"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0-#ppt_w/2"/>
                                          </p:val>
                                        </p:tav>
                                        <p:tav tm="100000">
                                          <p:val>
                                            <p:strVal val="#ppt_x"/>
                                          </p:val>
                                        </p:tav>
                                      </p:tavLst>
                                    </p:anim>
                                    <p:anim calcmode="lin" valueType="num">
                                      <p:cBhvr additive="base">
                                        <p:cTn id="29" dur="3000" fill="hold"/>
                                        <p:tgtEl>
                                          <p:spTgt spid="5"/>
                                        </p:tgtEl>
                                        <p:attrNameLst>
                                          <p:attrName>ppt_y</p:attrName>
                                        </p:attrNameLst>
                                      </p:cBhvr>
                                      <p:tavLst>
                                        <p:tav tm="0">
                                          <p:val>
                                            <p:strVal val="0-#ppt_h/2"/>
                                          </p:val>
                                        </p:tav>
                                        <p:tav tm="100000">
                                          <p:val>
                                            <p:strVal val="#ppt_y"/>
                                          </p:val>
                                        </p:tav>
                                      </p:tavLst>
                                    </p:anim>
                                  </p:childTnLst>
                                </p:cTn>
                              </p:par>
                              <p:par>
                                <p:cTn id="30" presetID="18" presetClass="entr" presetSubtype="9"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Left)">
                                      <p:cBhvr>
                                        <p:cTn id="32" dur="5000"/>
                                        <p:tgtEl>
                                          <p:spTgt spid="5"/>
                                        </p:tgtEl>
                                      </p:cBhvr>
                                    </p:animEffect>
                                  </p:childTnLst>
                                </p:cTn>
                              </p:par>
                              <p:par>
                                <p:cTn id="33" presetID="2" presetClass="entr" presetSubtype="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1+#ppt_w/2"/>
                                          </p:val>
                                        </p:tav>
                                        <p:tav tm="100000">
                                          <p:val>
                                            <p:strVal val="#ppt_x"/>
                                          </p:val>
                                        </p:tav>
                                      </p:tavLst>
                                    </p:anim>
                                    <p:anim calcmode="lin" valueType="num">
                                      <p:cBhvr additive="base">
                                        <p:cTn id="36" dur="3000" fill="hold"/>
                                        <p:tgtEl>
                                          <p:spTgt spid="6"/>
                                        </p:tgtEl>
                                        <p:attrNameLst>
                                          <p:attrName>ppt_y</p:attrName>
                                        </p:attrNameLst>
                                      </p:cBhvr>
                                      <p:tavLst>
                                        <p:tav tm="0">
                                          <p:val>
                                            <p:strVal val="1+#ppt_h/2"/>
                                          </p:val>
                                        </p:tav>
                                        <p:tav tm="100000">
                                          <p:val>
                                            <p:strVal val="#ppt_y"/>
                                          </p:val>
                                        </p:tav>
                                      </p:tavLst>
                                    </p:anim>
                                  </p:childTnLst>
                                </p:cTn>
                              </p:par>
                              <p:par>
                                <p:cTn id="37" presetID="18" presetClass="entr" presetSubtype="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strips(downRight)">
                                      <p:cBhvr>
                                        <p:cTn id="39" dur="5000"/>
                                        <p:tgtEl>
                                          <p:spTgt spid="6"/>
                                        </p:tgtEl>
                                      </p:cBhvr>
                                    </p:animEffect>
                                  </p:childTnLst>
                                </p:cTn>
                              </p:par>
                              <p:par>
                                <p:cTn id="40" presetID="2" presetClass="entr" presetSubtype="3"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18" presetClass="entr" presetSubtype="3"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strips(upRight)">
                                      <p:cBhvr>
                                        <p:cTn id="46" dur="5000"/>
                                        <p:tgtEl>
                                          <p:spTgt spid="7"/>
                                        </p:tgtEl>
                                      </p:cBhvr>
                                    </p:animEffect>
                                  </p:childTnLst>
                                </p:cTn>
                              </p:par>
                              <p:par>
                                <p:cTn id="47" presetID="2" presetClass="entr" presetSubtype="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1+#ppt_w/2"/>
                                          </p:val>
                                        </p:tav>
                                        <p:tav tm="100000">
                                          <p:val>
                                            <p:strVal val="#ppt_x"/>
                                          </p:val>
                                        </p:tav>
                                      </p:tavLst>
                                    </p:anim>
                                    <p:anim calcmode="lin" valueType="num">
                                      <p:cBhvr additive="base">
                                        <p:cTn id="50" dur="3000" fill="hold"/>
                                        <p:tgtEl>
                                          <p:spTgt spid="8"/>
                                        </p:tgtEl>
                                        <p:attrNameLst>
                                          <p:attrName>ppt_y</p:attrName>
                                        </p:attrNameLst>
                                      </p:cBhvr>
                                      <p:tavLst>
                                        <p:tav tm="0">
                                          <p:val>
                                            <p:strVal val="1+#ppt_h/2"/>
                                          </p:val>
                                        </p:tav>
                                        <p:tav tm="100000">
                                          <p:val>
                                            <p:strVal val="#ppt_y"/>
                                          </p:val>
                                        </p:tav>
                                      </p:tavLst>
                                    </p:anim>
                                  </p:childTnLst>
                                </p:cTn>
                              </p:par>
                              <p:par>
                                <p:cTn id="51" presetID="18" presetClass="entr" presetSubtype="1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strips(downLeft)">
                                      <p:cBhvr>
                                        <p:cTn id="53" dur="5000"/>
                                        <p:tgtEl>
                                          <p:spTgt spid="8"/>
                                        </p:tgtEl>
                                      </p:cBhvr>
                                    </p:animEffect>
                                  </p:childTnLst>
                                </p:cTn>
                              </p:par>
                              <p:par>
                                <p:cTn id="54" presetID="2" presetClass="entr" presetSubtype="3"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3000" fill="hold"/>
                                        <p:tgtEl>
                                          <p:spTgt spid="9"/>
                                        </p:tgtEl>
                                        <p:attrNameLst>
                                          <p:attrName>ppt_x</p:attrName>
                                        </p:attrNameLst>
                                      </p:cBhvr>
                                      <p:tavLst>
                                        <p:tav tm="0">
                                          <p:val>
                                            <p:strVal val="1+#ppt_w/2"/>
                                          </p:val>
                                        </p:tav>
                                        <p:tav tm="100000">
                                          <p:val>
                                            <p:strVal val="#ppt_x"/>
                                          </p:val>
                                        </p:tav>
                                      </p:tavLst>
                                    </p:anim>
                                    <p:anim calcmode="lin" valueType="num">
                                      <p:cBhvr additive="base">
                                        <p:cTn id="57" dur="3000" fill="hold"/>
                                        <p:tgtEl>
                                          <p:spTgt spid="9"/>
                                        </p:tgtEl>
                                        <p:attrNameLst>
                                          <p:attrName>ppt_y</p:attrName>
                                        </p:attrNameLst>
                                      </p:cBhvr>
                                      <p:tavLst>
                                        <p:tav tm="0">
                                          <p:val>
                                            <p:strVal val="0-#ppt_h/2"/>
                                          </p:val>
                                        </p:tav>
                                        <p:tav tm="100000">
                                          <p:val>
                                            <p:strVal val="#ppt_y"/>
                                          </p:val>
                                        </p:tav>
                                      </p:tavLst>
                                    </p:anim>
                                  </p:childTnLst>
                                </p:cTn>
                              </p:par>
                              <p:par>
                                <p:cTn id="58" presetID="18" presetClass="entr" presetSubtype="9" fill="hold"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strips(upLeft)">
                                      <p:cBhvr>
                                        <p:cTn id="60" dur="5000"/>
                                        <p:tgtEl>
                                          <p:spTgt spid="9"/>
                                        </p:tgtEl>
                                      </p:cBhvr>
                                    </p:animEffect>
                                  </p:childTnLst>
                                </p:cTn>
                              </p:par>
                            </p:childTnLst>
                          </p:cTn>
                        </p:par>
                        <p:par>
                          <p:cTn id="61" fill="hold">
                            <p:stCondLst>
                              <p:cond delay="5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0"/>
                                        </p:tgtEl>
                                        <p:attrNameLst>
                                          <p:attrName>style.visibility</p:attrName>
                                        </p:attrNameLst>
                                      </p:cBhvr>
                                      <p:to>
                                        <p:strVal val="visible"/>
                                      </p:to>
                                    </p:set>
                                    <p:animEffect transition="in" filter="fade">
                                      <p:cBhvr>
                                        <p:cTn id="64" dur="1000"/>
                                        <p:tgtEl>
                                          <p:spTgt spid="10"/>
                                        </p:tgtEl>
                                      </p:cBhvr>
                                    </p:animEffect>
                                    <p:anim calcmode="lin" valueType="num">
                                      <p:cBhvr>
                                        <p:cTn id="65" dur="1000" fill="hold"/>
                                        <p:tgtEl>
                                          <p:spTgt spid="10"/>
                                        </p:tgtEl>
                                        <p:attrNameLst>
                                          <p:attrName>ppt_x</p:attrName>
                                        </p:attrNameLst>
                                      </p:cBhvr>
                                      <p:tavLst>
                                        <p:tav tm="0">
                                          <p:val>
                                            <p:strVal val="#ppt_x-.1"/>
                                          </p:val>
                                        </p:tav>
                                        <p:tav tm="100000">
                                          <p:val>
                                            <p:strVal val="#ppt_x"/>
                                          </p:val>
                                        </p:tav>
                                      </p:tavLst>
                                    </p:anim>
                                    <p:anim calcmode="lin" valueType="num">
                                      <p:cBhvr>
                                        <p:cTn id="6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6.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Actualmente se está representando uno de los momentos más emblemáticos de la Historia del Reino de Navarra que tuvieron lugar durante el reinado de Carlos III: Carlos III recibe a sus herederos, la princesa Blanca y del infante Carlos en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en 1422.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0000">
        <p15:prstTrans prst="curtains"/>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 presetClass="entr" presetSubtype="1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4000" fill="hold"/>
                                        <p:tgtEl>
                                          <p:spTgt spid="3"/>
                                        </p:tgtEl>
                                        <p:attrNameLst>
                                          <p:attrName>ppt_x</p:attrName>
                                        </p:attrNameLst>
                                      </p:cBhvr>
                                      <p:tavLst>
                                        <p:tav tm="0">
                                          <p:val>
                                            <p:strVal val="0-#ppt_w/2"/>
                                          </p:val>
                                        </p:tav>
                                        <p:tav tm="100000">
                                          <p:val>
                                            <p:strVal val="#ppt_x"/>
                                          </p:val>
                                        </p:tav>
                                      </p:tavLst>
                                    </p:anim>
                                    <p:anim calcmode="lin" valueType="num">
                                      <p:cBhvr additive="base">
                                        <p:cTn id="12" dur="4000" fill="hold"/>
                                        <p:tgtEl>
                                          <p:spTgt spid="3"/>
                                        </p:tgtEl>
                                        <p:attrNameLst>
                                          <p:attrName>ppt_y</p:attrName>
                                        </p:attrNameLst>
                                      </p:cBhvr>
                                      <p:tavLst>
                                        <p:tav tm="0">
                                          <p:val>
                                            <p:strVal val="1+#ppt_h/2"/>
                                          </p:val>
                                        </p:tav>
                                        <p:tav tm="100000">
                                          <p:val>
                                            <p:strVal val="#ppt_y"/>
                                          </p:val>
                                        </p:tav>
                                      </p:tavLst>
                                    </p:anim>
                                  </p:childTnLst>
                                </p:cTn>
                              </p:par>
                              <p:par>
                                <p:cTn id="13" presetID="8" presetClass="emph" presetSubtype="0" accel="50000" decel="50000" autoRev="1" fill="hold" nodeType="withEffect">
                                  <p:stCondLst>
                                    <p:cond delay="0"/>
                                  </p:stCondLst>
                                  <p:childTnLst>
                                    <p:animRot by="3000000">
                                      <p:cBhvr>
                                        <p:cTn id="14" dur="2000" fill="hold"/>
                                        <p:tgtEl>
                                          <p:spTgt spid="3"/>
                                        </p:tgtEl>
                                        <p:attrNameLst>
                                          <p:attrName>r</p:attrName>
                                        </p:attrNameLst>
                                      </p:cBhvr>
                                    </p:animRot>
                                  </p:childTnLst>
                                </p:cTn>
                              </p:par>
                              <p:par>
                                <p:cTn id="15" presetID="26" presetClass="emph" presetSubtype="0" fill="hold" nodeType="withEffect">
                                  <p:stCondLst>
                                    <p:cond delay="0"/>
                                  </p:stCondLst>
                                  <p:childTnLst>
                                    <p:animEffect transition="out" filter="fade">
                                      <p:cBhvr>
                                        <p:cTn id="16" dur="2000" tmFilter="0, 0; .2, .5; .8, .5; 1, 0"/>
                                        <p:tgtEl>
                                          <p:spTgt spid="3"/>
                                        </p:tgtEl>
                                      </p:cBhvr>
                                    </p:animEffect>
                                    <p:animScale>
                                      <p:cBhvr>
                                        <p:cTn id="17" dur="1000" autoRev="1" fill="hold"/>
                                        <p:tgtEl>
                                          <p:spTgt spid="3"/>
                                        </p:tgtEl>
                                      </p:cBhvr>
                                      <p:by x="105000" y="105000"/>
                                    </p:animScale>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27.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179512" y="4081636"/>
            <a:ext cx="8784976" cy="1477328"/>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Participan alrededor de 150 personas. Es mucho, muchísimo el trabajo que genera esta fiesta que se comienza a organizar desde enero, prácticamente. Es el ayuntamiento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la entidad responsable de la actividad, pero cuenta con la asistencia técnica del personal del Consorcio de Desarrollo de la Zona Media para la ejecución de la misma, en todos sus aspectos.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switch dir="r"/>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nastol.com.ua-8559.jpg"/>
          <p:cNvPicPr>
            <a:picLocks noChangeAspect="1" noChangeArrowheads="1"/>
          </p:cNvPicPr>
          <p:nvPr/>
        </p:nvPicPr>
        <p:blipFill>
          <a:blip r:embed="rId2" cstate="print"/>
          <a:srcRect r="75200"/>
          <a:stretch>
            <a:fillRect/>
          </a:stretch>
        </p:blipFill>
        <p:spPr bwMode="auto">
          <a:xfrm>
            <a:off x="1" y="0"/>
            <a:ext cx="2267743" cy="5715000"/>
          </a:xfrm>
          <a:prstGeom prst="rect">
            <a:avLst/>
          </a:prstGeom>
          <a:noFill/>
          <a:ln w="9525">
            <a:noFill/>
            <a:miter lim="800000"/>
            <a:headEnd/>
            <a:tailEnd/>
          </a:ln>
        </p:spPr>
      </p:pic>
      <p:pic>
        <p:nvPicPr>
          <p:cNvPr id="4" name="Picture 2" descr="C:\Users\Ana María\Desktop\nastol.com.ua-8559.jpg"/>
          <p:cNvPicPr>
            <a:picLocks noChangeAspect="1" noChangeArrowheads="1"/>
          </p:cNvPicPr>
          <p:nvPr/>
        </p:nvPicPr>
        <p:blipFill>
          <a:blip r:embed="rId2" cstate="print"/>
          <a:srcRect l="24800" r="50000"/>
          <a:stretch>
            <a:fillRect/>
          </a:stretch>
        </p:blipFill>
        <p:spPr bwMode="auto">
          <a:xfrm>
            <a:off x="2267744" y="0"/>
            <a:ext cx="2304256" cy="5715000"/>
          </a:xfrm>
          <a:prstGeom prst="rect">
            <a:avLst/>
          </a:prstGeom>
          <a:noFill/>
          <a:ln w="9525">
            <a:noFill/>
            <a:miter lim="800000"/>
            <a:headEnd/>
            <a:tailEnd/>
          </a:ln>
        </p:spPr>
      </p:pic>
      <p:pic>
        <p:nvPicPr>
          <p:cNvPr id="6" name="Picture 2" descr="C:\Users\Ana María\Desktop\nastol.com.ua-8559.jpg"/>
          <p:cNvPicPr>
            <a:picLocks noChangeAspect="1" noChangeArrowheads="1"/>
          </p:cNvPicPr>
          <p:nvPr/>
        </p:nvPicPr>
        <p:blipFill>
          <a:blip r:embed="rId2" cstate="print"/>
          <a:srcRect l="50000" r="24800"/>
          <a:stretch>
            <a:fillRect/>
          </a:stretch>
        </p:blipFill>
        <p:spPr bwMode="auto">
          <a:xfrm>
            <a:off x="4572000" y="0"/>
            <a:ext cx="2304256" cy="5715000"/>
          </a:xfrm>
          <a:prstGeom prst="rect">
            <a:avLst/>
          </a:prstGeom>
          <a:noFill/>
          <a:ln w="9525">
            <a:noFill/>
            <a:miter lim="800000"/>
            <a:headEnd/>
            <a:tailEnd/>
          </a:ln>
        </p:spPr>
      </p:pic>
      <p:pic>
        <p:nvPicPr>
          <p:cNvPr id="8" name="Picture 2" descr="C:\Users\Ana María\Desktop\nastol.com.ua-8559.jpg"/>
          <p:cNvPicPr>
            <a:picLocks noChangeAspect="1" noChangeArrowheads="1"/>
          </p:cNvPicPr>
          <p:nvPr/>
        </p:nvPicPr>
        <p:blipFill>
          <a:blip r:embed="rId2" cstate="print"/>
          <a:srcRect l="75200"/>
          <a:stretch>
            <a:fillRect/>
          </a:stretch>
        </p:blipFill>
        <p:spPr bwMode="auto">
          <a:xfrm>
            <a:off x="6876256" y="0"/>
            <a:ext cx="2267744" cy="5714999"/>
          </a:xfrm>
          <a:prstGeom prst="rect">
            <a:avLst/>
          </a:prstGeom>
          <a:noFill/>
          <a:ln w="9525">
            <a:noFill/>
            <a:miter lim="800000"/>
            <a:headEnd/>
            <a:tailEnd/>
          </a:ln>
        </p:spPr>
      </p:pic>
      <p:sp>
        <p:nvSpPr>
          <p:cNvPr id="7" name="6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castillo se refleja el carácter de sus creadores, Carlos III el noble (1387-1425), y su mujer, doña Leonor (1362-1415), unos reyes, a los que no les gustaban las guerras, y que evitaron todo tipo de conflicto armado durante su reinado.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9" name="8 Rectángulo"/>
          <p:cNvSpPr/>
          <p:nvPr/>
        </p:nvSpPr>
        <p:spPr>
          <a:xfrm>
            <a:off x="1403648" y="409228"/>
            <a:ext cx="4790986" cy="646331"/>
          </a:xfrm>
          <a:prstGeom prst="rect">
            <a:avLst/>
          </a:prstGeom>
          <a:noFill/>
        </p:spPr>
        <p:txBody>
          <a:bodyPr wrap="square" lIns="91440" tIns="45720" rIns="91440" bIns="45720">
            <a:spAutoFit/>
            <a:scene3d>
              <a:camera prst="perspectiveRelaxed"/>
              <a:lightRig rig="threePt" dir="t"/>
            </a:scene3d>
            <a:sp3d extrusionH="57150">
              <a:bevelT w="38100" h="38100" prst="angle"/>
            </a:sp3d>
          </a:bodyPr>
          <a:lstStyle/>
          <a:p>
            <a:pPr algn="ctr"/>
            <a:r>
              <a:rPr lang="es-E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Castillo de </a:t>
            </a:r>
            <a:r>
              <a:rPr lang="es-ES" sz="36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Olite</a:t>
            </a:r>
            <a:endParaRPr lang="es-ES" sz="36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switch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4000"/>
                                        <p:tgtEl>
                                          <p:spTgt spid="2"/>
                                        </p:tgtEl>
                                      </p:cBhvr>
                                    </p:animEffect>
                                  </p:childTnLst>
                                </p:cTn>
                              </p:par>
                              <p:par>
                                <p:cTn id="8" presetID="21" presetClass="entr" presetSubtype="1" fill="hold" nodeType="withEffect">
                                  <p:stCondLst>
                                    <p:cond delay="60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4000"/>
                                        <p:tgtEl>
                                          <p:spTgt spid="4"/>
                                        </p:tgtEl>
                                      </p:cBhvr>
                                    </p:animEffect>
                                  </p:childTnLst>
                                </p:cTn>
                              </p:par>
                              <p:par>
                                <p:cTn id="11" presetID="21" presetClass="entr" presetSubtype="1" fill="hold" nodeType="withEffect">
                                  <p:stCondLst>
                                    <p:cond delay="120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4000"/>
                                        <p:tgtEl>
                                          <p:spTgt spid="6"/>
                                        </p:tgtEl>
                                      </p:cBhvr>
                                    </p:animEffect>
                                  </p:childTnLst>
                                </p:cTn>
                              </p:par>
                              <p:par>
                                <p:cTn id="14" presetID="21" presetClass="entr" presetSubtype="1" fill="hold" nodeType="withEffect">
                                  <p:stCondLst>
                                    <p:cond delay="180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4000"/>
                                        <p:tgtEl>
                                          <p:spTgt spid="8"/>
                                        </p:tgtEl>
                                      </p:cBhvr>
                                    </p:animEffect>
                                  </p:childTnLst>
                                </p:cTn>
                              </p:par>
                            </p:childTnLst>
                          </p:cTn>
                        </p:par>
                        <p:par>
                          <p:cTn id="17" fill="hold">
                            <p:stCondLst>
                              <p:cond delay="5800"/>
                            </p:stCondLst>
                            <p:childTnLst>
                              <p:par>
                                <p:cTn id="18" presetID="2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3000" fill="hold"/>
                                        <p:tgtEl>
                                          <p:spTgt spid="9"/>
                                        </p:tgtEl>
                                        <p:attrNameLst>
                                          <p:attrName>ppt_w</p:attrName>
                                        </p:attrNameLst>
                                      </p:cBhvr>
                                      <p:tavLst>
                                        <p:tav tm="0">
                                          <p:val>
                                            <p:fltVal val="0"/>
                                          </p:val>
                                        </p:tav>
                                        <p:tav tm="100000">
                                          <p:val>
                                            <p:strVal val="#ppt_w"/>
                                          </p:val>
                                        </p:tav>
                                      </p:tavLst>
                                    </p:anim>
                                    <p:anim calcmode="lin" valueType="num">
                                      <p:cBhvr>
                                        <p:cTn id="21" dur="3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8800"/>
                            </p:stCondLst>
                            <p:childTnLst>
                              <p:par>
                                <p:cTn id="23" presetID="40" presetClass="entr" presetSubtype="0" fill="hold" grpId="0" nodeType="afterEffect">
                                  <p:stCondLst>
                                    <p:cond delay="100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36388.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10" name="Picture 2" descr="C:\Users\Ana María\Desktop\36388.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hecho, ayudo a la construcción del increíble castillo que visitamos en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y es que, todo el dinero que no se gastaron en guerras, lo invirtieron en la construcción de este complejo defensivo y residencial.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switch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slide(fromRight)">
                                      <p:cBhvr>
                                        <p:cTn id="7" dur="3000"/>
                                        <p:tgtEl>
                                          <p:spTgt spid="2050"/>
                                        </p:tgtEl>
                                      </p:cBhvr>
                                    </p:animEffect>
                                  </p:childTnLst>
                                </p:cTn>
                              </p:par>
                              <p:par>
                                <p:cTn id="8" presetID="8" presetClass="emph" presetSubtype="0" autoRev="1" fill="hold" nodeType="withEffect">
                                  <p:stCondLst>
                                    <p:cond delay="0"/>
                                  </p:stCondLst>
                                  <p:childTnLst>
                                    <p:animRot by="-1500000">
                                      <p:cBhvr>
                                        <p:cTn id="9" dur="2000" fill="hold"/>
                                        <p:tgtEl>
                                          <p:spTgt spid="2050"/>
                                        </p:tgtEl>
                                        <p:attrNameLst>
                                          <p:attrName>r</p:attrName>
                                        </p:attrNameLst>
                                      </p:cBhvr>
                                    </p:animRot>
                                  </p:childTnLst>
                                </p:cTn>
                              </p:par>
                              <p:par>
                                <p:cTn id="10" presetID="12" presetClass="entr" presetSubtype="8"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slide(fromLeft)">
                                      <p:cBhvr>
                                        <p:cTn id="12" dur="3000"/>
                                        <p:tgtEl>
                                          <p:spTgt spid="10"/>
                                        </p:tgtEl>
                                      </p:cBhvr>
                                    </p:animEffect>
                                  </p:childTnLst>
                                </p:cTn>
                              </p:par>
                              <p:par>
                                <p:cTn id="13" presetID="8" presetClass="emph" presetSubtype="0" autoRev="1" fill="hold" nodeType="withEffect">
                                  <p:stCondLst>
                                    <p:cond delay="0"/>
                                  </p:stCondLst>
                                  <p:childTnLst>
                                    <p:animRot by="1500000">
                                      <p:cBhvr>
                                        <p:cTn id="14" dur="2000" fill="hold"/>
                                        <p:tgtEl>
                                          <p:spTgt spid="10"/>
                                        </p:tgtEl>
                                        <p:attrNameLst>
                                          <p:attrName>r</p:attrName>
                                        </p:attrNameLst>
                                      </p:cBhvr>
                                    </p:animRot>
                                  </p:childTnLst>
                                </p:cTn>
                              </p:par>
                              <p:par>
                                <p:cTn id="15" presetID="2" presetClass="entr" presetSubtype="4"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3000" fill="hold"/>
                                        <p:tgtEl>
                                          <p:spTgt spid="2050"/>
                                        </p:tgtEl>
                                        <p:attrNameLst>
                                          <p:attrName>ppt_x</p:attrName>
                                        </p:attrNameLst>
                                      </p:cBhvr>
                                      <p:tavLst>
                                        <p:tav tm="0">
                                          <p:val>
                                            <p:strVal val="#ppt_x"/>
                                          </p:val>
                                        </p:tav>
                                        <p:tav tm="100000">
                                          <p:val>
                                            <p:strVal val="#ppt_x"/>
                                          </p:val>
                                        </p:tav>
                                      </p:tavLst>
                                    </p:anim>
                                    <p:anim calcmode="lin" valueType="num">
                                      <p:cBhvr additive="base">
                                        <p:cTn id="18" dur="3000" fill="hold"/>
                                        <p:tgtEl>
                                          <p:spTgt spid="205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tretch>
            <a:fillRect/>
          </a:stretch>
        </p:blipFill>
        <p:spPr bwMode="auto">
          <a:xfrm>
            <a:off x="16934" y="12348"/>
            <a:ext cx="9110132" cy="5693833"/>
          </a:xfrm>
          <a:prstGeom prst="rect">
            <a:avLst/>
          </a:prstGeom>
          <a:noFill/>
          <a:ln w="9525">
            <a:noFill/>
            <a:miter lim="800000"/>
            <a:headEnd/>
            <a:tailEnd/>
          </a:ln>
        </p:spPr>
      </p:pic>
      <p:pic>
        <p:nvPicPr>
          <p:cNvPr id="6" name="5 Imagen" descr="www.BancodeImagenesGratuitas.com (Trenes 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fue como mostraron el poderío del Reino de Navarra al mundo entero, mediante la majestuosidad del Castillo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Hoy en día, el castillo se ha convertido en todo un emblema, en todo un icono del antiguo reino, un espacio, de obligada visita en cualquier escapada a Navarra.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glitte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2/3*#ppt_w"/>
                                          </p:val>
                                        </p:tav>
                                        <p:tav tm="100000">
                                          <p:val>
                                            <p:strVal val="#ppt_w"/>
                                          </p:val>
                                        </p:tav>
                                      </p:tavLst>
                                    </p:anim>
                                    <p:anim calcmode="lin" valueType="num">
                                      <p:cBhvr>
                                        <p:cTn id="8" dur="4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pic>
        <p:nvPicPr>
          <p:cNvPr id="5" name="4 Imagen" descr="tren-antiguo-7164.jpg"/>
          <p:cNvPicPr>
            <a:picLocks noChangeAspect="1"/>
          </p:cNvPicPr>
          <p:nvPr/>
        </p:nvPicPr>
        <p:blipFill>
          <a:blip r:embed="rId2" cstate="print"/>
          <a:stretch>
            <a:fillRect/>
          </a:stretch>
        </p:blipFill>
        <p:spPr bwMode="auto">
          <a:xfrm flipH="1">
            <a:off x="8475" y="0"/>
            <a:ext cx="9127052" cy="6158432"/>
          </a:xfrm>
          <a:prstGeom prst="rect">
            <a:avLst/>
          </a:prstGeom>
          <a:noFill/>
          <a:ln w="9525">
            <a:noFill/>
            <a:miter lim="800000"/>
            <a:headEnd/>
            <a:tailEnd/>
          </a:ln>
        </p:spPr>
      </p:pic>
      <p:pic>
        <p:nvPicPr>
          <p:cNvPr id="6" name="5 Imagen" descr="tren-antiguo-7164.jpg"/>
          <p:cNvPicPr>
            <a:picLocks noChangeAspect="1"/>
          </p:cNvPicPr>
          <p:nvPr/>
        </p:nvPicPr>
        <p:blipFill>
          <a:blip r:embed="rId2" cstate="print"/>
          <a:stretch>
            <a:fillRect/>
          </a:stretch>
        </p:blipFill>
        <p:spPr bwMode="auto">
          <a:xfrm flipH="1">
            <a:off x="0" y="0"/>
            <a:ext cx="9144000" cy="6169868"/>
          </a:xfrm>
          <a:prstGeom prst="rect">
            <a:avLst/>
          </a:prstGeom>
          <a:noFill/>
          <a:ln w="9525">
            <a:noFill/>
            <a:miter lim="800000"/>
            <a:headEnd/>
            <a:tailEnd/>
          </a:ln>
        </p:spPr>
      </p:pic>
      <p:sp>
        <p:nvSpPr>
          <p:cNvPr id="7" name="6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irregular silueta del Castillo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la originalidad de sus creadores y el increíble derroche económico realizado durante su construcción, posicionó a este castillo entre los más llamativos de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glitter pattern="hexagon"/>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10" presetClass="exit" presetSubtype="0" fill="hold" nodeType="withEffect">
                                  <p:stCondLst>
                                    <p:cond delay="0"/>
                                  </p:stCondLst>
                                  <p:childTnLst>
                                    <p:animEffect transition="out" filter="fade">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7" presetClass="exit" presetSubtype="0" fill="hold" nodeType="withEffect">
                                  <p:stCondLst>
                                    <p:cond delay="0"/>
                                  </p:stCondLst>
                                  <p:childTnLst>
                                    <p:animEffect transition="out" filter="fade">
                                      <p:cBhvr>
                                        <p:cTn id="17" dur="5000"/>
                                        <p:tgtEl>
                                          <p:spTgt spid="5"/>
                                        </p:tgtEl>
                                      </p:cBhvr>
                                    </p:animEffect>
                                    <p:anim calcmode="lin" valueType="num">
                                      <p:cBhvr>
                                        <p:cTn id="18" dur="5000"/>
                                        <p:tgtEl>
                                          <p:spTgt spid="5"/>
                                        </p:tgtEl>
                                        <p:attrNameLst>
                                          <p:attrName>ppt_x</p:attrName>
                                        </p:attrNameLst>
                                      </p:cBhvr>
                                      <p:tavLst>
                                        <p:tav tm="0">
                                          <p:val>
                                            <p:strVal val="ppt_x"/>
                                          </p:val>
                                        </p:tav>
                                        <p:tav tm="100000">
                                          <p:val>
                                            <p:strVal val="ppt_x"/>
                                          </p:val>
                                        </p:tav>
                                      </p:tavLst>
                                    </p:anim>
                                    <p:anim calcmode="lin" valueType="num">
                                      <p:cBhvr>
                                        <p:cTn id="19" dur="5000"/>
                                        <p:tgtEl>
                                          <p:spTgt spid="5"/>
                                        </p:tgtEl>
                                        <p:attrNameLst>
                                          <p:attrName>ppt_y</p:attrName>
                                        </p:attrNameLst>
                                      </p:cBhvr>
                                      <p:tavLst>
                                        <p:tav tm="0">
                                          <p:val>
                                            <p:strVal val="ppt_y"/>
                                          </p:val>
                                        </p:tav>
                                        <p:tav tm="100000">
                                          <p:val>
                                            <p:strVal val="ppt_y-.1"/>
                                          </p:val>
                                        </p:tav>
                                      </p:tavLst>
                                    </p:anim>
                                    <p:set>
                                      <p:cBhvr>
                                        <p:cTn id="20" dur="1" fill="hold">
                                          <p:stCondLst>
                                            <p:cond delay="4999"/>
                                          </p:stCondLst>
                                        </p:cTn>
                                        <p:tgtEl>
                                          <p:spTgt spid="5"/>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strVal val="4/3*#ppt_w"/>
                                          </p:val>
                                        </p:tav>
                                        <p:tav tm="100000">
                                          <p:val>
                                            <p:strVal val="#ppt_w"/>
                                          </p:val>
                                        </p:tav>
                                      </p:tavLst>
                                    </p:anim>
                                    <p:anim calcmode="lin" valueType="num">
                                      <p:cBhvr>
                                        <p:cTn id="24" dur="5000" fill="hold"/>
                                        <p:tgtEl>
                                          <p:spTgt spid="4"/>
                                        </p:tgtEl>
                                        <p:attrNameLst>
                                          <p:attrName>ppt_h</p:attrName>
                                        </p:attrNameLst>
                                      </p:cBhvr>
                                      <p:tavLst>
                                        <p:tav tm="0">
                                          <p:val>
                                            <p:strVal val="4/3*#ppt_h"/>
                                          </p:val>
                                        </p:tav>
                                        <p:tav tm="100000">
                                          <p:val>
                                            <p:strVal val="#ppt_h"/>
                                          </p:val>
                                        </p:tav>
                                      </p:tavLst>
                                    </p:anim>
                                  </p:childTnLst>
                                </p:cTn>
                              </p:par>
                              <p:par>
                                <p:cTn id="25" presetID="10"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0"/>
                                        <p:tgtEl>
                                          <p:spTgt spid="4"/>
                                        </p:tgtEl>
                                      </p:cBhvr>
                                    </p:animEffect>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Users\Ana María\Desktop\IIIISin título-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Picture 5" descr="C:\Users\Ana María\Desktop\IIIISin título-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título “popular”, que atrae al año a miles de visitantes llegados de todo el mundo, a destacar, España, Francia e Inglaterra.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19000">
        <p14:glitter dir="r" pattern="hexago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0"/>
                                        <p:tgtEl>
                                          <p:spTgt spid="3"/>
                                        </p:tgtEl>
                                      </p:cBhvr>
                                    </p:animEffect>
                                  </p:childTnLst>
                                </p:cTn>
                              </p:par>
                              <p:par>
                                <p:cTn id="14" presetID="21" presetClass="entr" presetSubtype="4"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4)">
                                      <p:cBhvr>
                                        <p:cTn id="16" dur="5000"/>
                                        <p:tgtEl>
                                          <p:spTgt spid="3"/>
                                        </p:tgtEl>
                                      </p:cBhvr>
                                    </p:animEffect>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Sin título-2.jpg"/>
          <p:cNvPicPr>
            <a:picLocks noChangeAspect="1" noChangeArrowheads="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pic>
        <p:nvPicPr>
          <p:cNvPr id="3" name="Picture 3" descr="C:\Users\Ana María\Desktop\Sin título-2.jpg"/>
          <p:cNvPicPr>
            <a:picLocks noChangeAspect="1" noChangeArrowheads="1"/>
          </p:cNvPicPr>
          <p:nvPr/>
        </p:nvPicPr>
        <p:blipFill>
          <a:blip r:embed="rId2" cstate="print"/>
          <a:stretch>
            <a:fillRect/>
          </a:stretch>
        </p:blipFill>
        <p:spPr bwMode="auto">
          <a:xfrm>
            <a:off x="0" y="-1"/>
            <a:ext cx="9143999" cy="5715001"/>
          </a:xfrm>
          <a:prstGeom prst="rect">
            <a:avLst/>
          </a:prstGeom>
          <a:noFill/>
          <a:ln w="9525">
            <a:noFill/>
            <a:miter lim="800000"/>
            <a:headEnd/>
            <a:tailEnd/>
          </a:ln>
        </p:spPr>
      </p:pic>
      <p:sp>
        <p:nvSpPr>
          <p:cNvPr id="4" name="3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durante la visita guiada al Castillo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dejaron claro que el nombre real de este enclave es el de “Palacio Real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la persistencia de la gente en llamarlo “Castillo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nos ha llevado a realizar un pequeño estudio sobre estos términos.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1000">
        <p15:prstTrans prst="fallOve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4000"/>
                                        <p:tgtEl>
                                          <p:spTgt spid="2"/>
                                        </p:tgtEl>
                                      </p:cBhvr>
                                    </p:animEffect>
                                  </p:childTnLst>
                                </p:cTn>
                              </p:par>
                              <p:par>
                                <p:cTn id="8" presetID="1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4000"/>
                                        <p:tgtEl>
                                          <p:spTgt spid="3"/>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strVal val="#ppt_w+.3"/>
                                          </p:val>
                                        </p:tav>
                                        <p:tav tm="100000">
                                          <p:val>
                                            <p:strVal val="#ppt_w"/>
                                          </p:val>
                                        </p:tav>
                                      </p:tavLst>
                                    </p:anim>
                                    <p:anim calcmode="lin" valueType="num">
                                      <p:cBhvr>
                                        <p:cTn id="14" dur="4000" fill="hold"/>
                                        <p:tgtEl>
                                          <p:spTgt spid="3"/>
                                        </p:tgtEl>
                                        <p:attrNameLst>
                                          <p:attrName>ppt_h</p:attrName>
                                        </p:attrNameLst>
                                      </p:cBhvr>
                                      <p:tavLst>
                                        <p:tav tm="0">
                                          <p:val>
                                            <p:strVal val="#ppt_h"/>
                                          </p:val>
                                        </p:tav>
                                        <p:tav tm="100000">
                                          <p:val>
                                            <p:strVal val="#ppt_h"/>
                                          </p:val>
                                        </p:tav>
                                      </p:tavLst>
                                    </p:anim>
                                    <p:animEffect transition="in" filter="fade">
                                      <p:cBhvr>
                                        <p:cTn id="15" dur="4000"/>
                                        <p:tgtEl>
                                          <p:spTgt spid="3"/>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4.jpg"/>
          <p:cNvPicPr>
            <a:picLocks noChangeAspect="1"/>
          </p:cNvPicPr>
          <p:nvPr/>
        </p:nvPicPr>
        <p:blipFill>
          <a:blip r:embed="rId2" cstate="print"/>
          <a:stretch>
            <a:fillRect/>
          </a:stretch>
        </p:blipFill>
        <p:spPr>
          <a:xfrm>
            <a:off x="0" y="0"/>
            <a:ext cx="9144000" cy="5715000"/>
          </a:xfrm>
          <a:prstGeom prst="rect">
            <a:avLst/>
          </a:prstGeom>
        </p:spPr>
      </p:pic>
      <p:pic>
        <p:nvPicPr>
          <p:cNvPr id="7" name="6 Imagen" descr="34.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395536"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¿Qué diferencias existen entre la palabra palacio y la palabra castillo? ¿Cuál es el nombre apropiado para esta edificación? ¿Cuál es la argumentación de la guía de turismo para llamarlo palacio? Atentos porque hemos encontrado algunas conclusiones.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warp dir="i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ppt_x</p:attrName>
                                        </p:attrNameLst>
                                      </p:cBhvr>
                                      <p:tavLst>
                                        <p:tav tm="0">
                                          <p:val>
                                            <p:strVal val="#ppt_x-.2"/>
                                          </p:val>
                                        </p:tav>
                                        <p:tav tm="100000">
                                          <p:val>
                                            <p:strVal val="#ppt_x"/>
                                          </p:val>
                                        </p:tav>
                                      </p:tavLst>
                                    </p:anim>
                                    <p:anim calcmode="lin" valueType="num">
                                      <p:cBhvr>
                                        <p:cTn id="12"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3" dur="3000"/>
                                        <p:tgtEl>
                                          <p:spTgt spid="4"/>
                                        </p:tgtEl>
                                      </p:cBhvr>
                                    </p:animEffect>
                                  </p:childTnLst>
                                </p:cTn>
                              </p:par>
                            </p:childTnLst>
                          </p:cTn>
                        </p:par>
                        <p:par>
                          <p:cTn id="14" fill="hold">
                            <p:stCondLst>
                              <p:cond delay="3000"/>
                            </p:stCondLst>
                            <p:childTnLst>
                              <p:par>
                                <p:cTn id="15" presetID="23" presetClass="exit" presetSubtype="272" fill="hold" nodeType="afterEffect">
                                  <p:stCondLst>
                                    <p:cond delay="0"/>
                                  </p:stCondLst>
                                  <p:childTnLst>
                                    <p:anim calcmode="lin" valueType="num">
                                      <p:cBhvr>
                                        <p:cTn id="16" dur="3000"/>
                                        <p:tgtEl>
                                          <p:spTgt spid="4"/>
                                        </p:tgtEl>
                                        <p:attrNameLst>
                                          <p:attrName>ppt_w</p:attrName>
                                        </p:attrNameLst>
                                      </p:cBhvr>
                                      <p:tavLst>
                                        <p:tav tm="0">
                                          <p:val>
                                            <p:strVal val="ppt_w"/>
                                          </p:val>
                                        </p:tav>
                                        <p:tav tm="100000">
                                          <p:val>
                                            <p:strVal val="4/3*ppt_w"/>
                                          </p:val>
                                        </p:tav>
                                      </p:tavLst>
                                    </p:anim>
                                    <p:anim calcmode="lin" valueType="num">
                                      <p:cBhvr>
                                        <p:cTn id="17" dur="3000"/>
                                        <p:tgtEl>
                                          <p:spTgt spid="4"/>
                                        </p:tgtEl>
                                        <p:attrNameLst>
                                          <p:attrName>ppt_h</p:attrName>
                                        </p:attrNameLst>
                                      </p:cBhvr>
                                      <p:tavLst>
                                        <p:tav tm="0">
                                          <p:val>
                                            <p:strVal val="ppt_h"/>
                                          </p:val>
                                        </p:tav>
                                        <p:tav tm="100000">
                                          <p:val>
                                            <p:strVal val="4/3*ppt_h"/>
                                          </p:val>
                                        </p:tav>
                                      </p:tavLst>
                                    </p:anim>
                                    <p:set>
                                      <p:cBhvr>
                                        <p:cTn id="18" dur="1" fill="hold">
                                          <p:stCondLst>
                                            <p:cond delay="2999"/>
                                          </p:stCondLst>
                                        </p:cTn>
                                        <p:tgtEl>
                                          <p:spTgt spid="4"/>
                                        </p:tgtEl>
                                        <p:attrNameLst>
                                          <p:attrName>style.visibility</p:attrName>
                                        </p:attrNameLst>
                                      </p:cBhvr>
                                      <p:to>
                                        <p:strVal val="hidden"/>
                                      </p:to>
                                    </p:set>
                                  </p:childTnLst>
                                </p:cTn>
                              </p:par>
                              <p:par>
                                <p:cTn id="19" presetID="4" presetClass="exit" presetSubtype="32" fill="hold" nodeType="withEffect">
                                  <p:stCondLst>
                                    <p:cond delay="0"/>
                                  </p:stCondLst>
                                  <p:childTnLst>
                                    <p:animEffect transition="out" filter="box(out)">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4/3*#ppt_w"/>
                                          </p:val>
                                        </p:tav>
                                        <p:tav tm="100000">
                                          <p:val>
                                            <p:strVal val="#ppt_w"/>
                                          </p:val>
                                        </p:tav>
                                      </p:tavLst>
                                    </p:anim>
                                    <p:anim calcmode="lin" valueType="num">
                                      <p:cBhvr>
                                        <p:cTn id="25" dur="3000" fill="hold"/>
                                        <p:tgtEl>
                                          <p:spTgt spid="7"/>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ox(out)">
                                      <p:cBhvr>
                                        <p:cTn id="28" dur="3000"/>
                                        <p:tgtEl>
                                          <p:spTgt spid="7"/>
                                        </p:tgtEl>
                                      </p:cBhvr>
                                    </p:animEffect>
                                  </p:childTnLst>
                                </p:cTn>
                              </p:par>
                            </p:childTnLst>
                          </p:cTn>
                        </p:par>
                        <p:par>
                          <p:cTn id="29" fill="hold">
                            <p:stCondLst>
                              <p:cond delay="6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floresrojas.jpg"/>
          <p:cNvPicPr>
            <a:picLocks noChangeAspect="1" noChangeArrowheads="1"/>
          </p:cNvPicPr>
          <p:nvPr/>
        </p:nvPicPr>
        <p:blipFill>
          <a:blip r:embed="rId2" cstate="print"/>
          <a:srcRect l="50000" b="50000"/>
          <a:stretch>
            <a:fillRect/>
          </a:stretch>
        </p:blipFill>
        <p:spPr bwMode="auto">
          <a:xfrm>
            <a:off x="4572000" y="0"/>
            <a:ext cx="4572001" cy="2857500"/>
          </a:xfrm>
          <a:prstGeom prst="rect">
            <a:avLst/>
          </a:prstGeom>
          <a:noFill/>
          <a:ln w="9525">
            <a:noFill/>
            <a:miter lim="800000"/>
            <a:headEnd/>
            <a:tailEnd/>
          </a:ln>
        </p:spPr>
      </p:pic>
      <p:pic>
        <p:nvPicPr>
          <p:cNvPr id="3" name="Picture 2" descr="C:\Users\Ana María\Desktop\floresrojas.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Picture 2" descr="C:\Users\Ana María\Desktop\floresrojas.jpg"/>
          <p:cNvPicPr>
            <a:picLocks noChangeAspect="1" noChangeArrowheads="1"/>
          </p:cNvPicPr>
          <p:nvPr/>
        </p:nvPicPr>
        <p:blipFill>
          <a:blip r:embed="rId2" cstate="print"/>
          <a:srcRect l="50000" t="50000"/>
          <a:stretch>
            <a:fillRect/>
          </a:stretch>
        </p:blipFill>
        <p:spPr bwMode="auto">
          <a:xfrm>
            <a:off x="4572000" y="2857500"/>
            <a:ext cx="4572001" cy="2857500"/>
          </a:xfrm>
          <a:prstGeom prst="rect">
            <a:avLst/>
          </a:prstGeom>
          <a:noFill/>
          <a:ln w="9525">
            <a:noFill/>
            <a:miter lim="800000"/>
            <a:headEnd/>
            <a:tailEnd/>
          </a:ln>
        </p:spPr>
      </p:pic>
      <p:pic>
        <p:nvPicPr>
          <p:cNvPr id="5" name="Picture 2" descr="C:\Users\Ana María\Desktop\floresrojas.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6" name="5 CuadroTexto"/>
          <p:cNvSpPr txBox="1"/>
          <p:nvPr/>
        </p:nvSpPr>
        <p:spPr>
          <a:xfrm>
            <a:off x="539552"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Diferencias entre Palacio y Castillo. Las definiciones aquí expuestas han sido obtenidas de la página web de la RAE (Real Academia de la lengua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warp dir="i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Left)">
                                      <p:cBhvr>
                                        <p:cTn id="11" dur="4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fltVal val="0"/>
                                          </p:val>
                                        </p:tav>
                                        <p:tav tm="100000">
                                          <p:val>
                                            <p:strVal val="#ppt_w"/>
                                          </p:val>
                                        </p:tav>
                                      </p:tavLst>
                                    </p:anim>
                                    <p:anim calcmode="lin" valueType="num">
                                      <p:cBhvr>
                                        <p:cTn id="15" dur="4000" fill="hold"/>
                                        <p:tgtEl>
                                          <p:spTgt spid="3"/>
                                        </p:tgtEl>
                                        <p:attrNameLst>
                                          <p:attrName>ppt_h</p:attrName>
                                        </p:attrNameLst>
                                      </p:cBhvr>
                                      <p:tavLst>
                                        <p:tav tm="0">
                                          <p:val>
                                            <p:fltVal val="0"/>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Right)">
                                      <p:cBhvr>
                                        <p:cTn id="18" dur="4000"/>
                                        <p:tgtEl>
                                          <p:spTgt spid="3"/>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fltVal val="0"/>
                                          </p:val>
                                        </p:tav>
                                        <p:tav tm="100000">
                                          <p:val>
                                            <p:strVal val="#ppt_h"/>
                                          </p:val>
                                        </p:tav>
                                      </p:tavLst>
                                    </p:anim>
                                  </p:childTnLst>
                                </p:cTn>
                              </p:par>
                              <p:par>
                                <p:cTn id="23" presetID="18" presetClass="entr" presetSubtype="9"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Left)">
                                      <p:cBhvr>
                                        <p:cTn id="25" dur="4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4000" fill="hold"/>
                                        <p:tgtEl>
                                          <p:spTgt spid="5"/>
                                        </p:tgtEl>
                                        <p:attrNameLst>
                                          <p:attrName>ppt_w</p:attrName>
                                        </p:attrNameLst>
                                      </p:cBhvr>
                                      <p:tavLst>
                                        <p:tav tm="0">
                                          <p:val>
                                            <p:fltVal val="0"/>
                                          </p:val>
                                        </p:tav>
                                        <p:tav tm="100000">
                                          <p:val>
                                            <p:strVal val="#ppt_w"/>
                                          </p:val>
                                        </p:tav>
                                      </p:tavLst>
                                    </p:anim>
                                    <p:anim calcmode="lin" valueType="num">
                                      <p:cBhvr>
                                        <p:cTn id="29" dur="4000" fill="hold"/>
                                        <p:tgtEl>
                                          <p:spTgt spid="5"/>
                                        </p:tgtEl>
                                        <p:attrNameLst>
                                          <p:attrName>ppt_h</p:attrName>
                                        </p:attrNameLst>
                                      </p:cBhvr>
                                      <p:tavLst>
                                        <p:tav tm="0">
                                          <p:val>
                                            <p:fltVal val="0"/>
                                          </p:val>
                                        </p:tav>
                                        <p:tav tm="100000">
                                          <p:val>
                                            <p:strVal val="#ppt_h"/>
                                          </p:val>
                                        </p:tav>
                                      </p:tavLst>
                                    </p:anim>
                                  </p:childTnLst>
                                </p:cTn>
                              </p:par>
                              <p:par>
                                <p:cTn id="30" presetID="18" presetClass="entr" presetSubtype="3"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Right)">
                                      <p:cBhvr>
                                        <p:cTn id="32" dur="4000"/>
                                        <p:tgtEl>
                                          <p:spTgt spid="5"/>
                                        </p:tgtEl>
                                      </p:cBhvr>
                                    </p:animEffect>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antiguo.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p:spPr>
      </p:pic>
      <p:pic>
        <p:nvPicPr>
          <p:cNvPr id="5" name="4 Imagen" descr="Tren_antiguo.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p:spPr>
      </p:pic>
      <p:pic>
        <p:nvPicPr>
          <p:cNvPr id="6" name="5 Imagen" descr="Tren_antiguo.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7" name="6 CuadroTexto"/>
          <p:cNvSpPr txBox="1"/>
          <p:nvPr/>
        </p:nvSpPr>
        <p:spPr>
          <a:xfrm>
            <a:off x="251520" y="4873724"/>
            <a:ext cx="8892480"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Castillo: </a:t>
            </a:r>
            <a:r>
              <a:rPr lang="es-ES" i="1" dirty="0" smtClean="0">
                <a:effectLst>
                  <a:glow rad="101600">
                    <a:srgbClr val="C00000">
                      <a:alpha val="60000"/>
                    </a:srgbClr>
                  </a:glow>
                  <a:outerShdw blurRad="38100" dist="38100" dir="2700000" algn="tl">
                    <a:srgbClr val="000000">
                      <a:alpha val="43137"/>
                    </a:srgbClr>
                  </a:outerShdw>
                </a:effectLst>
              </a:rPr>
              <a:t>“Lugar fuerte, cercado de murallas, baluartes, fosos y otras fortificaciones”.</a:t>
            </a:r>
          </a:p>
          <a:p>
            <a:r>
              <a:rPr lang="es-ES" b="1" i="1" dirty="0" smtClean="0">
                <a:effectLst>
                  <a:glow rad="101600">
                    <a:srgbClr val="C00000">
                      <a:alpha val="60000"/>
                    </a:srgbClr>
                  </a:glow>
                  <a:outerShdw blurRad="38100" dist="38100" dir="2700000" algn="tl">
                    <a:srgbClr val="000000">
                      <a:alpha val="43137"/>
                    </a:srgbClr>
                  </a:outerShdw>
                </a:effectLst>
              </a:rPr>
              <a:t>Palacio: </a:t>
            </a:r>
            <a:r>
              <a:rPr lang="es-ES" i="1" dirty="0" smtClean="0">
                <a:effectLst>
                  <a:glow rad="101600">
                    <a:srgbClr val="C00000">
                      <a:alpha val="60000"/>
                    </a:srgbClr>
                  </a:glow>
                  <a:outerShdw blurRad="38100" dist="38100" dir="2700000" algn="tl">
                    <a:srgbClr val="000000">
                      <a:alpha val="43137"/>
                    </a:srgbClr>
                  </a:outerShdw>
                </a:effectLst>
              </a:rPr>
              <a:t>“Casa destinada para residencia de los reyes”.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0000">
        <p:newsflash/>
      </p:transition>
    </mc:Choice>
    <mc:Fallback xmlns="">
      <p:transition spd="slow" advTm="20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266587-svetikDD.jpg"/>
          <p:cNvPicPr>
            <a:picLocks noChangeAspect="1" noChangeArrowheads="1"/>
          </p:cNvPicPr>
          <p:nvPr/>
        </p:nvPicPr>
        <p:blipFill>
          <a:blip r:embed="rId2" cstate="print"/>
          <a:srcRect b="50000"/>
          <a:stretch>
            <a:fillRect/>
          </a:stretch>
        </p:blipFill>
        <p:spPr bwMode="auto">
          <a:xfrm>
            <a:off x="0" y="0"/>
            <a:ext cx="9143999" cy="2857500"/>
          </a:xfrm>
          <a:prstGeom prst="rect">
            <a:avLst/>
          </a:prstGeom>
          <a:noFill/>
          <a:ln w="9525">
            <a:noFill/>
            <a:miter lim="800000"/>
            <a:headEnd/>
            <a:tailEnd/>
          </a:ln>
        </p:spPr>
      </p:pic>
      <p:pic>
        <p:nvPicPr>
          <p:cNvPr id="3" name="Picture 2" descr="C:\Users\Ana María\Desktop\266587-svetikDD.jpg"/>
          <p:cNvPicPr>
            <a:picLocks noChangeAspect="1" noChangeArrowheads="1"/>
          </p:cNvPicPr>
          <p:nvPr/>
        </p:nvPicPr>
        <p:blipFill>
          <a:blip r:embed="rId2" cstate="print"/>
          <a:srcRect t="50000"/>
          <a:stretch>
            <a:fillRect/>
          </a:stretch>
        </p:blipFill>
        <p:spPr bwMode="auto">
          <a:xfrm>
            <a:off x="0" y="2857500"/>
            <a:ext cx="9143999" cy="3240360"/>
          </a:xfrm>
          <a:prstGeom prst="rect">
            <a:avLst/>
          </a:prstGeom>
          <a:noFill/>
          <a:ln w="9525">
            <a:noFill/>
            <a:miter lim="800000"/>
            <a:headEnd/>
            <a:tailEnd/>
          </a:ln>
        </p:spPr>
      </p:pic>
      <p:pic>
        <p:nvPicPr>
          <p:cNvPr id="4" name="Picture 2" descr="C:\Users\Ana María\Desktop\266587-svetikDD.jpg"/>
          <p:cNvPicPr>
            <a:picLocks noChangeAspect="1" noChangeArrowheads="1"/>
          </p:cNvPicPr>
          <p:nvPr/>
        </p:nvPicPr>
        <p:blipFill>
          <a:blip r:embed="rId2" cstate="print"/>
          <a:srcRect b="50000"/>
          <a:stretch>
            <a:fillRect/>
          </a:stretch>
        </p:blipFill>
        <p:spPr bwMode="auto">
          <a:xfrm>
            <a:off x="0" y="0"/>
            <a:ext cx="9143999" cy="2857500"/>
          </a:xfrm>
          <a:prstGeom prst="rect">
            <a:avLst/>
          </a:prstGeom>
          <a:noFill/>
          <a:ln w="9525">
            <a:noFill/>
            <a:miter lim="800000"/>
            <a:headEnd/>
            <a:tailEnd/>
          </a:ln>
        </p:spPr>
      </p:pic>
      <p:pic>
        <p:nvPicPr>
          <p:cNvPr id="5" name="Picture 2" descr="C:\Users\Ana María\Desktop\266587-svetikDD.jpg"/>
          <p:cNvPicPr>
            <a:picLocks noChangeAspect="1" noChangeArrowheads="1"/>
          </p:cNvPicPr>
          <p:nvPr/>
        </p:nvPicPr>
        <p:blipFill>
          <a:blip r:embed="rId2" cstate="print"/>
          <a:srcRect t="50000"/>
          <a:stretch>
            <a:fillRect/>
          </a:stretch>
        </p:blipFill>
        <p:spPr bwMode="auto">
          <a:xfrm>
            <a:off x="0" y="2857500"/>
            <a:ext cx="9143999" cy="3240360"/>
          </a:xfrm>
          <a:prstGeom prst="rect">
            <a:avLst/>
          </a:prstGeom>
          <a:noFill/>
          <a:ln w="9525">
            <a:noFill/>
            <a:miter lim="800000"/>
            <a:headEnd/>
            <a:tailEnd/>
          </a:ln>
        </p:spPr>
      </p:pic>
      <p:sp>
        <p:nvSpPr>
          <p:cNvPr id="6" name="5 CuadroTexto"/>
          <p:cNvSpPr txBox="1"/>
          <p:nvPr/>
        </p:nvSpPr>
        <p:spPr>
          <a:xfrm>
            <a:off x="827584" y="4657700"/>
            <a:ext cx="770485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Argumentación: </a:t>
            </a:r>
            <a:r>
              <a:rPr lang="es-ES" i="1" dirty="0" smtClean="0">
                <a:effectLst>
                  <a:glow rad="101600">
                    <a:srgbClr val="C00000">
                      <a:alpha val="60000"/>
                    </a:srgbClr>
                  </a:glow>
                  <a:outerShdw blurRad="38100" dist="38100" dir="2700000" algn="tl">
                    <a:srgbClr val="000000">
                      <a:alpha val="43137"/>
                    </a:srgbClr>
                  </a:outerShdw>
                </a:effectLst>
              </a:rPr>
              <a:t>La guía argumento que, debido al carácter de Carlos III (pacifista y contrario a cualquier guerra o disputa) esta edificación nunca tuvo un carácter defensivo.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flythrough/>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4000"/>
                                        <p:tgtEl>
                                          <p:spTgt spid="2"/>
                                        </p:tgtEl>
                                      </p:cBhvr>
                                    </p:animEffect>
                                  </p:childTnLst>
                                </p:cTn>
                              </p:par>
                              <p:par>
                                <p:cTn id="8" presetID="16" presetClass="entr" presetSubtype="4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outHorizontal)">
                                      <p:cBhvr>
                                        <p:cTn id="10" dur="4000"/>
                                        <p:tgtEl>
                                          <p:spTgt spid="3"/>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8"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out)">
                                      <p:cBhvr>
                                        <p:cTn id="16" dur="4000"/>
                                        <p:tgtEl>
                                          <p:spTgt spid="5"/>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de_carbon_en_la_nieve_20130226_139247169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tren_de_carbon_en_la_nieve_20130226_139247169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369668"/>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Conclusión:</a:t>
            </a:r>
            <a:r>
              <a:rPr lang="es-ES" i="1" dirty="0" smtClean="0">
                <a:effectLst>
                  <a:glow rad="101600">
                    <a:srgbClr val="C00000">
                      <a:alpha val="60000"/>
                    </a:srgbClr>
                  </a:glow>
                  <a:outerShdw blurRad="38100" dist="38100" dir="2700000" algn="tl">
                    <a:srgbClr val="000000">
                      <a:alpha val="43137"/>
                    </a:srgbClr>
                  </a:outerShdw>
                </a:effectLst>
              </a:rPr>
              <a:t> Una vez que conocemos con exactitud la definición de Palacio y Castillo, podemos concluir que ambas palabras son correctas para referirnos a esta estructura de la Edad Media. Y es que, si bien fue casa de Carlos III, rey de Navarra, también es un lugar fuerte, cercado de murallas y otras fortificaciones.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prism isContent="1" isInverted="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4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9.jpg"/>
          <p:cNvPicPr>
            <a:picLocks noChangeAspect="1"/>
          </p:cNvPicPr>
          <p:nvPr/>
        </p:nvPicPr>
        <p:blipFill>
          <a:blip r:embed="rId2" cstate="print"/>
          <a:srcRect r="50559"/>
          <a:stretch>
            <a:fillRect/>
          </a:stretch>
        </p:blipFill>
        <p:spPr bwMode="auto">
          <a:xfrm>
            <a:off x="1403350" y="0"/>
            <a:ext cx="3168650" cy="5714999"/>
          </a:xfrm>
          <a:prstGeom prst="rect">
            <a:avLst/>
          </a:prstGeom>
          <a:noFill/>
          <a:ln w="9525">
            <a:noFill/>
            <a:miter lim="800000"/>
            <a:headEnd/>
            <a:tailEnd/>
          </a:ln>
        </p:spPr>
      </p:pic>
      <p:pic>
        <p:nvPicPr>
          <p:cNvPr id="4" name="3 Imagen" descr="49.jpg"/>
          <p:cNvPicPr>
            <a:picLocks noChangeAspect="1"/>
          </p:cNvPicPr>
          <p:nvPr/>
        </p:nvPicPr>
        <p:blipFill>
          <a:blip r:embed="rId2" cstate="print"/>
          <a:srcRect l="48866"/>
          <a:stretch>
            <a:fillRect/>
          </a:stretch>
        </p:blipFill>
        <p:spPr bwMode="auto">
          <a:xfrm>
            <a:off x="4572000" y="0"/>
            <a:ext cx="3240088" cy="5715000"/>
          </a:xfrm>
          <a:prstGeom prst="rect">
            <a:avLst/>
          </a:prstGeom>
          <a:noFill/>
          <a:ln w="9525">
            <a:noFill/>
            <a:miter lim="800000"/>
            <a:headEnd/>
            <a:tailEnd/>
          </a:ln>
        </p:spPr>
      </p:pic>
      <p:pic>
        <p:nvPicPr>
          <p:cNvPr id="2" name="Picture 3" descr="C:\Users\Ana María\Desktop\jjj.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tanto, debido a la persistencia popular y nuestras propias decisiones, a partir de este momento, cada vez que hagamos referencia a este enclave lo haremos como Castillo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Pero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recordad, su nombre oficial es el de “Palacio Real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prism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par>
                                <p:cTn id="12" presetID="1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ppt_x</p:attrName>
                                        </p:attrNameLst>
                                      </p:cBhvr>
                                      <p:tavLst>
                                        <p:tav tm="0">
                                          <p:val>
                                            <p:strVal val="#ppt_x+#ppt_w/2"/>
                                          </p:val>
                                        </p:tav>
                                        <p:tav tm="100000">
                                          <p:val>
                                            <p:strVal val="#ppt_x"/>
                                          </p:val>
                                        </p:tav>
                                      </p:tavLst>
                                    </p:anim>
                                    <p:anim calcmode="lin" valueType="num">
                                      <p:cBhvr>
                                        <p:cTn id="15" dur="4000" fill="hold"/>
                                        <p:tgtEl>
                                          <p:spTgt spid="4"/>
                                        </p:tgtEl>
                                        <p:attrNameLst>
                                          <p:attrName>ppt_y</p:attrName>
                                        </p:attrNameLst>
                                      </p:cBhvr>
                                      <p:tavLst>
                                        <p:tav tm="0">
                                          <p:val>
                                            <p:strVal val="#ppt_y"/>
                                          </p:val>
                                        </p:tav>
                                        <p:tav tm="100000">
                                          <p:val>
                                            <p:strVal val="#ppt_y"/>
                                          </p:val>
                                        </p:tav>
                                      </p:tavLst>
                                    </p:anim>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childTnLst>
                                </p:cTn>
                              </p:par>
                              <p:par>
                                <p:cTn id="18" presetID="17" presetClass="entr" presetSubtype="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ppt_x</p:attrName>
                                        </p:attrNameLst>
                                      </p:cBhvr>
                                      <p:tavLst>
                                        <p:tav tm="0">
                                          <p:val>
                                            <p:strVal val="#ppt_x-#ppt_w/2"/>
                                          </p:val>
                                        </p:tav>
                                        <p:tav tm="100000">
                                          <p:val>
                                            <p:strVal val="#ppt_x"/>
                                          </p:val>
                                        </p:tav>
                                      </p:tavLst>
                                    </p:anim>
                                    <p:anim calcmode="lin" valueType="num">
                                      <p:cBhvr>
                                        <p:cTn id="21" dur="4000" fill="hold"/>
                                        <p:tgtEl>
                                          <p:spTgt spid="5"/>
                                        </p:tgtEl>
                                        <p:attrNameLst>
                                          <p:attrName>ppt_y</p:attrName>
                                        </p:attrNameLst>
                                      </p:cBhvr>
                                      <p:tavLst>
                                        <p:tav tm="0">
                                          <p:val>
                                            <p:strVal val="#ppt_y"/>
                                          </p:val>
                                        </p:tav>
                                        <p:tav tm="100000">
                                          <p:val>
                                            <p:strVal val="#ppt_y"/>
                                          </p:val>
                                        </p:tav>
                                      </p:tavLst>
                                    </p:anim>
                                    <p:anim calcmode="lin" valueType="num">
                                      <p:cBhvr>
                                        <p:cTn id="22" dur="4000" fill="hold"/>
                                        <p:tgtEl>
                                          <p:spTgt spid="5"/>
                                        </p:tgtEl>
                                        <p:attrNameLst>
                                          <p:attrName>ppt_w</p:attrName>
                                        </p:attrNameLst>
                                      </p:cBhvr>
                                      <p:tavLst>
                                        <p:tav tm="0">
                                          <p:val>
                                            <p:fltVal val="0"/>
                                          </p:val>
                                        </p:tav>
                                        <p:tav tm="100000">
                                          <p:val>
                                            <p:strVal val="#ppt_w"/>
                                          </p:val>
                                        </p:tav>
                                      </p:tavLst>
                                    </p:anim>
                                    <p:anim calcmode="lin" valueType="num">
                                      <p:cBhvr>
                                        <p:cTn id="23" dur="4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41.jpg"/>
          <p:cNvPicPr>
            <a:picLocks noChangeAspect="1"/>
          </p:cNvPicPr>
          <p:nvPr/>
        </p:nvPicPr>
        <p:blipFill>
          <a:blip r:embed="rId2" cstate="print"/>
          <a:stretch>
            <a:fillRect/>
          </a:stretch>
        </p:blipFill>
        <p:spPr>
          <a:xfrm>
            <a:off x="1" y="0"/>
            <a:ext cx="9144000" cy="5715000"/>
          </a:xfrm>
          <a:prstGeom prst="rect">
            <a:avLst/>
          </a:prstGeom>
        </p:spPr>
      </p:pic>
      <p:sp>
        <p:nvSpPr>
          <p:cNvPr id="6" name="5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Palacio Real está ubicado en la plaza de Carlos III </a:t>
            </a:r>
            <a:r>
              <a:rPr lang="es-ES"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El Noble”, </a:t>
            </a:r>
            <a:r>
              <a:rPr lang="es-ES" i="1" dirty="0" smtClean="0">
                <a:effectLst>
                  <a:glow rad="101600">
                    <a:srgbClr val="C00000">
                      <a:alpha val="60000"/>
                    </a:srgbClr>
                  </a:glow>
                  <a:outerShdw blurRad="38100" dist="38100" dir="2700000" algn="tl">
                    <a:srgbClr val="000000">
                      <a:alpha val="43137"/>
                    </a:srgbClr>
                  </a:outerShdw>
                </a:effectLst>
              </a:rPr>
              <a:t>en el pueblo medieval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(Navarra). A unos 45 km de Pamplona y casi a la misma distancia de Tudela.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prism dir="r" isContent="1"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2.jpg"/>
          <p:cNvPicPr>
            <a:picLocks noChangeAspect="1"/>
          </p:cNvPicPr>
          <p:nvPr/>
        </p:nvPicPr>
        <p:blipFill>
          <a:blip r:embed="rId2" cstate="print"/>
          <a:stretch>
            <a:fillRect/>
          </a:stretch>
        </p:blipFill>
        <p:spPr>
          <a:xfrm>
            <a:off x="0" y="0"/>
            <a:ext cx="9144000" cy="5715000"/>
          </a:xfrm>
          <a:prstGeom prst="rect">
            <a:avLst/>
          </a:prstGeom>
        </p:spPr>
      </p:pic>
      <p:pic>
        <p:nvPicPr>
          <p:cNvPr id="7" name="6 Imagen" descr="42.jpg"/>
          <p:cNvPicPr>
            <a:picLocks noChangeAspect="1"/>
          </p:cNvPicPr>
          <p:nvPr/>
        </p:nvPicPr>
        <p:blipFill>
          <a:blip r:embed="rId2" cstate="print"/>
          <a:stretch>
            <a:fillRect/>
          </a:stretch>
        </p:blipFill>
        <p:spPr>
          <a:xfrm>
            <a:off x="0" y="0"/>
            <a:ext cx="9144000" cy="5715000"/>
          </a:xfrm>
          <a:prstGeom prst="rect">
            <a:avLst/>
          </a:prstGeom>
        </p:spPr>
      </p:pic>
      <p:pic>
        <p:nvPicPr>
          <p:cNvPr id="8" name="7 Imagen" descr="42.jpg"/>
          <p:cNvPicPr>
            <a:picLocks noChangeAspect="1"/>
          </p:cNvPicPr>
          <p:nvPr/>
        </p:nvPicPr>
        <p:blipFill>
          <a:blip r:embed="rId2" cstate="print"/>
          <a:stretch>
            <a:fillRect/>
          </a:stretch>
        </p:blipFill>
        <p:spPr>
          <a:xfrm>
            <a:off x="0" y="0"/>
            <a:ext cx="9144000" cy="5715000"/>
          </a:xfrm>
          <a:prstGeom prst="rect">
            <a:avLst/>
          </a:prstGeom>
        </p:spPr>
      </p:pic>
      <p:pic>
        <p:nvPicPr>
          <p:cNvPr id="9" name="8 Imagen" descr="42.jpg"/>
          <p:cNvPicPr>
            <a:picLocks noChangeAspect="1"/>
          </p:cNvPicPr>
          <p:nvPr/>
        </p:nvPicPr>
        <p:blipFill>
          <a:blip r:embed="rId2" cstate="print"/>
          <a:stretch>
            <a:fillRect/>
          </a:stretch>
        </p:blipFill>
        <p:spPr>
          <a:xfrm>
            <a:off x="0" y="0"/>
            <a:ext cx="9144000" cy="5715000"/>
          </a:xfrm>
          <a:prstGeom prst="rect">
            <a:avLst/>
          </a:prstGeom>
        </p:spPr>
      </p:pic>
      <p:sp>
        <p:nvSpPr>
          <p:cNvPr id="10" name="9 CuadroTexto"/>
          <p:cNvSpPr txBox="1"/>
          <p:nvPr/>
        </p:nvSpPr>
        <p:spPr>
          <a:xfrm>
            <a:off x="467544" y="4657700"/>
            <a:ext cx="828092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Cómo visitar Castillo de </a:t>
            </a:r>
            <a:r>
              <a:rPr lang="es-ES" b="1" i="1" dirty="0" err="1" smtClean="0">
                <a:effectLst>
                  <a:glow rad="101600">
                    <a:srgbClr val="C00000">
                      <a:alpha val="60000"/>
                    </a:srgbClr>
                  </a:glow>
                  <a:outerShdw blurRad="38100" dist="38100" dir="2700000" algn="tl">
                    <a:srgbClr val="000000">
                      <a:alpha val="43137"/>
                    </a:srgbClr>
                  </a:outerShdw>
                </a:effectLst>
              </a:rPr>
              <a:t>Olite</a:t>
            </a:r>
            <a:r>
              <a:rPr lang="es-ES" b="1" i="1" dirty="0" smtClean="0">
                <a:effectLst>
                  <a:glow rad="101600">
                    <a:srgbClr val="C00000">
                      <a:alpha val="60000"/>
                    </a:srgbClr>
                  </a:glow>
                  <a:outerShdw blurRad="38100" dist="38100" dir="2700000" algn="tl">
                    <a:srgbClr val="000000">
                      <a:alpha val="43137"/>
                    </a:srgbClr>
                  </a:outerShdw>
                </a:effectLst>
              </a:rPr>
              <a:t> o Palacio Real. </a:t>
            </a:r>
            <a:r>
              <a:rPr lang="es-ES" i="1" dirty="0" smtClean="0">
                <a:effectLst>
                  <a:glow rad="101600">
                    <a:srgbClr val="C00000">
                      <a:alpha val="60000"/>
                    </a:srgbClr>
                  </a:glow>
                  <a:outerShdw blurRad="38100" dist="38100" dir="2700000" algn="tl">
                    <a:srgbClr val="000000">
                      <a:alpha val="43137"/>
                    </a:srgbClr>
                  </a:outerShdw>
                </a:effectLst>
              </a:rPr>
              <a:t>El Monumento en su conjunto está dividido en 3 partes donde incluye el Parador (que hoy en día es un hotel) y una zona adicional, pero solo se visita el Palacio Real.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an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4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4000"/>
                                        <p:tgtEl>
                                          <p:spTgt spid="7"/>
                                        </p:tgtEl>
                                      </p:cBhvr>
                                    </p:animEffect>
                                  </p:childTnLst>
                                </p:cTn>
                              </p:par>
                              <p:par>
                                <p:cTn id="11" presetID="18"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downLeft)">
                                      <p:cBhvr>
                                        <p:cTn id="13" dur="4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4000"/>
                                        <p:tgtEl>
                                          <p:spTgt spid="9"/>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renes 2) (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www.BancodeImagenesGratuitas.com (Trenes 2) (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560"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castillo está formado por varias estancias, jardines y fosos, rodeados por las altas murallas y rematados por las numerosas torres (7 en total), que le confieren una espectacular y mágica silueta.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pageCurlDoub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ppt_x</p:attrName>
                                        </p:attrNameLst>
                                      </p:cBhvr>
                                      <p:tavLst>
                                        <p:tav tm="0">
                                          <p:val>
                                            <p:strVal val="#ppt_x"/>
                                          </p:val>
                                        </p:tav>
                                        <p:tav tm="100000">
                                          <p:val>
                                            <p:strVal val="#ppt_x"/>
                                          </p:val>
                                        </p:tav>
                                      </p:tavLst>
                                    </p:anim>
                                    <p:anim calcmode="lin" valueType="num">
                                      <p:cBhvr>
                                        <p:cTn id="17" dur="4000" fill="hold"/>
                                        <p:tgtEl>
                                          <p:spTgt spid="4"/>
                                        </p:tgtEl>
                                        <p:attrNameLst>
                                          <p:attrName>ppt_y</p:attrName>
                                        </p:attrNameLst>
                                      </p:cBhvr>
                                      <p:tavLst>
                                        <p:tav tm="0">
                                          <p:val>
                                            <p:strVal val="#ppt_y-#ppt_h/2"/>
                                          </p:val>
                                        </p:tav>
                                        <p:tav tm="100000">
                                          <p:val>
                                            <p:strVal val="#ppt_y"/>
                                          </p:val>
                                        </p:tav>
                                      </p:tavLst>
                                    </p:anim>
                                    <p:anim calcmode="lin" valueType="num">
                                      <p:cBhvr>
                                        <p:cTn id="18" dur="4000" fill="hold"/>
                                        <p:tgtEl>
                                          <p:spTgt spid="4"/>
                                        </p:tgtEl>
                                        <p:attrNameLst>
                                          <p:attrName>ppt_w</p:attrName>
                                        </p:attrNameLst>
                                      </p:cBhvr>
                                      <p:tavLst>
                                        <p:tav tm="0">
                                          <p:val>
                                            <p:strVal val="#ppt_w"/>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childTnLst>
                                </p:cTn>
                              </p:par>
                              <p:par>
                                <p:cTn id="20" presetID="18" presetClass="entr" presetSubtype="9"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strips(upLeft)">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55.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8" name="7 Imagen" descr="55.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7" name="6 Imagen" descr="55.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6" name="1 Imagen" descr="55.jpg"/>
          <p:cNvPicPr>
            <a:picLocks noGrp="1" noChangeAspect="1"/>
          </p:cNvPicPr>
          <p:nvPr isPhoto="1"/>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56322" name="1 Imagen" descr="55.jpg"/>
          <p:cNvPicPr>
            <a:picLocks noGrp="1" noChangeAspect="1"/>
          </p:cNvPicPr>
          <p:nvPr isPhoto="1"/>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3" name="2 Imagen" descr="55.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3 Imagen" descr="55.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5" name="4 Imagen" descr="55.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11" name="10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Siguiendo con la visita por el interior del Castillo-Palacio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pasamos a la Sala de los Arcos o de los Murciélagos, donde se ubica el jardín de la reina, un jardín colgante, a 20 metros de altura, sostenido por unos arcos, que fue construido por orden de la reina Leonor.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ferris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plus(out)">
                                      <p:cBhvr>
                                        <p:cTn id="7" dur="4000"/>
                                        <p:tgtEl>
                                          <p:spTgt spid="56322"/>
                                        </p:tgtEl>
                                      </p:cBhvr>
                                    </p:animEffect>
                                  </p:childTnLst>
                                </p:cTn>
                              </p:par>
                              <p:par>
                                <p:cTn id="8" presetID="13"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out)">
                                      <p:cBhvr>
                                        <p:cTn id="10" dur="4000"/>
                                        <p:tgtEl>
                                          <p:spTgt spid="3"/>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4000"/>
                                        <p:tgtEl>
                                          <p:spTgt spid="4"/>
                                        </p:tgtEl>
                                      </p:cBhvr>
                                    </p:animEffect>
                                  </p:childTnLst>
                                </p:cTn>
                              </p:par>
                              <p:par>
                                <p:cTn id="14" presetID="13"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out)">
                                      <p:cBhvr>
                                        <p:cTn id="16" dur="4000"/>
                                        <p:tgtEl>
                                          <p:spTgt spid="5"/>
                                        </p:tgtEl>
                                      </p:cBhvr>
                                    </p:animEffect>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4000"/>
                                        <p:tgtEl>
                                          <p:spTgt spid="6"/>
                                        </p:tgtEl>
                                      </p:cBhvr>
                                    </p:animEffect>
                                  </p:childTnLst>
                                </p:cTn>
                              </p:par>
                              <p:par>
                                <p:cTn id="20" presetID="6" presetClass="entr" presetSubtype="3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out)">
                                      <p:cBhvr>
                                        <p:cTn id="22" dur="4000"/>
                                        <p:tgtEl>
                                          <p:spTgt spid="7"/>
                                        </p:tgtEl>
                                      </p:cBhvr>
                                    </p:animEffect>
                                  </p:childTnLst>
                                </p:cTn>
                              </p:par>
                              <p:par>
                                <p:cTn id="23" presetID="6" presetClass="entr" presetSubtype="3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out)">
                                      <p:cBhvr>
                                        <p:cTn id="25" dur="4000"/>
                                        <p:tgtEl>
                                          <p:spTgt spid="8"/>
                                        </p:tgtEl>
                                      </p:cBhvr>
                                    </p:animEffect>
                                  </p:childTnLst>
                                </p:cTn>
                              </p:par>
                              <p:par>
                                <p:cTn id="26" presetID="6" presetClass="entr" presetSubtype="32"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ircle(out)">
                                      <p:cBhvr>
                                        <p:cTn id="28" dur="4000"/>
                                        <p:tgtEl>
                                          <p:spTgt spid="9"/>
                                        </p:tgtEl>
                                      </p:cBhvr>
                                    </p:animEffect>
                                  </p:childTnLst>
                                </p:cTn>
                              </p:par>
                            </p:childTnLst>
                          </p:cTn>
                        </p:par>
                        <p:par>
                          <p:cTn id="29" fill="hold">
                            <p:stCondLst>
                              <p:cond delay="4000"/>
                            </p:stCondLst>
                            <p:childTnLst>
                              <p:par>
                                <p:cTn id="30" presetID="40" presetClass="entr" presetSubtype="0" fill="hold" nodeType="afterEffect">
                                  <p:stCondLst>
                                    <p:cond delay="0"/>
                                  </p:stCondLst>
                                  <p:iterate type="lt">
                                    <p:tmPct val="10000"/>
                                  </p:iterate>
                                  <p:childTnLst>
                                    <p:set>
                                      <p:cBhvr>
                                        <p:cTn id="31" dur="1" fill="hold">
                                          <p:stCondLst>
                                            <p:cond delay="0"/>
                                          </p:stCondLst>
                                        </p:cTn>
                                        <p:tgtEl>
                                          <p:spTgt spid="11">
                                            <p:txEl>
                                              <p:pRg st="0" end="0"/>
                                            </p:txEl>
                                          </p:spTgt>
                                        </p:tgtEl>
                                        <p:attrNameLst>
                                          <p:attrName>style.visibility</p:attrName>
                                        </p:attrNameLst>
                                      </p:cBhvr>
                                      <p:to>
                                        <p:strVal val="visible"/>
                                      </p:to>
                                    </p:set>
                                    <p:animEffect transition="in" filter="fade">
                                      <p:cBhvr>
                                        <p:cTn id="32" dur="1000"/>
                                        <p:tgtEl>
                                          <p:spTgt spid="11">
                                            <p:txEl>
                                              <p:pRg st="0" end="0"/>
                                            </p:txEl>
                                          </p:spTgt>
                                        </p:tgtEl>
                                      </p:cBhvr>
                                    </p:animEffect>
                                    <p:anim calcmode="lin" valueType="num">
                                      <p:cBhvr>
                                        <p:cTn id="33" dur="1000" fill="hold"/>
                                        <p:tgtEl>
                                          <p:spTgt spid="11">
                                            <p:txEl>
                                              <p:pRg st="0" end="0"/>
                                            </p:txEl>
                                          </p:spTgt>
                                        </p:tgtEl>
                                        <p:attrNameLst>
                                          <p:attrName>ppt_x</p:attrName>
                                        </p:attrNameLst>
                                      </p:cBhvr>
                                      <p:tavLst>
                                        <p:tav tm="0">
                                          <p:val>
                                            <p:strVal val="#ppt_x-.1"/>
                                          </p:val>
                                        </p:tav>
                                        <p:tav tm="100000">
                                          <p:val>
                                            <p:strVal val="#ppt_x"/>
                                          </p:val>
                                        </p:tav>
                                      </p:tavLst>
                                    </p:anim>
                                    <p:anim calcmode="lin" valueType="num">
                                      <p:cBhvr>
                                        <p:cTn id="34"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755680.jpg"/>
          <p:cNvPicPr>
            <a:picLocks noChangeAspect="1"/>
          </p:cNvPicPr>
          <p:nvPr/>
        </p:nvPicPr>
        <p:blipFill>
          <a:blip r:embed="rId2" cstate="print"/>
          <a:stretch>
            <a:fillRect/>
          </a:stretch>
        </p:blipFill>
        <p:spPr bwMode="auto">
          <a:xfrm>
            <a:off x="8952" y="1763"/>
            <a:ext cx="5781246" cy="5695598"/>
          </a:xfrm>
          <a:prstGeom prst="rect">
            <a:avLst/>
          </a:prstGeom>
          <a:noFill/>
          <a:ln w="9525">
            <a:noFill/>
            <a:miter lim="800000"/>
            <a:headEnd/>
            <a:tailEnd/>
          </a:ln>
        </p:spPr>
      </p:pic>
      <p:pic>
        <p:nvPicPr>
          <p:cNvPr id="5" name="4 Imagen" descr="755680.jpg"/>
          <p:cNvPicPr>
            <a:picLocks noChangeAspect="1"/>
          </p:cNvPicPr>
          <p:nvPr/>
        </p:nvPicPr>
        <p:blipFill>
          <a:blip r:embed="rId2" cstate="print"/>
          <a:stretch>
            <a:fillRect/>
          </a:stretch>
        </p:blipFill>
        <p:spPr bwMode="auto">
          <a:xfrm>
            <a:off x="8952" y="1763"/>
            <a:ext cx="5781246" cy="5695598"/>
          </a:xfrm>
          <a:prstGeom prst="rect">
            <a:avLst/>
          </a:prstGeom>
          <a:noFill/>
          <a:ln w="9525">
            <a:noFill/>
            <a:miter lim="800000"/>
            <a:headEnd/>
            <a:tailEnd/>
          </a:ln>
        </p:spPr>
      </p:pic>
      <p:pic>
        <p:nvPicPr>
          <p:cNvPr id="4" name="3 Imagen" descr="755680.jpg"/>
          <p:cNvPicPr>
            <a:picLocks noChangeAspect="1"/>
          </p:cNvPicPr>
          <p:nvPr/>
        </p:nvPicPr>
        <p:blipFill>
          <a:blip r:embed="rId2" cstate="print"/>
          <a:stretch>
            <a:fillRect/>
          </a:stretch>
        </p:blipFill>
        <p:spPr bwMode="auto">
          <a:xfrm>
            <a:off x="0" y="1763"/>
            <a:ext cx="5799150" cy="5713237"/>
          </a:xfrm>
          <a:prstGeom prst="rect">
            <a:avLst/>
          </a:prstGeom>
          <a:noFill/>
          <a:ln w="9525">
            <a:noFill/>
            <a:miter lim="800000"/>
            <a:headEnd/>
            <a:tailEnd/>
          </a:ln>
        </p:spPr>
      </p:pic>
      <p:sp>
        <p:nvSpPr>
          <p:cNvPr id="7" name="6 CuadroTexto"/>
          <p:cNvSpPr txBox="1"/>
          <p:nvPr/>
        </p:nvSpPr>
        <p:spPr>
          <a:xfrm>
            <a:off x="6012160" y="1417340"/>
            <a:ext cx="295232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la parte posterior de estos patios se ubica el núcleo principal del palacio, desde donde accede a la habitación del Rey y la Reina otro de los lugares principales que visitar en el Castillo de </a:t>
            </a:r>
            <a:r>
              <a:rPr lang="es-ES" sz="2000" i="1" dirty="0" err="1" smtClean="0">
                <a:effectLst>
                  <a:glow rad="101600">
                    <a:srgbClr val="C00000">
                      <a:alpha val="60000"/>
                    </a:srgbClr>
                  </a:glow>
                  <a:outerShdw blurRad="38100" dist="38100" dir="2700000" algn="tl">
                    <a:srgbClr val="000000">
                      <a:alpha val="43137"/>
                    </a:srgbClr>
                  </a:outerShdw>
                </a:effectLst>
              </a:rPr>
              <a:t>Olite</a:t>
            </a:r>
            <a:r>
              <a:rPr lang="es-ES" sz="2000" i="1" dirty="0" smtClean="0">
                <a:effectLst>
                  <a:glow rad="101600">
                    <a:srgbClr val="C00000">
                      <a:alpha val="60000"/>
                    </a:srgbClr>
                  </a:glow>
                  <a:outerShdw blurRad="38100" dist="38100" dir="2700000" algn="tl">
                    <a:srgbClr val="000000">
                      <a:alpha val="43137"/>
                    </a:srgbClr>
                  </a:outerShdw>
                </a:effectLst>
              </a:rPr>
              <a:t>.</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ferris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46.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la cámara del Rey se tiene acceso a la Galería, que destaca por su elegante tracería gótica. Se dice que Carlos III mandó cubrir esta zona de vidrieras de colores, para evitar las corrientes de aire.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ferris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Horizontal)">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1462-svetik.jpg"/>
          <p:cNvPicPr>
            <a:picLocks noChangeAspect="1"/>
          </p:cNvPicPr>
          <p:nvPr/>
        </p:nvPicPr>
        <p:blipFill>
          <a:blip r:embed="rId2" cstate="print"/>
          <a:stretch>
            <a:fillRect/>
          </a:stretch>
        </p:blipFill>
        <p:spPr bwMode="auto">
          <a:xfrm>
            <a:off x="0" y="8819"/>
            <a:ext cx="9144000" cy="5715000"/>
          </a:xfrm>
          <a:prstGeom prst="rect">
            <a:avLst/>
          </a:prstGeom>
          <a:noFill/>
          <a:ln w="9525">
            <a:noFill/>
            <a:miter lim="800000"/>
            <a:headEnd/>
            <a:tailEnd/>
          </a:ln>
        </p:spPr>
      </p:pic>
      <p:pic>
        <p:nvPicPr>
          <p:cNvPr id="5" name="4 Imagen" descr="331462-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 la galería, en su época, estaba adornada con azulejos y ornamentada con piezas de madera tallada con detalle y todos los techos pintados de colores.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conveyor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Sin título-1.jpg"/>
          <p:cNvPicPr>
            <a:picLocks noChangeAspect="1" noChangeArrowheads="1"/>
          </p:cNvPicPr>
          <p:nvPr/>
        </p:nvPicPr>
        <p:blipFill>
          <a:blip r:embed="rId2" cstate="print"/>
          <a:srcRect b="50000"/>
          <a:stretch>
            <a:fillRect/>
          </a:stretch>
        </p:blipFill>
        <p:spPr bwMode="auto">
          <a:xfrm>
            <a:off x="0" y="0"/>
            <a:ext cx="9144000" cy="2857500"/>
          </a:xfrm>
          <a:prstGeom prst="rect">
            <a:avLst/>
          </a:prstGeom>
          <a:noFill/>
          <a:ln w="9525">
            <a:noFill/>
            <a:miter lim="800000"/>
            <a:headEnd/>
            <a:tailEnd/>
          </a:ln>
        </p:spPr>
      </p:pic>
      <p:pic>
        <p:nvPicPr>
          <p:cNvPr id="3" name="Picture 2" descr="C:\Users\Ana María\Desktop\Sin título-1.jpg"/>
          <p:cNvPicPr>
            <a:picLocks noChangeAspect="1" noChangeArrowheads="1"/>
          </p:cNvPicPr>
          <p:nvPr/>
        </p:nvPicPr>
        <p:blipFill>
          <a:blip r:embed="rId2" cstate="print"/>
          <a:srcRect t="50000"/>
          <a:stretch>
            <a:fillRect/>
          </a:stretch>
        </p:blipFill>
        <p:spPr bwMode="auto">
          <a:xfrm>
            <a:off x="0" y="2857500"/>
            <a:ext cx="9144000" cy="2857500"/>
          </a:xfrm>
          <a:prstGeom prst="rect">
            <a:avLst/>
          </a:prstGeom>
          <a:noFill/>
          <a:ln w="9525">
            <a:noFill/>
            <a:miter lim="800000"/>
            <a:headEnd/>
            <a:tailEnd/>
          </a:ln>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fortificación estaba decorada con todos los lujos y fue sede del rey durante las fiestas medievales. Se dice que dentro se realizaban corridas de toros, juegos de pelota y raqueta e incluso hasta tenía un mini zoológico donde había leones, búfalos, camellos, jirafas y muchas aves exóticas.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conveyor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par>
                                <p:cTn id="12" presetID="18" presetClass="entr" presetSubtype="3"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upRight)">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0 Lado Argentino.jpg"/>
          <p:cNvPicPr>
            <a:picLocks noChangeAspect="1"/>
          </p:cNvPicPr>
          <p:nvPr/>
        </p:nvPicPr>
        <p:blipFill>
          <a:blip r:embed="rId2" cstate="print"/>
          <a:stretch>
            <a:fillRect/>
          </a:stretch>
        </p:blipFill>
        <p:spPr>
          <a:xfrm>
            <a:off x="0" y="0"/>
            <a:ext cx="9144000" cy="5715000"/>
          </a:xfrm>
          <a:prstGeom prst="rect">
            <a:avLst/>
          </a:prstGeom>
        </p:spPr>
      </p:pic>
      <p:pic>
        <p:nvPicPr>
          <p:cNvPr id="6" name="5 Imagen" descr="50 Lado Argentino.jpg"/>
          <p:cNvPicPr>
            <a:picLocks noChangeAspect="1"/>
          </p:cNvPicPr>
          <p:nvPr/>
        </p:nvPicPr>
        <p:blipFill>
          <a:blip r:embed="rId2" cstate="print"/>
          <a:stretch>
            <a:fillRect/>
          </a:stretch>
        </p:blipFill>
        <p:spPr>
          <a:xfrm>
            <a:off x="0" y="0"/>
            <a:ext cx="9144000" cy="5715000"/>
          </a:xfrm>
          <a:prstGeom prst="rect">
            <a:avLst/>
          </a:prstGeom>
        </p:spPr>
      </p:pic>
      <p:pic>
        <p:nvPicPr>
          <p:cNvPr id="7" name="6 Imagen" descr="50 Lado Argentino.jpg"/>
          <p:cNvPicPr>
            <a:picLocks noChangeAspect="1"/>
          </p:cNvPicPr>
          <p:nvPr/>
        </p:nvPicPr>
        <p:blipFill>
          <a:blip r:embed="rId2" cstate="print"/>
          <a:stretch>
            <a:fillRect/>
          </a:stretch>
        </p:blipFill>
        <p:spPr>
          <a:xfrm>
            <a:off x="0" y="0"/>
            <a:ext cx="9144000" cy="5715000"/>
          </a:xfrm>
          <a:prstGeom prst="rect">
            <a:avLst/>
          </a:prstGeom>
        </p:spPr>
      </p:pic>
      <p:sp>
        <p:nvSpPr>
          <p:cNvPr id="10241" name="Rectangle 1"/>
          <p:cNvSpPr>
            <a:spLocks noChangeArrowheads="1"/>
          </p:cNvSpPr>
          <p:nvPr/>
        </p:nvSpPr>
        <p:spPr bwMode="auto">
          <a:xfrm>
            <a:off x="251520" y="4369668"/>
            <a:ext cx="8460432"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Merriweather"/>
                <a:cs typeface="Arial" pitchFamily="34" charset="0"/>
              </a:rPr>
              <a:t>Tanto era el lujo del Palacio Real que un viajero alemán del siglo XV dejó escrito en su diario lo siguiente:</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Merriweather"/>
                <a:cs typeface="Arial" pitchFamily="34" charset="0"/>
              </a:rPr>
              <a:t>«Estoy seguro que no hay rey que tenga palacio ni castillo más hermoso,</a:t>
            </a:r>
            <a:r>
              <a:rPr kumimoji="0" lang="es-ES"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Merriweather"/>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Merriweather"/>
                <a:cs typeface="Arial" pitchFamily="34" charset="0"/>
              </a:rPr>
              <a:t>no se podría decir ni aún se podría siquiera imaginar cuan magnífico y suntuoso es dicho palacio»</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conveyor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2/3*#ppt_w"/>
                                          </p:val>
                                        </p:tav>
                                        <p:tav tm="100000">
                                          <p:val>
                                            <p:strVal val="#ppt_w"/>
                                          </p:val>
                                        </p:tav>
                                      </p:tavLst>
                                    </p:anim>
                                    <p:anim calcmode="lin" valueType="num">
                                      <p:cBhvr>
                                        <p:cTn id="8" dur="4000" fill="hold"/>
                                        <p:tgtEl>
                                          <p:spTgt spid="5"/>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4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p:val>
                                            <p:strVal val="2/3*#ppt_w"/>
                                          </p:val>
                                        </p:tav>
                                        <p:tav tm="100000">
                                          <p:val>
                                            <p:strVal val="#ppt_w"/>
                                          </p:val>
                                        </p:tav>
                                      </p:tavLst>
                                    </p:anim>
                                    <p:anim calcmode="lin" valueType="num">
                                      <p:cBhvr>
                                        <p:cTn id="15" dur="4000" fill="hold"/>
                                        <p:tgtEl>
                                          <p:spTgt spid="6"/>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4000"/>
                                        <p:tgtEl>
                                          <p:spTgt spid="6"/>
                                        </p:tgtEl>
                                      </p:cBhvr>
                                    </p:animEffect>
                                  </p:childTnLst>
                                </p:cTn>
                              </p:par>
                              <p:par>
                                <p:cTn id="19" presetID="23" presetClass="entr" presetSubtype="27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4000" fill="hold"/>
                                        <p:tgtEl>
                                          <p:spTgt spid="7"/>
                                        </p:tgtEl>
                                        <p:attrNameLst>
                                          <p:attrName>ppt_w</p:attrName>
                                        </p:attrNameLst>
                                      </p:cBhvr>
                                      <p:tavLst>
                                        <p:tav tm="0">
                                          <p:val>
                                            <p:strVal val="2/3*#ppt_w"/>
                                          </p:val>
                                        </p:tav>
                                        <p:tav tm="100000">
                                          <p:val>
                                            <p:strVal val="#ppt_w"/>
                                          </p:val>
                                        </p:tav>
                                      </p:tavLst>
                                    </p:anim>
                                    <p:anim calcmode="lin" valueType="num">
                                      <p:cBhvr>
                                        <p:cTn id="22" dur="4000" fill="hold"/>
                                        <p:tgtEl>
                                          <p:spTgt spid="7"/>
                                        </p:tgtEl>
                                        <p:attrNameLst>
                                          <p:attrName>ppt_h</p:attrName>
                                        </p:attrNameLst>
                                      </p:cBhvr>
                                      <p:tavLst>
                                        <p:tav tm="0">
                                          <p:val>
                                            <p:strVal val="2/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8)">
                                      <p:cBhvr>
                                        <p:cTn id="25" dur="4000"/>
                                        <p:tgtEl>
                                          <p:spTgt spid="7"/>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241"/>
                                        </p:tgtEl>
                                        <p:attrNameLst>
                                          <p:attrName>style.visibility</p:attrName>
                                        </p:attrNameLst>
                                      </p:cBhvr>
                                      <p:to>
                                        <p:strVal val="visible"/>
                                      </p:to>
                                    </p:set>
                                    <p:animEffect transition="in" filter="fade">
                                      <p:cBhvr>
                                        <p:cTn id="29" dur="1000"/>
                                        <p:tgtEl>
                                          <p:spTgt spid="10241"/>
                                        </p:tgtEl>
                                      </p:cBhvr>
                                    </p:animEffect>
                                    <p:anim calcmode="lin" valueType="num">
                                      <p:cBhvr>
                                        <p:cTn id="30" dur="1000" fill="hold"/>
                                        <p:tgtEl>
                                          <p:spTgt spid="10241"/>
                                        </p:tgtEl>
                                        <p:attrNameLst>
                                          <p:attrName>ppt_x</p:attrName>
                                        </p:attrNameLst>
                                      </p:cBhvr>
                                      <p:tavLst>
                                        <p:tav tm="0">
                                          <p:val>
                                            <p:strVal val="#ppt_x-.1"/>
                                          </p:val>
                                        </p:tav>
                                        <p:tav tm="100000">
                                          <p:val>
                                            <p:strVal val="#ppt_x"/>
                                          </p:val>
                                        </p:tav>
                                      </p:tavLst>
                                    </p:anim>
                                    <p:anim calcmode="lin" valueType="num">
                                      <p:cBhvr>
                                        <p:cTn id="31" dur="1000" fill="hold"/>
                                        <p:tgtEl>
                                          <p:spTgt spid="102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1"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51.jpg"/>
          <p:cNvPicPr>
            <a:picLocks noChangeAspect="1"/>
          </p:cNvPicPr>
          <p:nvPr/>
        </p:nvPicPr>
        <p:blipFill>
          <a:blip r:embed="rId2" cstate="print"/>
          <a:stretch>
            <a:fillRect/>
          </a:stretch>
        </p:blipFill>
        <p:spPr>
          <a:xfrm>
            <a:off x="0" y="0"/>
            <a:ext cx="9144000" cy="5715000"/>
          </a:xfrm>
          <a:prstGeom prst="rect">
            <a:avLst/>
          </a:prstGeom>
        </p:spPr>
      </p:pic>
      <p:sp>
        <p:nvSpPr>
          <p:cNvPr id="7" name="6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que puedas hacerte una idea de lo lujoso que era este palacio: tenía agua corriente en pleno siglo XV. Se almacenaba agua traída del río y era bombeada de manera manual a través de tuberías de plomo.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prism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8)">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52.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1512 el castillo fue abandonado y en 1813 sufrió un incendio provocado, según se dice, por </a:t>
            </a:r>
            <a:r>
              <a:rPr lang="es-ES" i="1" dirty="0" err="1" smtClean="0">
                <a:effectLst>
                  <a:glow rad="101600">
                    <a:srgbClr val="C00000">
                      <a:alpha val="60000"/>
                    </a:srgbClr>
                  </a:glow>
                  <a:outerShdw blurRad="38100" dist="38100" dir="2700000" algn="tl">
                    <a:srgbClr val="000000">
                      <a:alpha val="43137"/>
                    </a:srgbClr>
                  </a:outerShdw>
                </a:effectLst>
              </a:rPr>
              <a:t>Espoz</a:t>
            </a:r>
            <a:r>
              <a:rPr lang="es-ES" i="1" dirty="0" smtClean="0">
                <a:effectLst>
                  <a:glow rad="101600">
                    <a:srgbClr val="C00000">
                      <a:alpha val="60000"/>
                    </a:srgbClr>
                  </a:glow>
                  <a:outerShdw blurRad="38100" dist="38100" dir="2700000" algn="tl">
                    <a:srgbClr val="000000">
                      <a:alpha val="43137"/>
                    </a:srgbClr>
                  </a:outerShdw>
                </a:effectLst>
              </a:rPr>
              <a:t> y Mina (un guerrillero que quiso defender el castillo de las tropas francesas de Napoleón en la Guerra de la Independencia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prism isContent="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4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4000" decel="50000" fill="hold">
                                          <p:stCondLst>
                                            <p:cond delay="0"/>
                                          </p:stCondLst>
                                        </p:cTn>
                                        <p:tgtEl>
                                          <p:spTgt spid="4"/>
                                        </p:tgtEl>
                                        <p:attrNameLst>
                                          <p:attrName>ppt_x</p:attrName>
                                          <p:attrName>ppt_y</p:attrName>
                                        </p:attrNameLst>
                                      </p:cBhvr>
                                    </p:animMotion>
                                    <p:animEffect transition="in" filter="fade">
                                      <p:cBhvr>
                                        <p:cTn id="12" dur="4000"/>
                                        <p:tgtEl>
                                          <p:spTgt spid="4"/>
                                        </p:tgtEl>
                                      </p:cBhvr>
                                    </p:animEffect>
                                  </p:childTnLst>
                                </p:cTn>
                              </p:par>
                              <p:par>
                                <p:cTn id="13" presetID="3"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4000"/>
                                        <p:tgtEl>
                                          <p:spTgt spid="5"/>
                                        </p:tgtEl>
                                      </p:cBhvr>
                                    </p:animEffect>
                                  </p:childTnLst>
                                </p:cTn>
                              </p:par>
                              <p:par>
                                <p:cTn id="16" presetID="5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4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4000" decel="50000" fill="hold">
                                          <p:stCondLst>
                                            <p:cond delay="0"/>
                                          </p:stCondLst>
                                        </p:cTn>
                                        <p:tgtEl>
                                          <p:spTgt spid="5"/>
                                        </p:tgtEl>
                                        <p:attrNameLst>
                                          <p:attrName>ppt_x</p:attrName>
                                          <p:attrName>ppt_y</p:attrName>
                                        </p:attrNameLst>
                                      </p:cBhvr>
                                    </p:animMotion>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Ana María\Desktop\Ronn Scorpion.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 name="Picture 4" descr="C:\Users\Ana María\Desktop\Ronn Scorpion.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4" name="Picture 4" descr="C:\Users\Ana María\Desktop\Ronn Scorpion.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5" name="Picture 4" descr="C:\Users\Ana María\Desktop\Ronn Scorpion.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6" name="5 CuadroTexto"/>
          <p:cNvSpPr txBox="1"/>
          <p:nvPr/>
        </p:nvSpPr>
        <p:spPr>
          <a:xfrm>
            <a:off x="1043608" y="4873724"/>
            <a:ext cx="698477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otra versión que cuenta que este mismo guerrillero provocó el incendio por un ajuste de cuentas.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6000">
        <p14:prism dir="r" isContent="1"/>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ppt_w/2"/>
                                          </p:val>
                                        </p:tav>
                                        <p:tav tm="100000">
                                          <p:val>
                                            <p:strVal val="#ppt_x"/>
                                          </p:val>
                                        </p:tav>
                                      </p:tavLst>
                                    </p:anim>
                                    <p:anim calcmode="lin" valueType="num">
                                      <p:cBhvr>
                                        <p:cTn id="8" dur="4000" fill="hold"/>
                                        <p:tgtEl>
                                          <p:spTgt spid="2"/>
                                        </p:tgtEl>
                                        <p:attrNameLst>
                                          <p:attrName>ppt_y</p:attrName>
                                        </p:attrNameLst>
                                      </p:cBhvr>
                                      <p:tavLst>
                                        <p:tav tm="0">
                                          <p:val>
                                            <p:strVal val="#ppt_y"/>
                                          </p:val>
                                        </p:tav>
                                        <p:tav tm="100000">
                                          <p:val>
                                            <p:strVal val="#ppt_y"/>
                                          </p:val>
                                        </p:tav>
                                      </p:tavLst>
                                    </p:anim>
                                    <p:anim calcmode="lin" valueType="num">
                                      <p:cBhvr>
                                        <p:cTn id="9" dur="4000" fill="hold"/>
                                        <p:tgtEl>
                                          <p:spTgt spid="2"/>
                                        </p:tgtEl>
                                        <p:attrNameLst>
                                          <p:attrName>ppt_w</p:attrName>
                                        </p:attrNameLst>
                                      </p:cBhvr>
                                      <p:tavLst>
                                        <p:tav tm="0">
                                          <p:val>
                                            <p:fltVal val="0"/>
                                          </p:val>
                                        </p:tav>
                                        <p:tav tm="100000">
                                          <p:val>
                                            <p:strVal val="#ppt_w"/>
                                          </p:val>
                                        </p:tav>
                                      </p:tavLst>
                                    </p:anim>
                                    <p:anim calcmode="lin" valueType="num">
                                      <p:cBhvr>
                                        <p:cTn id="10" dur="4000" fill="hold"/>
                                        <p:tgtEl>
                                          <p:spTgt spid="2"/>
                                        </p:tgtEl>
                                        <p:attrNameLst>
                                          <p:attrName>ppt_h</p:attrName>
                                        </p:attrNameLst>
                                      </p:cBhvr>
                                      <p:tavLst>
                                        <p:tav tm="0">
                                          <p:val>
                                            <p:strVal val="#ppt_h"/>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4000"/>
                                        <p:tgtEl>
                                          <p:spTgt spid="2"/>
                                        </p:tgtEl>
                                      </p:cBhvr>
                                    </p:animEffect>
                                  </p:childTnLst>
                                </p:cTn>
                              </p:par>
                              <p:par>
                                <p:cTn id="14" presetID="17"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ppt_x</p:attrName>
                                        </p:attrNameLst>
                                      </p:cBhvr>
                                      <p:tavLst>
                                        <p:tav tm="0">
                                          <p:val>
                                            <p:strVal val="#ppt_x-#ppt_w/2"/>
                                          </p:val>
                                        </p:tav>
                                        <p:tav tm="100000">
                                          <p:val>
                                            <p:strVal val="#ppt_x"/>
                                          </p:val>
                                        </p:tav>
                                      </p:tavLst>
                                    </p:anim>
                                    <p:anim calcmode="lin" valueType="num">
                                      <p:cBhvr>
                                        <p:cTn id="17" dur="4000" fill="hold"/>
                                        <p:tgtEl>
                                          <p:spTgt spid="3"/>
                                        </p:tgtEl>
                                        <p:attrNameLst>
                                          <p:attrName>ppt_y</p:attrName>
                                        </p:attrNameLst>
                                      </p:cBhvr>
                                      <p:tavLst>
                                        <p:tav tm="0">
                                          <p:val>
                                            <p:strVal val="#ppt_y"/>
                                          </p:val>
                                        </p:tav>
                                        <p:tav tm="100000">
                                          <p:val>
                                            <p:strVal val="#ppt_y"/>
                                          </p:val>
                                        </p:tav>
                                      </p:tavLst>
                                    </p:anim>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4000"/>
                                        <p:tgtEl>
                                          <p:spTgt spid="3"/>
                                        </p:tgtEl>
                                      </p:cBhvr>
                                    </p:animEffect>
                                  </p:childTnLst>
                                </p:cTn>
                              </p:par>
                              <p:par>
                                <p:cTn id="23" presetID="17"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ppt_x</p:attrName>
                                        </p:attrNameLst>
                                      </p:cBhvr>
                                      <p:tavLst>
                                        <p:tav tm="0">
                                          <p:val>
                                            <p:strVal val="#ppt_x-#ppt_w/2"/>
                                          </p:val>
                                        </p:tav>
                                        <p:tav tm="100000">
                                          <p:val>
                                            <p:strVal val="#ppt_x"/>
                                          </p:val>
                                        </p:tav>
                                      </p:tavLst>
                                    </p:anim>
                                    <p:anim calcmode="lin" valueType="num">
                                      <p:cBhvr>
                                        <p:cTn id="26" dur="4000" fill="hold"/>
                                        <p:tgtEl>
                                          <p:spTgt spid="4"/>
                                        </p:tgtEl>
                                        <p:attrNameLst>
                                          <p:attrName>ppt_y</p:attrName>
                                        </p:attrNameLst>
                                      </p:cBhvr>
                                      <p:tavLst>
                                        <p:tav tm="0">
                                          <p:val>
                                            <p:strVal val="#ppt_y"/>
                                          </p:val>
                                        </p:tav>
                                        <p:tav tm="100000">
                                          <p:val>
                                            <p:strVal val="#ppt_y"/>
                                          </p:val>
                                        </p:tav>
                                      </p:tavLst>
                                    </p:anim>
                                    <p:anim calcmode="lin" valueType="num">
                                      <p:cBhvr>
                                        <p:cTn id="27" dur="4000" fill="hold"/>
                                        <p:tgtEl>
                                          <p:spTgt spid="4"/>
                                        </p:tgtEl>
                                        <p:attrNameLst>
                                          <p:attrName>ppt_w</p:attrName>
                                        </p:attrNameLst>
                                      </p:cBhvr>
                                      <p:tavLst>
                                        <p:tav tm="0">
                                          <p:val>
                                            <p:fltVal val="0"/>
                                          </p:val>
                                        </p:tav>
                                        <p:tav tm="100000">
                                          <p:val>
                                            <p:strVal val="#ppt_w"/>
                                          </p:val>
                                        </p:tav>
                                      </p:tavLst>
                                    </p:anim>
                                    <p:anim calcmode="lin" valueType="num">
                                      <p:cBhvr>
                                        <p:cTn id="28" dur="4000" fill="hold"/>
                                        <p:tgtEl>
                                          <p:spTgt spid="4"/>
                                        </p:tgtEl>
                                        <p:attrNameLst>
                                          <p:attrName>ppt_h</p:attrName>
                                        </p:attrNameLst>
                                      </p:cBhvr>
                                      <p:tavLst>
                                        <p:tav tm="0">
                                          <p:val>
                                            <p:strVal val="#ppt_h"/>
                                          </p:val>
                                        </p:tav>
                                        <p:tav tm="100000">
                                          <p:val>
                                            <p:strVal val="#ppt_h"/>
                                          </p:val>
                                        </p:tav>
                                      </p:tavLst>
                                    </p:anim>
                                  </p:childTnLst>
                                </p:cTn>
                              </p:par>
                              <p:par>
                                <p:cTn id="29" presetID="3"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4000"/>
                                        <p:tgtEl>
                                          <p:spTgt spid="4"/>
                                        </p:tgtEl>
                                      </p:cBhvr>
                                    </p:animEffect>
                                  </p:childTnLst>
                                </p:cTn>
                              </p:par>
                              <p:par>
                                <p:cTn id="32" presetID="17" presetClass="entr" presetSubtype="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4000" fill="hold"/>
                                        <p:tgtEl>
                                          <p:spTgt spid="5"/>
                                        </p:tgtEl>
                                        <p:attrNameLst>
                                          <p:attrName>ppt_x</p:attrName>
                                        </p:attrNameLst>
                                      </p:cBhvr>
                                      <p:tavLst>
                                        <p:tav tm="0">
                                          <p:val>
                                            <p:strVal val="#ppt_x+#ppt_w/2"/>
                                          </p:val>
                                        </p:tav>
                                        <p:tav tm="100000">
                                          <p:val>
                                            <p:strVal val="#ppt_x"/>
                                          </p:val>
                                        </p:tav>
                                      </p:tavLst>
                                    </p:anim>
                                    <p:anim calcmode="lin" valueType="num">
                                      <p:cBhvr>
                                        <p:cTn id="35" dur="4000" fill="hold"/>
                                        <p:tgtEl>
                                          <p:spTgt spid="5"/>
                                        </p:tgtEl>
                                        <p:attrNameLst>
                                          <p:attrName>ppt_y</p:attrName>
                                        </p:attrNameLst>
                                      </p:cBhvr>
                                      <p:tavLst>
                                        <p:tav tm="0">
                                          <p:val>
                                            <p:strVal val="#ppt_y"/>
                                          </p:val>
                                        </p:tav>
                                        <p:tav tm="100000">
                                          <p:val>
                                            <p:strVal val="#ppt_y"/>
                                          </p:val>
                                        </p:tav>
                                      </p:tavLst>
                                    </p:anim>
                                    <p:anim calcmode="lin" valueType="num">
                                      <p:cBhvr>
                                        <p:cTn id="36" dur="4000" fill="hold"/>
                                        <p:tgtEl>
                                          <p:spTgt spid="5"/>
                                        </p:tgtEl>
                                        <p:attrNameLst>
                                          <p:attrName>ppt_w</p:attrName>
                                        </p:attrNameLst>
                                      </p:cBhvr>
                                      <p:tavLst>
                                        <p:tav tm="0">
                                          <p:val>
                                            <p:fltVal val="0"/>
                                          </p:val>
                                        </p:tav>
                                        <p:tav tm="100000">
                                          <p:val>
                                            <p:strVal val="#ppt_w"/>
                                          </p:val>
                                        </p:tav>
                                      </p:tavLst>
                                    </p:anim>
                                    <p:anim calcmode="lin" valueType="num">
                                      <p:cBhvr>
                                        <p:cTn id="37" dur="4000" fill="hold"/>
                                        <p:tgtEl>
                                          <p:spTgt spid="5"/>
                                        </p:tgtEl>
                                        <p:attrNameLst>
                                          <p:attrName>ppt_h</p:attrName>
                                        </p:attrNameLst>
                                      </p:cBhvr>
                                      <p:tavLst>
                                        <p:tav tm="0">
                                          <p:val>
                                            <p:strVal val="#ppt_h"/>
                                          </p:val>
                                        </p:tav>
                                        <p:tav tm="100000">
                                          <p:val>
                                            <p:strVal val="#ppt_h"/>
                                          </p:val>
                                        </p:tav>
                                      </p:tavLst>
                                    </p:anim>
                                  </p:childTnLst>
                                </p:cTn>
                              </p:par>
                              <p:par>
                                <p:cTn id="38" presetID="3" presetClass="entr" presetSubtype="1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blinds(horizontal)">
                                      <p:cBhvr>
                                        <p:cTn id="40" dur="4000"/>
                                        <p:tgtEl>
                                          <p:spTgt spid="5"/>
                                        </p:tgtEl>
                                      </p:cBhvr>
                                    </p:animEffect>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4.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539552"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llegó a cultivar en sus murallas un jardín colgante y habitaban en sus patios jaurías de perros, cisnes, búfalos, papagayos e incluso una jirafa.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0000">
        <p15:prstTrans prst="prestig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2"/>
                                          </p:val>
                                        </p:tav>
                                        <p:tav tm="100000">
                                          <p:val>
                                            <p:strVal val="#ppt_x"/>
                                          </p:val>
                                        </p:tav>
                                      </p:tavLst>
                                    </p:anim>
                                    <p:anim calcmode="lin" valueType="num">
                                      <p:cBhvr>
                                        <p:cTn id="8" dur="4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4000"/>
                                        <p:tgtEl>
                                          <p:spTgt spid="3"/>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4000" fill="hold"/>
                                        <p:tgtEl>
                                          <p:spTgt spid="3"/>
                                        </p:tgtEl>
                                        <p:attrNameLst>
                                          <p:attrName>ppt_w</p:attrName>
                                        </p:attrNameLst>
                                      </p:cBhvr>
                                      <p:tavLst>
                                        <p:tav tm="0">
                                          <p:val>
                                            <p:fltVal val="0"/>
                                          </p:val>
                                        </p:tav>
                                        <p:tav tm="100000">
                                          <p:val>
                                            <p:strVal val="#ppt_w"/>
                                          </p:val>
                                        </p:tav>
                                      </p:tavLst>
                                    </p:anim>
                                    <p:anim calcmode="lin" valueType="num">
                                      <p:cBhvr>
                                        <p:cTn id="13" dur="4000" fill="hold"/>
                                        <p:tgtEl>
                                          <p:spTgt spid="3"/>
                                        </p:tgtEl>
                                        <p:attrNameLst>
                                          <p:attrName>ppt_h</p:attrName>
                                        </p:attrNameLst>
                                      </p:cBhvr>
                                      <p:tavLst>
                                        <p:tav tm="0">
                                          <p:val>
                                            <p:fltVal val="0"/>
                                          </p:val>
                                        </p:tav>
                                        <p:tav tm="100000">
                                          <p:val>
                                            <p:strVal val="#ppt_h"/>
                                          </p:val>
                                        </p:tav>
                                      </p:tavLst>
                                    </p:anim>
                                    <p:anim calcmode="lin" valueType="num">
                                      <p:cBhvr>
                                        <p:cTn id="14" dur="4000" fill="hold"/>
                                        <p:tgtEl>
                                          <p:spTgt spid="3"/>
                                        </p:tgtEl>
                                        <p:attrNameLst>
                                          <p:attrName>style.rotation</p:attrName>
                                        </p:attrNameLst>
                                      </p:cBhvr>
                                      <p:tavLst>
                                        <p:tav tm="0">
                                          <p:val>
                                            <p:fltVal val="360"/>
                                          </p:val>
                                        </p:tav>
                                        <p:tav tm="100000">
                                          <p:val>
                                            <p:fltVal val="0"/>
                                          </p:val>
                                        </p:tav>
                                      </p:tavLst>
                                    </p:anim>
                                    <p:animEffect transition="in" filter="fade">
                                      <p:cBhvr>
                                        <p:cTn id="15" dur="4000"/>
                                        <p:tgtEl>
                                          <p:spTgt spid="3"/>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tretch>
            <a:fillRect/>
          </a:stretch>
        </p:blipFill>
        <p:spPr bwMode="auto">
          <a:xfrm>
            <a:off x="0" y="-881"/>
            <a:ext cx="9144000" cy="5715000"/>
          </a:xfrm>
          <a:prstGeom prst="rect">
            <a:avLst/>
          </a:prstGeom>
          <a:noFill/>
          <a:ln w="9525">
            <a:noFill/>
            <a:miter lim="800000"/>
            <a:headEnd/>
            <a:tailEnd/>
          </a:ln>
        </p:spPr>
      </p:pic>
      <p:pic>
        <p:nvPicPr>
          <p:cNvPr id="5" name="4 Imagen" descr="jr500_shinkansen_by_dragonslayero-d67ikc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55576"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Tiene dos partes diferenciadas: el Palacio Viejo, que está ocupado por el Parador Nacional de Turismo y el Palacio Nuevo, que es la parte visitable y la que fue restaurada en el siglo XX tras un incendio.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window dir="ver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4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jpg"/>
          <p:cNvPicPr>
            <a:picLocks noChangeAspect="1"/>
          </p:cNvPicPr>
          <p:nvPr/>
        </p:nvPicPr>
        <p:blipFill>
          <a:blip r:embed="rId2" cstate="print"/>
          <a:stretch>
            <a:fillRect/>
          </a:stretch>
        </p:blipFill>
        <p:spPr>
          <a:xfrm>
            <a:off x="0" y="0"/>
            <a:ext cx="9144000" cy="5715000"/>
          </a:xfrm>
          <a:prstGeom prst="rect">
            <a:avLst/>
          </a:prstGeom>
        </p:spPr>
      </p:pic>
      <p:pic>
        <p:nvPicPr>
          <p:cNvPr id="5" name="4 Imagen" descr="56.jpg"/>
          <p:cNvPicPr>
            <a:picLocks noChangeAspect="1"/>
          </p:cNvPicPr>
          <p:nvPr/>
        </p:nvPicPr>
        <p:blipFill>
          <a:blip r:embed="rId2" cstate="print"/>
          <a:stretch>
            <a:fillRect/>
          </a:stretch>
        </p:blipFill>
        <p:spPr>
          <a:xfrm>
            <a:off x="0" y="0"/>
            <a:ext cx="9144000" cy="5715000"/>
          </a:xfrm>
          <a:prstGeom prst="rect">
            <a:avLst/>
          </a:prstGeom>
        </p:spPr>
      </p:pic>
      <p:sp>
        <p:nvSpPr>
          <p:cNvPr id="6" name="5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Algunas de las zonas destacadas que podrás contemplar en la visita son las cámaras reales (sobresalen los ventanales reales y el patio del naranjo), las torres, sobre todo la del Homenaje, la de las Tres Coronas, y la de los Cuatro Vientos, desde donde hay unas vistas hermosas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y de sus viñedos.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window dir="ver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40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4000"/>
                                        <p:tgtEl>
                                          <p:spTgt spid="5"/>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ppt_w+.3"/>
                                          </p:val>
                                        </p:tav>
                                        <p:tav tm="100000">
                                          <p:val>
                                            <p:strVal val="#ppt_w"/>
                                          </p:val>
                                        </p:tav>
                                      </p:tavLst>
                                    </p:anim>
                                    <p:anim calcmode="lin" valueType="num">
                                      <p:cBhvr>
                                        <p:cTn id="14" dur="4000" fill="hold"/>
                                        <p:tgtEl>
                                          <p:spTgt spid="5"/>
                                        </p:tgtEl>
                                        <p:attrNameLst>
                                          <p:attrName>ppt_h</p:attrName>
                                        </p:attrNameLst>
                                      </p:cBhvr>
                                      <p:tavLst>
                                        <p:tav tm="0">
                                          <p:val>
                                            <p:strVal val="#ppt_h"/>
                                          </p:val>
                                        </p:tav>
                                        <p:tav tm="100000">
                                          <p:val>
                                            <p:strVal val="#ppt_h"/>
                                          </p:val>
                                        </p:tav>
                                      </p:tavLst>
                                    </p:anim>
                                    <p:animEffect transition="in" filter="fade">
                                      <p:cBhvr>
                                        <p:cTn id="15" dur="4000"/>
                                        <p:tgtEl>
                                          <p:spTgt spid="5"/>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lery_6731_93_315043.jpg"/>
          <p:cNvPicPr>
            <a:picLocks noChangeAspect="1"/>
          </p:cNvPicPr>
          <p:nvPr/>
        </p:nvPicPr>
        <p:blipFill>
          <a:blip r:embed="rId2" cstate="print"/>
          <a:stretch>
            <a:fillRect/>
          </a:stretch>
        </p:blipFill>
        <p:spPr bwMode="auto">
          <a:xfrm>
            <a:off x="-21118" y="1955"/>
            <a:ext cx="9801641" cy="5741397"/>
          </a:xfrm>
          <a:prstGeom prst="rect">
            <a:avLst/>
          </a:prstGeom>
          <a:noFill/>
          <a:ln w="9525">
            <a:noFill/>
            <a:miter lim="800000"/>
            <a:headEnd/>
            <a:tailEnd/>
          </a:ln>
        </p:spPr>
      </p:pic>
      <p:pic>
        <p:nvPicPr>
          <p:cNvPr id="5" name="4 Imagen" descr="gallery_6731_93_315043.jpg"/>
          <p:cNvPicPr>
            <a:picLocks noChangeAspect="1"/>
          </p:cNvPicPr>
          <p:nvPr/>
        </p:nvPicPr>
        <p:blipFill>
          <a:blip r:embed="rId2" cstate="print"/>
          <a:stretch>
            <a:fillRect/>
          </a:stretch>
        </p:blipFill>
        <p:spPr bwMode="auto">
          <a:xfrm>
            <a:off x="-21118" y="1955"/>
            <a:ext cx="9801641" cy="5741397"/>
          </a:xfrm>
          <a:prstGeom prst="rect">
            <a:avLst/>
          </a:prstGeom>
          <a:noFill/>
          <a:ln w="9525">
            <a:noFill/>
            <a:miter lim="800000"/>
            <a:headEnd/>
            <a:tailEnd/>
          </a:ln>
        </p:spPr>
      </p:pic>
      <p:pic>
        <p:nvPicPr>
          <p:cNvPr id="6" name="5 Imagen" descr="gallery_6731_93_315043.jpg"/>
          <p:cNvPicPr>
            <a:picLocks noChangeAspect="1"/>
          </p:cNvPicPr>
          <p:nvPr/>
        </p:nvPicPr>
        <p:blipFill>
          <a:blip r:embed="rId2" cstate="print"/>
          <a:stretch>
            <a:fillRect/>
          </a:stretch>
        </p:blipFill>
        <p:spPr bwMode="auto">
          <a:xfrm>
            <a:off x="0" y="0"/>
            <a:ext cx="9756576" cy="5715000"/>
          </a:xfrm>
          <a:prstGeom prst="rect">
            <a:avLst/>
          </a:prstGeom>
          <a:noFill/>
          <a:ln w="9525">
            <a:noFill/>
            <a:miter lim="800000"/>
            <a:headEnd/>
            <a:tailEnd/>
          </a:ln>
        </p:spPr>
      </p:pic>
      <p:sp>
        <p:nvSpPr>
          <p:cNvPr id="8" name="7 CuadroTexto"/>
          <p:cNvSpPr txBox="1"/>
          <p:nvPr/>
        </p:nvSpPr>
        <p:spPr>
          <a:xfrm>
            <a:off x="251520" y="4297660"/>
            <a:ext cx="88924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el Castillo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cualquier tiempo pasado fue mejor. Y es que, aunque en la actualidad el Castillo de </a:t>
            </a:r>
            <a:r>
              <a:rPr lang="es-ES" i="1" dirty="0" err="1" smtClean="0">
                <a:effectLst>
                  <a:glow rad="101600">
                    <a:srgbClr val="C00000">
                      <a:alpha val="60000"/>
                    </a:srgbClr>
                  </a:glow>
                  <a:outerShdw blurRad="38100" dist="38100" dir="2700000" algn="tl">
                    <a:srgbClr val="000000">
                      <a:alpha val="43137"/>
                    </a:srgbClr>
                  </a:outerShdw>
                </a:effectLst>
              </a:rPr>
              <a:t>Olite</a:t>
            </a:r>
            <a:r>
              <a:rPr lang="es-ES" i="1" dirty="0" smtClean="0">
                <a:effectLst>
                  <a:glow rad="101600">
                    <a:srgbClr val="C00000">
                      <a:alpha val="60000"/>
                    </a:srgbClr>
                  </a:glow>
                  <a:outerShdw blurRad="38100" dist="38100" dir="2700000" algn="tl">
                    <a:srgbClr val="000000">
                      <a:alpha val="43137"/>
                    </a:srgbClr>
                  </a:outerShdw>
                </a:effectLst>
              </a:rPr>
              <a:t> nos parezca una auténtica maravilla de la humanidad, no es nada comparado con lo que fue en el pasado. Sus torres, jardines, patios, decoración y zoológico hicieron que fuese un complejo único en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doors dir="vert"/>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PPS\tumblr_m4hrvwCg901qkyzmR.jpg"/>
          <p:cNvPicPr>
            <a:picLocks noChangeAspect="1" noChangeArrowheads="1"/>
          </p:cNvPicPr>
          <p:nvPr/>
        </p:nvPicPr>
        <p:blipFill>
          <a:blip r:embed="rId2" cstate="print"/>
          <a:stretch>
            <a:fillRect/>
          </a:stretch>
        </p:blipFill>
        <p:spPr bwMode="auto">
          <a:xfrm>
            <a:off x="0" y="0"/>
            <a:ext cx="9144000" cy="5715000"/>
          </a:xfrm>
          <a:prstGeom prst="diamond">
            <a:avLst/>
          </a:prstGeom>
          <a:noFill/>
        </p:spPr>
      </p:pic>
      <p:pic>
        <p:nvPicPr>
          <p:cNvPr id="3" name="Picture 2" descr="C:\Users\Ana María\Desktop\PPS\tumblr_m4hrvwCg901qkyzmR.jpg"/>
          <p:cNvPicPr>
            <a:picLocks noChangeAspect="1" noChangeArrowheads="1"/>
          </p:cNvPicPr>
          <p:nvPr/>
        </p:nvPicPr>
        <p:blipFill>
          <a:blip r:embed="rId3"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4" name="Picture 2" descr="C:\Users\Ana María\Desktop\PPS\tumblr_m4hrvwCg901qkyzmR.jpg"/>
          <p:cNvPicPr>
            <a:picLocks noChangeAspect="1" noChangeArrowheads="1"/>
          </p:cNvPicPr>
          <p:nvPr/>
        </p:nvPicPr>
        <p:blipFill>
          <a:blip r:embed="rId3" cstate="print"/>
          <a:srcRect l="50000" t="50000"/>
          <a:stretch>
            <a:fillRect/>
          </a:stretch>
        </p:blipFill>
        <p:spPr bwMode="auto">
          <a:xfrm>
            <a:off x="4572000" y="2857500"/>
            <a:ext cx="4571999" cy="2857500"/>
          </a:xfrm>
          <a:prstGeom prst="rect">
            <a:avLst/>
          </a:prstGeom>
          <a:noFill/>
          <a:ln w="9525">
            <a:noFill/>
            <a:miter lim="800000"/>
            <a:headEnd/>
            <a:tailEnd/>
          </a:ln>
        </p:spPr>
      </p:pic>
      <p:pic>
        <p:nvPicPr>
          <p:cNvPr id="5" name="Picture 2" descr="C:\Users\Ana María\Desktop\PPS\tumblr_m4hrvwCg901qkyzmR.jpg"/>
          <p:cNvPicPr>
            <a:picLocks noChangeAspect="1" noChangeArrowheads="1"/>
          </p:cNvPicPr>
          <p:nvPr/>
        </p:nvPicPr>
        <p:blipFill>
          <a:blip r:embed="rId3" cstate="print"/>
          <a:srcRect r="50000" b="50000"/>
          <a:stretch>
            <a:fillRect/>
          </a:stretch>
        </p:blipFill>
        <p:spPr bwMode="auto">
          <a:xfrm>
            <a:off x="0" y="0"/>
            <a:ext cx="4572000" cy="2857500"/>
          </a:xfrm>
          <a:prstGeom prst="rect">
            <a:avLst/>
          </a:prstGeom>
          <a:noFill/>
          <a:ln w="9525">
            <a:noFill/>
            <a:miter lim="800000"/>
            <a:headEnd/>
            <a:tailEnd/>
          </a:ln>
        </p:spPr>
      </p:pic>
      <p:pic>
        <p:nvPicPr>
          <p:cNvPr id="6" name="Picture 2" descr="C:\Users\Ana María\Desktop\PPS\tumblr_m4hrvwCg901qkyzmR.jpg"/>
          <p:cNvPicPr>
            <a:picLocks noChangeAspect="1" noChangeArrowheads="1"/>
          </p:cNvPicPr>
          <p:nvPr/>
        </p:nvPicPr>
        <p:blipFill>
          <a:blip r:embed="rId3" cstate="print"/>
          <a:srcRect t="50000" r="50000"/>
          <a:stretch>
            <a:fillRect/>
          </a:stretch>
        </p:blipFill>
        <p:spPr bwMode="auto">
          <a:xfrm>
            <a:off x="0" y="2857500"/>
            <a:ext cx="4572000" cy="2857500"/>
          </a:xfrm>
          <a:prstGeom prst="rect">
            <a:avLst/>
          </a:prstGeom>
          <a:noFill/>
          <a:ln w="9525">
            <a:noFill/>
            <a:miter lim="800000"/>
            <a:headEnd/>
            <a:tailEnd/>
          </a:ln>
        </p:spPr>
      </p:pic>
      <p:sp>
        <p:nvSpPr>
          <p:cNvPr id="8" name="7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sus murallas se llegó a cultivar un jardín colgante y en sus patios habitaban aves, cisnes, jaurías de perros, leones, un camello, un lobo cerval, papagayos, búfalos y hasta una jirafa. Un palacio en el que se celebraban grandes fiestas, torneos de caballería, espectáculos artísticos y corridas de toros.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8000">
        <p14:vortex dir="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4000"/>
                                        <p:tgtEl>
                                          <p:spTgt spid="2"/>
                                        </p:tgtEl>
                                      </p:cBhvr>
                                    </p:animEffect>
                                  </p:childTnLst>
                                </p:cTn>
                              </p:par>
                              <p:par>
                                <p:cTn id="8" presetID="1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4000"/>
                                        <p:tgtEl>
                                          <p:spTgt spid="3"/>
                                        </p:tgtEl>
                                      </p:cBhvr>
                                    </p:animEffec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4000"/>
                                        <p:tgtEl>
                                          <p:spTgt spid="4"/>
                                        </p:tgtEl>
                                      </p:cBhvr>
                                    </p:animEffect>
                                  </p:childTnLst>
                                </p:cTn>
                              </p:par>
                              <p:par>
                                <p:cTn id="14" presetID="13"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4000"/>
                                        <p:tgtEl>
                                          <p:spTgt spid="5"/>
                                        </p:tgtEl>
                                      </p:cBhvr>
                                    </p:animEffect>
                                  </p:childTnLst>
                                </p:cTn>
                              </p:par>
                              <p:par>
                                <p:cTn id="17" presetID="1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4000"/>
                                        <p:tgtEl>
                                          <p:spTgt spid="6"/>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836290" y="0"/>
            <a:ext cx="5256213" cy="689680"/>
          </a:xfrm>
          <a:prstGeom prst="rect">
            <a:avLst/>
          </a:prstGeom>
        </p:spPr>
        <p:txBody>
          <a:bodyPr wrap="none" fromWordArt="1">
            <a:prstTxWarp prst="textCanUp">
              <a:avLst>
                <a:gd name="adj" fmla="val 66667"/>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Música Enlazada </a:t>
            </a:r>
            <a:r>
              <a:rPr lang="es-ES" sz="3600" kern="10" dirty="0">
                <a:ln w="9525">
                  <a:round/>
                  <a:headEnd/>
                  <a:tailEnd/>
                </a:ln>
                <a:gradFill rotWithShape="1">
                  <a:gsLst>
                    <a:gs pos="0">
                      <a:srgbClr val="FFE701"/>
                    </a:gs>
                    <a:gs pos="100000">
                      <a:srgbClr val="FE3E02"/>
                    </a:gs>
                  </a:gsLst>
                  <a:lin ang="5400000" scaled="1"/>
                </a:gradFill>
                <a:latin typeface="High Tower Text"/>
              </a:rPr>
              <a:t>:</a:t>
            </a:r>
          </a:p>
        </p:txBody>
      </p:sp>
      <p:sp>
        <p:nvSpPr>
          <p:cNvPr id="89091" name="WordArt 3"/>
          <p:cNvSpPr>
            <a:spLocks noChangeArrowheads="1" noChangeShapeType="1" noTextEdit="1"/>
          </p:cNvSpPr>
          <p:nvPr/>
        </p:nvSpPr>
        <p:spPr bwMode="auto">
          <a:xfrm>
            <a:off x="2411760" y="913284"/>
            <a:ext cx="4105275" cy="573263"/>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effectLst>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effectLst>
                <a:latin typeface="High Tower Text"/>
              </a:rPr>
              <a:t> </a:t>
            </a:r>
          </a:p>
        </p:txBody>
      </p:sp>
      <p:sp>
        <p:nvSpPr>
          <p:cNvPr id="89092" name="WordArt 4"/>
          <p:cNvSpPr>
            <a:spLocks noChangeArrowheads="1" noChangeShapeType="1" noTextEdit="1"/>
          </p:cNvSpPr>
          <p:nvPr/>
        </p:nvSpPr>
        <p:spPr bwMode="auto">
          <a:xfrm>
            <a:off x="1259632" y="1812074"/>
            <a:ext cx="5976938" cy="739567"/>
          </a:xfrm>
          <a:prstGeom prst="rect">
            <a:avLst/>
          </a:prstGeom>
        </p:spPr>
        <p:txBody>
          <a:bodyPr wrap="none" fromWordArt="1">
            <a:prstTxWarp prst="textCanDown">
              <a:avLst>
                <a:gd name="adj" fmla="val 15904"/>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effectLst>
                <a:latin typeface="High Tower Text"/>
              </a:rPr>
              <a:t> </a:t>
            </a:r>
            <a:r>
              <a:rPr lang="es-ES" sz="3200" kern="10" dirty="0"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rPr>
              <a:t>Fairytale</a:t>
            </a:r>
            <a:r>
              <a:rPr lang="es-ES" sz="3200" kern="10" dirty="0"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rPr>
              <a:t> ( </a:t>
            </a:r>
            <a:r>
              <a:rPr lang="es-ES" sz="3200" kern="10" dirty="0" err="1"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rPr>
              <a:t>Shrek</a:t>
            </a:r>
            <a:r>
              <a:rPr lang="es-ES" sz="3200" kern="10" dirty="0"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rPr>
              <a:t> )</a:t>
            </a:r>
            <a:r>
              <a:rPr lang="es-ES" sz="3200" kern="10" dirty="0"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effectLst>
                <a:latin typeface="High Tower Text"/>
              </a:rPr>
              <a:t> </a:t>
            </a:r>
            <a:endParaRPr lang="es-ES" sz="3200" kern="10" dirty="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effectLst>
              <a:latin typeface="High Tower Text"/>
            </a:endParaRPr>
          </a:p>
        </p:txBody>
      </p:sp>
      <p:sp>
        <p:nvSpPr>
          <p:cNvPr id="89094" name="WordArt 6"/>
          <p:cNvSpPr>
            <a:spLocks noChangeArrowheads="1" noChangeShapeType="1" noTextEdit="1"/>
          </p:cNvSpPr>
          <p:nvPr/>
        </p:nvSpPr>
        <p:spPr bwMode="auto">
          <a:xfrm>
            <a:off x="1145780" y="3623881"/>
            <a:ext cx="5976664" cy="569414"/>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a:t>
            </a:r>
            <a:r>
              <a:rPr lang="es-ES" sz="3600" kern="10" spc="-360" dirty="0" err="1"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The</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a:t>
            </a:r>
            <a:r>
              <a:rPr lang="es-ES" sz="3600" kern="10" spc="-360" dirty="0" err="1"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Legend</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a:t>
            </a:r>
            <a:r>
              <a:rPr lang="es-ES" sz="3600" kern="10" spc="-360" dirty="0" err="1"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Begins</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  </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effectLst>
                <a:latin typeface="Lucida Bright" pitchFamily="18" charset="0"/>
              </a:rPr>
              <a:t> </a:t>
            </a:r>
            <a:endParaRPr lang="es-ES" sz="3600" kern="10" spc="-360" dirty="0">
              <a:ln w="12700">
                <a:solidFill>
                  <a:srgbClr val="000099"/>
                </a:solidFill>
                <a:round/>
                <a:headEnd/>
                <a:tailEnd/>
              </a:ln>
              <a:solidFill>
                <a:srgbClr val="33CCFF"/>
              </a:solidFill>
              <a:latin typeface="High Tower Text"/>
            </a:endParaRPr>
          </a:p>
        </p:txBody>
      </p:sp>
      <p:sp>
        <p:nvSpPr>
          <p:cNvPr id="75787" name="WordArt 11"/>
          <p:cNvSpPr>
            <a:spLocks noChangeArrowheads="1" noChangeShapeType="1" noTextEdit="1"/>
          </p:cNvSpPr>
          <p:nvPr/>
        </p:nvSpPr>
        <p:spPr bwMode="auto">
          <a:xfrm>
            <a:off x="931293" y="2711465"/>
            <a:ext cx="6120954" cy="633315"/>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Había</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una</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vez</a:t>
            </a:r>
            <a:r>
              <a:rPr lang="en-U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endParaRPr>
          </a:p>
        </p:txBody>
      </p:sp>
      <p:sp>
        <p:nvSpPr>
          <p:cNvPr id="7" name="WordArt 4"/>
          <p:cNvSpPr>
            <a:spLocks noChangeArrowheads="1" noChangeShapeType="1" noTextEdit="1"/>
          </p:cNvSpPr>
          <p:nvPr/>
        </p:nvSpPr>
        <p:spPr bwMode="auto">
          <a:xfrm>
            <a:off x="1259632" y="4277230"/>
            <a:ext cx="5976938" cy="720080"/>
          </a:xfrm>
          <a:prstGeom prst="rect">
            <a:avLst/>
          </a:prstGeom>
        </p:spPr>
        <p:txBody>
          <a:bodyPr wrap="none" fromWordArt="1">
            <a:prstTxWarp prst="textCanDown">
              <a:avLst>
                <a:gd name="adj" fmla="val 8818"/>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effectLst>
                <a:latin typeface="High Tower Text"/>
              </a:rPr>
              <a:t> </a:t>
            </a:r>
            <a:r>
              <a:rPr lang="es-ES" sz="3200" kern="10" dirty="0"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rPr>
              <a:t>- Troya ( James </a:t>
            </a:r>
            <a:r>
              <a:rPr lang="es-ES" sz="3200" kern="10" dirty="0" err="1"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rPr>
              <a:t>Horner</a:t>
            </a:r>
            <a:r>
              <a:rPr lang="es-ES" sz="3200" kern="10" dirty="0" smtClean="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rPr>
              <a:t> ) </a:t>
            </a:r>
            <a:endParaRPr lang="es-ES" sz="3200" kern="10" dirty="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gradFill>
              <a:effectLst>
                <a:prstShdw prst="shdw17" dist="17961" dir="13500000">
                  <a:srgbClr val="975F7A"/>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17" presetClass="entr" presetSubtype="10" fill="hold" nodeType="afterEffect">
                                  <p:stCondLst>
                                    <p:cond delay="500"/>
                                  </p:stCondLst>
                                  <p:childTnLst>
                                    <p:set>
                                      <p:cBhvr>
                                        <p:cTn id="27" dur="1" fill="hold">
                                          <p:stCondLst>
                                            <p:cond delay="0"/>
                                          </p:stCondLst>
                                        </p:cTn>
                                        <p:tgtEl>
                                          <p:spTgt spid="75787"/>
                                        </p:tgtEl>
                                        <p:attrNameLst>
                                          <p:attrName>style.visibility</p:attrName>
                                        </p:attrNameLst>
                                      </p:cBhvr>
                                      <p:to>
                                        <p:strVal val="visible"/>
                                      </p:to>
                                    </p:set>
                                    <p:anim calcmode="lin" valueType="num">
                                      <p:cBhvr>
                                        <p:cTn id="28" dur="2000" fill="hold"/>
                                        <p:tgtEl>
                                          <p:spTgt spid="75787"/>
                                        </p:tgtEl>
                                        <p:attrNameLst>
                                          <p:attrName>ppt_w</p:attrName>
                                        </p:attrNameLst>
                                      </p:cBhvr>
                                      <p:tavLst>
                                        <p:tav tm="0">
                                          <p:val>
                                            <p:fltVal val="0"/>
                                          </p:val>
                                        </p:tav>
                                        <p:tav tm="100000">
                                          <p:val>
                                            <p:strVal val="#ppt_w"/>
                                          </p:val>
                                        </p:tav>
                                      </p:tavLst>
                                    </p:anim>
                                    <p:anim calcmode="lin" valueType="num">
                                      <p:cBhvr>
                                        <p:cTn id="29" dur="2000" fill="hold"/>
                                        <p:tgtEl>
                                          <p:spTgt spid="75787"/>
                                        </p:tgtEl>
                                        <p:attrNameLst>
                                          <p:attrName>ppt_h</p:attrName>
                                        </p:attrNameLst>
                                      </p:cBhvr>
                                      <p:tavLst>
                                        <p:tav tm="0">
                                          <p:val>
                                            <p:strVal val="#ppt_h"/>
                                          </p:val>
                                        </p:tav>
                                        <p:tav tm="100000">
                                          <p:val>
                                            <p:strVal val="#ppt_h"/>
                                          </p:val>
                                        </p:tav>
                                      </p:tavLst>
                                    </p:anim>
                                  </p:childTnLst>
                                </p:cTn>
                              </p:par>
                            </p:childTnLst>
                          </p:cTn>
                        </p:par>
                        <p:par>
                          <p:cTn id="30" fill="hold">
                            <p:stCondLst>
                              <p:cond delay="9500"/>
                            </p:stCondLst>
                            <p:childTnLst>
                              <p:par>
                                <p:cTn id="31" presetID="35" presetClass="entr" presetSubtype="0" fill="hold" nodeType="afterEffect">
                                  <p:stCondLst>
                                    <p:cond delay="500"/>
                                  </p:stCondLst>
                                  <p:childTnLst>
                                    <p:set>
                                      <p:cBhvr>
                                        <p:cTn id="32" dur="1" fill="hold">
                                          <p:stCondLst>
                                            <p:cond delay="0"/>
                                          </p:stCondLst>
                                        </p:cTn>
                                        <p:tgtEl>
                                          <p:spTgt spid="89094"/>
                                        </p:tgtEl>
                                        <p:attrNameLst>
                                          <p:attrName>style.visibility</p:attrName>
                                        </p:attrNameLst>
                                      </p:cBhvr>
                                      <p:to>
                                        <p:strVal val="visible"/>
                                      </p:to>
                                    </p:set>
                                    <p:animEffect transition="in" filter="fade">
                                      <p:cBhvr>
                                        <p:cTn id="33" dur="2000"/>
                                        <p:tgtEl>
                                          <p:spTgt spid="89094"/>
                                        </p:tgtEl>
                                      </p:cBhvr>
                                    </p:animEffect>
                                    <p:anim calcmode="lin" valueType="num">
                                      <p:cBhvr>
                                        <p:cTn id="34" dur="2000" fill="hold"/>
                                        <p:tgtEl>
                                          <p:spTgt spid="89094"/>
                                        </p:tgtEl>
                                        <p:attrNameLst>
                                          <p:attrName>style.rotation</p:attrName>
                                        </p:attrNameLst>
                                      </p:cBhvr>
                                      <p:tavLst>
                                        <p:tav tm="0">
                                          <p:val>
                                            <p:fltVal val="720"/>
                                          </p:val>
                                        </p:tav>
                                        <p:tav tm="100000">
                                          <p:val>
                                            <p:fltVal val="0"/>
                                          </p:val>
                                        </p:tav>
                                      </p:tavLst>
                                    </p:anim>
                                    <p:anim calcmode="lin" valueType="num">
                                      <p:cBhvr>
                                        <p:cTn id="35" dur="2000" fill="hold"/>
                                        <p:tgtEl>
                                          <p:spTgt spid="89094"/>
                                        </p:tgtEl>
                                        <p:attrNameLst>
                                          <p:attrName>ppt_h</p:attrName>
                                        </p:attrNameLst>
                                      </p:cBhvr>
                                      <p:tavLst>
                                        <p:tav tm="0">
                                          <p:val>
                                            <p:fltVal val="0"/>
                                          </p:val>
                                        </p:tav>
                                        <p:tav tm="100000">
                                          <p:val>
                                            <p:strVal val="#ppt_h"/>
                                          </p:val>
                                        </p:tav>
                                      </p:tavLst>
                                    </p:anim>
                                    <p:anim calcmode="lin" valueType="num">
                                      <p:cBhvr>
                                        <p:cTn id="36" dur="2000" fill="hold"/>
                                        <p:tgtEl>
                                          <p:spTgt spid="89094"/>
                                        </p:tgtEl>
                                        <p:attrNameLst>
                                          <p:attrName>ppt_w</p:attrName>
                                        </p:attrNameLst>
                                      </p:cBhvr>
                                      <p:tavLst>
                                        <p:tav tm="0">
                                          <p:val>
                                            <p:fltVal val="0"/>
                                          </p:val>
                                        </p:tav>
                                        <p:tav tm="100000">
                                          <p:val>
                                            <p:strVal val="#ppt_w"/>
                                          </p:val>
                                        </p:tav>
                                      </p:tavLst>
                                    </p:anim>
                                  </p:childTnLst>
                                </p:cTn>
                              </p:par>
                              <p:par>
                                <p:cTn id="37" presetID="23" presetClass="entr" presetSubtype="16" fill="hold" nodeType="withEffect">
                                  <p:stCondLst>
                                    <p:cond delay="500"/>
                                  </p:stCondLst>
                                  <p:childTnLst>
                                    <p:set>
                                      <p:cBhvr>
                                        <p:cTn id="38" dur="1" fill="hold">
                                          <p:stCondLst>
                                            <p:cond delay="0"/>
                                          </p:stCondLst>
                                        </p:cTn>
                                        <p:tgtEl>
                                          <p:spTgt spid="89094"/>
                                        </p:tgtEl>
                                        <p:attrNameLst>
                                          <p:attrName>style.visibility</p:attrName>
                                        </p:attrNameLst>
                                      </p:cBhvr>
                                      <p:to>
                                        <p:strVal val="visible"/>
                                      </p:to>
                                    </p:set>
                                    <p:anim calcmode="lin" valueType="num">
                                      <p:cBhvr>
                                        <p:cTn id="39" dur="2000" fill="hold"/>
                                        <p:tgtEl>
                                          <p:spTgt spid="89094"/>
                                        </p:tgtEl>
                                        <p:attrNameLst>
                                          <p:attrName>ppt_w</p:attrName>
                                        </p:attrNameLst>
                                      </p:cBhvr>
                                      <p:tavLst>
                                        <p:tav tm="0">
                                          <p:val>
                                            <p:fltVal val="0"/>
                                          </p:val>
                                        </p:tav>
                                        <p:tav tm="100000">
                                          <p:val>
                                            <p:strVal val="#ppt_w"/>
                                          </p:val>
                                        </p:tav>
                                      </p:tavLst>
                                    </p:anim>
                                    <p:anim calcmode="lin" valueType="num">
                                      <p:cBhvr>
                                        <p:cTn id="40" dur="2000" fill="hold"/>
                                        <p:tgtEl>
                                          <p:spTgt spid="89094"/>
                                        </p:tgtEl>
                                        <p:attrNameLst>
                                          <p:attrName>ppt_h</p:attrName>
                                        </p:attrNameLst>
                                      </p:cBhvr>
                                      <p:tavLst>
                                        <p:tav tm="0">
                                          <p:val>
                                            <p:fltVal val="0"/>
                                          </p:val>
                                        </p:tav>
                                        <p:tav tm="100000">
                                          <p:val>
                                            <p:strVal val="#ppt_h"/>
                                          </p:val>
                                        </p:tav>
                                      </p:tavLst>
                                    </p:anim>
                                  </p:childTnLst>
                                </p:cTn>
                              </p:par>
                            </p:childTnLst>
                          </p:cTn>
                        </p:par>
                        <p:par>
                          <p:cTn id="41" fill="hold">
                            <p:stCondLst>
                              <p:cond delay="12000"/>
                            </p:stCondLst>
                            <p:childTnLst>
                              <p:par>
                                <p:cTn id="42" presetID="42" presetClass="entr" presetSubtype="0" fill="hold" nodeType="after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2000"/>
                                        <p:tgtEl>
                                          <p:spTgt spid="7"/>
                                        </p:tgtEl>
                                      </p:cBhvr>
                                    </p:animEffect>
                                    <p:anim calcmode="lin" valueType="num">
                                      <p:cBhvr>
                                        <p:cTn id="45" dur="2000" fill="hold"/>
                                        <p:tgtEl>
                                          <p:spTgt spid="7"/>
                                        </p:tgtEl>
                                        <p:attrNameLst>
                                          <p:attrName>ppt_x</p:attrName>
                                        </p:attrNameLst>
                                      </p:cBhvr>
                                      <p:tavLst>
                                        <p:tav tm="0">
                                          <p:val>
                                            <p:strVal val="#ppt_x"/>
                                          </p:val>
                                        </p:tav>
                                        <p:tav tm="100000">
                                          <p:val>
                                            <p:strVal val="#ppt_x"/>
                                          </p:val>
                                        </p:tav>
                                      </p:tavLst>
                                    </p:anim>
                                    <p:anim calcmode="lin" valueType="num">
                                      <p:cBhvr>
                                        <p:cTn id="46"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79418834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4829</TotalTime>
  <Words>2808</Words>
  <Application>Microsoft Office PowerPoint</Application>
  <PresentationFormat>Presentación en pantalla (16:10)</PresentationFormat>
  <Paragraphs>77</Paragraphs>
  <Slides>60</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60</vt:i4>
      </vt:variant>
    </vt:vector>
  </HeadingPairs>
  <TitlesOfParts>
    <vt:vector size="70" baseType="lpstr">
      <vt:lpstr>Arial</vt:lpstr>
      <vt:lpstr>Arial Black</vt:lpstr>
      <vt:lpstr>Calibri</vt:lpstr>
      <vt:lpstr>High Tower Text</vt:lpstr>
      <vt:lpstr>Kristen ITC</vt:lpstr>
      <vt:lpstr>Lucida Bright</vt:lpstr>
      <vt:lpstr>Merriweather</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497</cp:revision>
  <dcterms:created xsi:type="dcterms:W3CDTF">2015-05-31T21:46:07Z</dcterms:created>
  <dcterms:modified xsi:type="dcterms:W3CDTF">2025-07-27T12:29:57Z</dcterms:modified>
</cp:coreProperties>
</file>