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85"/>
  </p:notesMasterIdLst>
  <p:sldIdLst>
    <p:sldId id="268" r:id="rId3"/>
    <p:sldId id="356" r:id="rId4"/>
    <p:sldId id="266" r:id="rId5"/>
    <p:sldId id="285" r:id="rId6"/>
    <p:sldId id="284" r:id="rId7"/>
    <p:sldId id="282" r:id="rId8"/>
    <p:sldId id="281" r:id="rId9"/>
    <p:sldId id="280" r:id="rId10"/>
    <p:sldId id="279" r:id="rId11"/>
    <p:sldId id="278" r:id="rId12"/>
    <p:sldId id="277" r:id="rId13"/>
    <p:sldId id="276" r:id="rId14"/>
    <p:sldId id="275" r:id="rId15"/>
    <p:sldId id="274" r:id="rId16"/>
    <p:sldId id="273" r:id="rId17"/>
    <p:sldId id="272" r:id="rId18"/>
    <p:sldId id="271" r:id="rId19"/>
    <p:sldId id="270" r:id="rId20"/>
    <p:sldId id="264" r:id="rId21"/>
    <p:sldId id="263" r:id="rId22"/>
    <p:sldId id="262" r:id="rId23"/>
    <p:sldId id="261" r:id="rId24"/>
    <p:sldId id="299" r:id="rId25"/>
    <p:sldId id="298" r:id="rId26"/>
    <p:sldId id="297" r:id="rId27"/>
    <p:sldId id="296" r:id="rId28"/>
    <p:sldId id="295" r:id="rId29"/>
    <p:sldId id="294" r:id="rId30"/>
    <p:sldId id="293" r:id="rId31"/>
    <p:sldId id="291" r:id="rId32"/>
    <p:sldId id="290" r:id="rId33"/>
    <p:sldId id="289" r:id="rId34"/>
    <p:sldId id="288" r:id="rId35"/>
    <p:sldId id="287" r:id="rId36"/>
    <p:sldId id="286" r:id="rId37"/>
    <p:sldId id="260" r:id="rId38"/>
    <p:sldId id="259" r:id="rId39"/>
    <p:sldId id="258" r:id="rId40"/>
    <p:sldId id="257" r:id="rId41"/>
    <p:sldId id="309" r:id="rId42"/>
    <p:sldId id="308" r:id="rId43"/>
    <p:sldId id="307" r:id="rId44"/>
    <p:sldId id="306" r:id="rId45"/>
    <p:sldId id="305" r:id="rId46"/>
    <p:sldId id="310" r:id="rId47"/>
    <p:sldId id="313" r:id="rId48"/>
    <p:sldId id="312" r:id="rId49"/>
    <p:sldId id="311" r:id="rId50"/>
    <p:sldId id="317" r:id="rId51"/>
    <p:sldId id="316" r:id="rId52"/>
    <p:sldId id="315" r:id="rId53"/>
    <p:sldId id="325" r:id="rId54"/>
    <p:sldId id="320" r:id="rId55"/>
    <p:sldId id="319" r:id="rId56"/>
    <p:sldId id="301" r:id="rId57"/>
    <p:sldId id="303" r:id="rId58"/>
    <p:sldId id="302" r:id="rId59"/>
    <p:sldId id="326" r:id="rId60"/>
    <p:sldId id="353" r:id="rId61"/>
    <p:sldId id="350" r:id="rId62"/>
    <p:sldId id="354" r:id="rId63"/>
    <p:sldId id="352" r:id="rId64"/>
    <p:sldId id="351" r:id="rId65"/>
    <p:sldId id="321" r:id="rId66"/>
    <p:sldId id="329" r:id="rId67"/>
    <p:sldId id="328" r:id="rId68"/>
    <p:sldId id="346" r:id="rId69"/>
    <p:sldId id="327" r:id="rId70"/>
    <p:sldId id="345" r:id="rId71"/>
    <p:sldId id="324" r:id="rId72"/>
    <p:sldId id="337" r:id="rId73"/>
    <p:sldId id="336" r:id="rId74"/>
    <p:sldId id="335" r:id="rId75"/>
    <p:sldId id="339" r:id="rId76"/>
    <p:sldId id="342" r:id="rId77"/>
    <p:sldId id="340" r:id="rId78"/>
    <p:sldId id="338" r:id="rId79"/>
    <p:sldId id="355" r:id="rId80"/>
    <p:sldId id="331" r:id="rId81"/>
    <p:sldId id="341" r:id="rId82"/>
    <p:sldId id="347" r:id="rId83"/>
    <p:sldId id="348" r:id="rId8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1JkgwDScbJydygPed8GPQ" hashData="EwskFoV6lYbq726AXfvs01gcVu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9" autoAdjust="0"/>
    <p:restoredTop sz="94640" autoAdjust="0"/>
  </p:normalViewPr>
  <p:slideViewPr>
    <p:cSldViewPr>
      <p:cViewPr>
        <p:scale>
          <a:sx n="50" d="100"/>
          <a:sy n="50" d="100"/>
        </p:scale>
        <p:origin x="-1092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AFC4DC-F36D-4A4B-BF40-5D7C43C756D3}" type="datetimeFigureOut">
              <a:rPr lang="es-ES" smtClean="0"/>
              <a:t>15/08/2012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EFFF58-5BCB-49BF-A454-C01A8F79B4F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FFF58-5BCB-49BF-A454-C01A8F79B4FB}" type="slidenum">
              <a:rPr lang="es-ES" smtClean="0"/>
              <a:t>37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A1AD-FA47-4618-8E2D-9354BEEB496A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000CC-D5A8-4935-8177-293D19BDC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A1AD-FA47-4618-8E2D-9354BEEB496A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000CC-D5A8-4935-8177-293D19BDC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A1AD-FA47-4618-8E2D-9354BEEB496A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000CC-D5A8-4935-8177-293D19BDC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A1AD-FA47-4618-8E2D-9354BEEB496A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000CC-D5A8-4935-8177-293D19BDC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A1AD-FA47-4618-8E2D-9354BEEB496A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000CC-D5A8-4935-8177-293D19BDC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A1AD-FA47-4618-8E2D-9354BEEB496A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000CC-D5A8-4935-8177-293D19BDC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A1AD-FA47-4618-8E2D-9354BEEB496A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000CC-D5A8-4935-8177-293D19BDC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A1AD-FA47-4618-8E2D-9354BEEB496A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000CC-D5A8-4935-8177-293D19BDC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A1AD-FA47-4618-8E2D-9354BEEB496A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000CC-D5A8-4935-8177-293D19BDC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A1AD-FA47-4618-8E2D-9354BEEB496A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000CC-D5A8-4935-8177-293D19BDC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A1AD-FA47-4618-8E2D-9354BEEB496A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000CC-D5A8-4935-8177-293D19BDC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543DA-9ABA-4284-90E9-0E77ADC800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2A1AD-FA47-4618-8E2D-9354BEEB496A}" type="datetimeFigureOut">
              <a:rPr lang="es-ES" smtClean="0"/>
              <a:pPr/>
              <a:t>15/08/2012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E000CC-D5A8-4935-8177-293D19BDC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987C49-5853-4EA9-A3B6-4A29865CBF1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8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9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9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znaga.jpg"/>
          <p:cNvPicPr>
            <a:picLocks noChangeAspect="1"/>
          </p:cNvPicPr>
          <p:nvPr/>
        </p:nvPicPr>
        <p:blipFill>
          <a:blip r:embed="rId3"/>
          <a:srcRect l="3173" t="4166" r="3198" b="4166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6018" name="Picture 2" descr="Your generated text ima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785794"/>
            <a:ext cx="2641241" cy="1147766"/>
          </a:xfrm>
          <a:prstGeom prst="rect">
            <a:avLst/>
          </a:prstGeom>
          <a:noFill/>
        </p:spPr>
      </p:pic>
      <p:pic>
        <p:nvPicPr>
          <p:cNvPr id="86020" name="Picture 4" descr="Your generated text ima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4" y="2071678"/>
            <a:ext cx="962025" cy="771525"/>
          </a:xfrm>
          <a:prstGeom prst="rect">
            <a:avLst/>
          </a:prstGeom>
          <a:noFill/>
        </p:spPr>
      </p:pic>
      <p:pic>
        <p:nvPicPr>
          <p:cNvPr id="86022" name="Picture 6" descr="Your generated text imag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71736" y="3000372"/>
            <a:ext cx="3682423" cy="14049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  <p:sndAc>
      <p:stSnd>
        <p:snd r:embed="rId2" name="málaga, málaga mí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-Vector-Floral-1280x10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571736" y="714356"/>
            <a:ext cx="6143668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 comienzo de la feria de Málaga, siempre es en viernes a las </a:t>
            </a:r>
          </a:p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12 de la noche con los fuegos artificiales que se realizan en el puerto.</a:t>
            </a:r>
          </a:p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Podemos  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dividirla en feria del centro y recinto ferial . La feria del centro es en el centro de Málaga se tapea por todos los bares y también en casetas que montan algunas firmas .Se bailotea en todas las calles, donde te pida el cuerpo o simplemente miras, lo importante es divertirse . También hay una caseta para la juventud en el centro Desde las 10 a las 19 horas. a partir de esa hora se recobra la normalidad.</a:t>
            </a:r>
          </a:p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el recinto ferial que ésta fuera del centro es un recinto especial para la feria, 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allí 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están todas las casetas y las atracciones 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mecánicas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así como una zona de juventud . No tiene hora de final aunque sobre las 6 de la mañana está finalizada. Al cierre de la feria del centro la gente se desplaza al recinto ferial . La entrada a las casetas es gratuita, pagas lo que consumes. Hay servicio de autobuses durante toda la noche, el precio 2 e.</a:t>
            </a:r>
          </a:p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Este </a:t>
            </a:r>
            <a:r>
              <a:rPr lang="es-E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pps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 es una pequeña representación . Deseamos  que os guste.</a:t>
            </a:r>
          </a:p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La música que acompaña al </a:t>
            </a:r>
            <a:r>
              <a:rPr lang="es-E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pps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son los verdiales típicos de los bailes de Málaga </a:t>
            </a:r>
          </a:p>
          <a:p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677412665_1008feriafuegos4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eria-2005-03 - copi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6969" cy="6858000"/>
          </a:xfrm>
          <a:prstGeom prst="rect">
            <a:avLst/>
          </a:prstGeom>
        </p:spPr>
      </p:pic>
      <p:sp>
        <p:nvSpPr>
          <p:cNvPr id="7" name="6 Redondear rectángulo de esquina diagonal"/>
          <p:cNvSpPr/>
          <p:nvPr/>
        </p:nvSpPr>
        <p:spPr>
          <a:xfrm>
            <a:off x="6500826" y="5857892"/>
            <a:ext cx="2214578" cy="64294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8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sz="1600" b="1" spc="50" dirty="0" smtClean="0">
                <a:ln w="11430"/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cript MT Bold" pitchFamily="66" charset="0"/>
              </a:rPr>
              <a:t>Fuegos Artificiales en El Puerto</a:t>
            </a:r>
          </a:p>
          <a:p>
            <a:pPr algn="ctr"/>
            <a:endParaRPr lang="es-ES" sz="1600" dirty="0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22811002_carlos_20120811_1354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85786" y="6215082"/>
            <a:ext cx="16913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cript MT Bold" pitchFamily="66" charset="0"/>
              </a:rPr>
              <a:t>Feria del centro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29082714_carlos_20120811_1359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29082714_carlos_20120811_140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29082714_carlos_20120811_140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29492930_carlos_20120811_1402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30308291_feria_20120811_2055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30308291_gregorio_20120811_1725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  <p:sndAc>
      <p:stSnd>
        <p:snd r:embed="rId2" name="vivan los verdial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30713126_gregorio_20120811_1726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30713126_gregorio_20120811_1728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30713126_gregorio_20120811_1729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31058180_gregorio_20120811_1731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31058180_gregorio_20120811_1731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31058180_gregorio_20120811_1732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93187819_feria_20120812_1745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93187819_feria_20120812_1746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93187819_feria_20120812_1747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93187819_feria_20120812_1749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93187819_feria_20120812_1804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93187819_feria_20120812_1804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93187819_feria_GRACIAS POR EL POSADO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643174" y="285728"/>
            <a:ext cx="2627642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cript MT Bold" pitchFamily="66" charset="0"/>
              </a:rPr>
              <a:t>Gracias por el posado 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93187819_feria_SI ELLAS LO DICE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000100" y="214290"/>
            <a:ext cx="258000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cript MT Bold" pitchFamily="66" charset="0"/>
              </a:rPr>
              <a:t>Si ellas lo dicen….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8000">
    <p:comb/>
    <p:sndAc>
      <p:stSnd>
        <p:snd r:embed="rId2" name="málaga tiene la fa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93187819_feria-EL FUTU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929190" y="214290"/>
            <a:ext cx="2430474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cript MT Bold" pitchFamily="66" charset="0"/>
              </a:rPr>
              <a:t>El futuro de la feria 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T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357422" y="571480"/>
            <a:ext cx="4424994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cript MT Bold" pitchFamily="66" charset="0"/>
              </a:rPr>
              <a:t>En la feria de Málaga se llega al cielo 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103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91792402_755bce4d45_z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3652602644_gregorio_20110817_1744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3653557631_gregorio_20110817_1742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3857692217_gregorio_20110819_1745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3857692217_gregorio_20110819_1747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313938997515_feria_20110820_1736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0"/>
            <a:ext cx="43576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3940741176_gregorio_20110820_1704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3940741176_grPANDA DE VERDIAL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0"/>
            <a:ext cx="73152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786182" y="6000768"/>
            <a:ext cx="217905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cript MT Bold" pitchFamily="66" charset="0"/>
              </a:rPr>
              <a:t>Panda 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cript MT Bold" pitchFamily="66" charset="0"/>
              </a:rPr>
              <a:t>de  verdiales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22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  <p:sndAc>
      <p:stSnd loop="1">
        <p:snd r:embed="rId2" name="málaga, málaga mía.wav"/>
      </p:stSnd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ia de mála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ia-del-centro-2011-beni-1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6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ia-del-centro-PANDA DE VERDIALES-BAILE TIPICO DE MALA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6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0"/>
            <a:ext cx="42148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jcm0110~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454744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cm0114~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643042" y="500042"/>
            <a:ext cx="2295821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cript MT Bold" pitchFamily="66" charset="0"/>
              </a:rPr>
              <a:t>Un toque argentino 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cm01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749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004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063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696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064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696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070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696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071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696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072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696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CAJISAQ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3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37744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7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0002" y="0"/>
            <a:ext cx="44739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584"/>
            <a:ext cx="9144000" cy="67574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7724"/>
            <a:ext cx="9144000" cy="67025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7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37958"/>
            <a:ext cx="5214974" cy="68200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44769106604_gregorio_20120811_1732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21086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285728"/>
            <a:ext cx="82586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chemeClr val="bg1"/>
                </a:solidFill>
              </a:rPr>
              <a:t>PPS PAC-JAZ</a:t>
            </a:r>
            <a:endParaRPr lang="es-ES" sz="1000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072198" y="428604"/>
            <a:ext cx="2467727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cript MT Bold" pitchFamily="66" charset="0"/>
              </a:rPr>
              <a:t>caseta de la juventud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44729066879_gregorio_20120811_17292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14348" y="0"/>
            <a:ext cx="825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>
                <a:solidFill>
                  <a:schemeClr val="bg1"/>
                </a:solidFill>
              </a:rPr>
              <a:t>PPS PAC-JAZ</a:t>
            </a:r>
            <a:endParaRPr lang="es-ES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44769106604_gregorio_20120811_17320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03757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214290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chemeClr val="bg1"/>
                </a:solidFill>
              </a:rPr>
              <a:t>PPS 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44793187819_feria_20120812_17595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10968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214290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chemeClr val="bg1"/>
                </a:solidFill>
              </a:rPr>
              <a:t>PPS 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esizer (4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285728"/>
            <a:ext cx="88998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dirty="0" smtClean="0">
                <a:solidFill>
                  <a:schemeClr val="bg1"/>
                </a:solidFill>
              </a:rPr>
              <a:t>PPS 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81301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3428992" y="642918"/>
            <a:ext cx="157113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cript MT Bold" pitchFamily="66" charset="0"/>
              </a:rPr>
              <a:t>Recinto Ferial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0"/>
            <a:ext cx="73544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esizer 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0"/>
            <a:ext cx="42148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sizer (4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60807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67421467_feria_20120811_232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67421467_feria_20120811_2324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67421467_feria_20120811_2325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67421467_feria_20120811_2326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67421467_feria_ENTRADA PRINCIP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143240" y="500042"/>
            <a:ext cx="196739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Entrada  Principal </a:t>
            </a:r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ia9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iaCaballo2007-Noche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gijp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6969" cy="6858000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ia-de-Mála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5007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789091097_feria_20120812_1702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aban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357158" y="5011341"/>
            <a:ext cx="4280852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Fotos</a:t>
            </a:r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- Francisco del Olmo</a:t>
            </a:r>
          </a:p>
          <a:p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Diseño</a:t>
            </a:r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-Jazmín </a:t>
            </a:r>
          </a:p>
          <a:p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Nota</a:t>
            </a:r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-Prensa De Málaga</a:t>
            </a:r>
          </a:p>
          <a:p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.-FERIA DE MALAGA-.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-.-FERIA DE MALAGA-.-</Template>
  <TotalTime>0</TotalTime>
  <Words>346</Words>
  <Application>Microsoft Office PowerPoint</Application>
  <PresentationFormat>Presentación en pantalla (4:3)</PresentationFormat>
  <Paragraphs>58</Paragraphs>
  <Slides>82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82</vt:i4>
      </vt:variant>
    </vt:vector>
  </HeadingPairs>
  <TitlesOfParts>
    <vt:vector size="84" baseType="lpstr">
      <vt:lpstr>-.-FERIA DE MALAGA-.-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2012-08-15T21:29:33Z</dcterms:created>
  <dcterms:modified xsi:type="dcterms:W3CDTF">2012-08-15T21:34:39Z</dcterms:modified>
</cp:coreProperties>
</file>