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84" r:id="rId2"/>
    <p:sldMasterId id="2147483696" r:id="rId3"/>
  </p:sldMasterIdLst>
  <p:notesMasterIdLst>
    <p:notesMasterId r:id="rId50"/>
  </p:notesMasterIdLst>
  <p:sldIdLst>
    <p:sldId id="256" r:id="rId4"/>
    <p:sldId id="257" r:id="rId5"/>
    <p:sldId id="307" r:id="rId6"/>
    <p:sldId id="411" r:id="rId7"/>
    <p:sldId id="413" r:id="rId8"/>
    <p:sldId id="401" r:id="rId9"/>
    <p:sldId id="398" r:id="rId10"/>
    <p:sldId id="406" r:id="rId11"/>
    <p:sldId id="391" r:id="rId12"/>
    <p:sldId id="388" r:id="rId13"/>
    <p:sldId id="405" r:id="rId14"/>
    <p:sldId id="445" r:id="rId15"/>
    <p:sldId id="392" r:id="rId16"/>
    <p:sldId id="400" r:id="rId17"/>
    <p:sldId id="389" r:id="rId18"/>
    <p:sldId id="396" r:id="rId19"/>
    <p:sldId id="408" r:id="rId20"/>
    <p:sldId id="403" r:id="rId21"/>
    <p:sldId id="397" r:id="rId22"/>
    <p:sldId id="410" r:id="rId23"/>
    <p:sldId id="414" r:id="rId24"/>
    <p:sldId id="409" r:id="rId25"/>
    <p:sldId id="417" r:id="rId26"/>
    <p:sldId id="415" r:id="rId27"/>
    <p:sldId id="428" r:id="rId28"/>
    <p:sldId id="418" r:id="rId29"/>
    <p:sldId id="416" r:id="rId30"/>
    <p:sldId id="419" r:id="rId31"/>
    <p:sldId id="425" r:id="rId32"/>
    <p:sldId id="420" r:id="rId33"/>
    <p:sldId id="433" r:id="rId34"/>
    <p:sldId id="422" r:id="rId35"/>
    <p:sldId id="426" r:id="rId36"/>
    <p:sldId id="435" r:id="rId37"/>
    <p:sldId id="427" r:id="rId38"/>
    <p:sldId id="430" r:id="rId39"/>
    <p:sldId id="432" r:id="rId40"/>
    <p:sldId id="437" r:id="rId41"/>
    <p:sldId id="438" r:id="rId42"/>
    <p:sldId id="436" r:id="rId43"/>
    <p:sldId id="442" r:id="rId44"/>
    <p:sldId id="440" r:id="rId45"/>
    <p:sldId id="444" r:id="rId46"/>
    <p:sldId id="446" r:id="rId47"/>
    <p:sldId id="308" r:id="rId48"/>
    <p:sldId id="268" r:id="rId49"/>
  </p:sldIdLst>
  <p:sldSz cx="12192000" cy="6858000"/>
  <p:notesSz cx="6858000" cy="9144000"/>
  <p:embeddedFontLst>
    <p:embeddedFont>
      <p:font typeface=".ArnoldBoecklinTTEE" panose="020B0500000000000000" pitchFamily="34" charset="2"/>
      <p:regular r:id="rId51"/>
    </p:embeddedFont>
    <p:embeddedFont>
      <p:font typeface="ArnolBoeDEE" pitchFamily="2" charset="0"/>
      <p:regular r:id="rId52"/>
    </p:embeddedFont>
    <p:embeddedFont>
      <p:font typeface="Belwe Lt BT" panose="02060502050305020504" pitchFamily="18" charset="0"/>
      <p:regular r:id="rId53"/>
      <p:bold r:id="rId54"/>
    </p:embeddedFont>
    <p:embeddedFont>
      <p:font typeface="Calibri" panose="020F0502020204030204" pitchFamily="34" charset="0"/>
      <p:regular r:id="rId55"/>
      <p:bold r:id="rId56"/>
      <p:italic r:id="rId57"/>
      <p:boldItalic r:id="rId58"/>
    </p:embeddedFont>
    <p:embeddedFont>
      <p:font typeface="Calibri Light" panose="020F0302020204030204" pitchFamily="34" charset="0"/>
      <p:regular r:id="rId59"/>
      <p:italic r:id="rId60"/>
    </p:embeddedFont>
    <p:embeddedFont>
      <p:font typeface="Castanet" pitchFamily="2" charset="0"/>
      <p:regular r:id="rId61"/>
    </p:embeddedFont>
    <p:embeddedFont>
      <p:font typeface="Kristen ITC" panose="03050502040202030202" pitchFamily="66" charset="0"/>
      <p:regular r:id="rId62"/>
    </p:embeddedFont>
    <p:embeddedFont>
      <p:font typeface="Mongolian Baiti" panose="03000500000000000000" pitchFamily="66" charset="0"/>
      <p:regular r:id="rId63"/>
    </p:embeddedFont>
    <p:embeddedFont>
      <p:font typeface="Nadianne" panose="03020902050305070206" pitchFamily="66" charset="0"/>
      <p:bold r:id="rId64"/>
    </p:embeddedFont>
  </p:embeddedFontLst>
  <p:defaultTex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XCnviY2k+RxExAZXOBNF9g==" hashData="rv8mGp6vHwLHu6UEMxeWyMGB7gD392DJe8BQHfWIw8lMNhfOUsr6fPaQUCZ2mbDKu0Y4mnj8ta7TVO4RJGFA7A=="/>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233616"/>
    <a:srgbClr val="EDEDED"/>
    <a:srgbClr val="E1DEE4"/>
    <a:srgbClr val="98BC12"/>
    <a:srgbClr val="222A3D"/>
    <a:srgbClr val="161709"/>
    <a:srgbClr val="213210"/>
    <a:srgbClr val="412D15"/>
    <a:srgbClr val="5551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03" autoAdjust="0"/>
    <p:restoredTop sz="94660"/>
  </p:normalViewPr>
  <p:slideViewPr>
    <p:cSldViewPr snapToGrid="0">
      <p:cViewPr varScale="1">
        <p:scale>
          <a:sx n="96" d="100"/>
          <a:sy n="96" d="100"/>
        </p:scale>
        <p:origin x="90" y="360"/>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font" Target="fonts/font13.fntdata"/><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6.fntdata"/><Relationship Id="rId64" Type="http://schemas.openxmlformats.org/officeDocument/2006/relationships/font" Target="fonts/font14.fntdata"/><Relationship Id="rId8" Type="http://schemas.openxmlformats.org/officeDocument/2006/relationships/slide" Target="slides/slide5.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9.fntdata"/><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4.fntdata"/><Relationship Id="rId62"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78A9E2-DBD0-48DC-A9B3-81058B645D7D}"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D2F037-8619-42F2-9807-1A97CBB2990B}" type="slidenum">
              <a:rPr lang="sk-SK" smtClean="0"/>
              <a:t>‹#›</a:t>
            </a:fld>
            <a:endParaRPr lang="sk-SK"/>
          </a:p>
        </p:txBody>
      </p:sp>
    </p:spTree>
    <p:extLst>
      <p:ext uri="{BB962C8B-B14F-4D97-AF65-F5344CB8AC3E}">
        <p14:creationId xmlns:p14="http://schemas.microsoft.com/office/powerpoint/2010/main" val="1943653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sk-SK"/>
              <a:t>Upravte štýly predlohy textu</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podnadpisov</a:t>
            </a:r>
          </a:p>
        </p:txBody>
      </p:sp>
      <p:sp>
        <p:nvSpPr>
          <p:cNvPr id="4" name="Zástupný objekt pre dátum 3">
            <a:extLst>
              <a:ext uri="{FF2B5EF4-FFF2-40B4-BE49-F238E27FC236}">
                <a16:creationId xmlns:a16="http://schemas.microsoft.com/office/drawing/2014/main" id="{24CC4F7B-5F94-4078-83C2-8AE240B62FA5}"/>
              </a:ext>
            </a:extLst>
          </p:cNvPr>
          <p:cNvSpPr>
            <a:spLocks noGrp="1"/>
          </p:cNvSpPr>
          <p:nvPr>
            <p:ph type="dt" sz="half" idx="10"/>
          </p:nvPr>
        </p:nvSpPr>
        <p:spPr/>
        <p:txBody>
          <a:bodyPr/>
          <a:lstStyle>
            <a:lvl1pPr>
              <a:defRPr/>
            </a:lvl1pPr>
          </a:lstStyle>
          <a:p>
            <a:pPr>
              <a:defRPr/>
            </a:pPr>
            <a:fld id="{8B0ED4FC-4B06-4DC2-9642-F8F6023CC3F3}"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CBAF614C-F860-4622-9200-89890E89B87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86F25B73-9A87-44BD-AED9-376596910FCA}"/>
              </a:ext>
            </a:extLst>
          </p:cNvPr>
          <p:cNvSpPr>
            <a:spLocks noGrp="1"/>
          </p:cNvSpPr>
          <p:nvPr>
            <p:ph type="sldNum" sz="quarter" idx="12"/>
          </p:nvPr>
        </p:nvSpPr>
        <p:spPr/>
        <p:txBody>
          <a:bodyPr/>
          <a:lstStyle>
            <a:lvl1pPr>
              <a:defRPr/>
            </a:lvl1pPr>
          </a:lstStyle>
          <a:p>
            <a:pPr>
              <a:defRPr/>
            </a:pPr>
            <a:fld id="{4A27A8C4-C5A2-456F-AB46-507DE67696AF}" type="slidenum">
              <a:rPr lang="sk-SK" altLang="sk-SK"/>
              <a:pPr>
                <a:defRPr/>
              </a:pPr>
              <a:t>‹#›</a:t>
            </a:fld>
            <a:endParaRPr lang="sk-SK" altLang="sk-SK"/>
          </a:p>
        </p:txBody>
      </p:sp>
    </p:spTree>
    <p:extLst>
      <p:ext uri="{BB962C8B-B14F-4D97-AF65-F5344CB8AC3E}">
        <p14:creationId xmlns:p14="http://schemas.microsoft.com/office/powerpoint/2010/main" val="92004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E66EA46-DB33-4A9E-91C7-0E0DFF6DA2EA}"/>
              </a:ext>
            </a:extLst>
          </p:cNvPr>
          <p:cNvSpPr>
            <a:spLocks noGrp="1"/>
          </p:cNvSpPr>
          <p:nvPr>
            <p:ph type="dt" sz="half" idx="10"/>
          </p:nvPr>
        </p:nvSpPr>
        <p:spPr/>
        <p:txBody>
          <a:bodyPr/>
          <a:lstStyle>
            <a:lvl1pPr>
              <a:defRPr/>
            </a:lvl1pPr>
          </a:lstStyle>
          <a:p>
            <a:pPr>
              <a:defRPr/>
            </a:pPr>
            <a:fld id="{5CEDE6BB-A082-479C-9599-0FE858BE74CD}"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17ED8307-B037-426C-B2C8-CEDB3FBF5360}"/>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B57F108-7903-4968-A38B-B2B3E92F3BDF}"/>
              </a:ext>
            </a:extLst>
          </p:cNvPr>
          <p:cNvSpPr>
            <a:spLocks noGrp="1"/>
          </p:cNvSpPr>
          <p:nvPr>
            <p:ph type="sldNum" sz="quarter" idx="12"/>
          </p:nvPr>
        </p:nvSpPr>
        <p:spPr/>
        <p:txBody>
          <a:bodyPr/>
          <a:lstStyle>
            <a:lvl1pPr>
              <a:defRPr/>
            </a:lvl1pPr>
          </a:lstStyle>
          <a:p>
            <a:pPr>
              <a:defRPr/>
            </a:pPr>
            <a:fld id="{808CCBF8-2A4D-4E76-A051-D9AB8D7EC136}" type="slidenum">
              <a:rPr lang="sk-SK" altLang="sk-SK"/>
              <a:pPr>
                <a:defRPr/>
              </a:pPr>
              <a:t>‹#›</a:t>
            </a:fld>
            <a:endParaRPr lang="sk-SK" altLang="sk-SK"/>
          </a:p>
        </p:txBody>
      </p:sp>
    </p:spTree>
    <p:extLst>
      <p:ext uri="{BB962C8B-B14F-4D97-AF65-F5344CB8AC3E}">
        <p14:creationId xmlns:p14="http://schemas.microsoft.com/office/powerpoint/2010/main" val="393797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sk-SK"/>
              <a:t>Upravte štýly predlohy textu</a:t>
            </a:r>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3CBB4C62-5371-4DE8-818C-242B1CB6DEAE}"/>
              </a:ext>
            </a:extLst>
          </p:cNvPr>
          <p:cNvSpPr>
            <a:spLocks noGrp="1"/>
          </p:cNvSpPr>
          <p:nvPr>
            <p:ph type="dt" sz="half" idx="10"/>
          </p:nvPr>
        </p:nvSpPr>
        <p:spPr/>
        <p:txBody>
          <a:bodyPr/>
          <a:lstStyle>
            <a:lvl1pPr>
              <a:defRPr/>
            </a:lvl1pPr>
          </a:lstStyle>
          <a:p>
            <a:pPr>
              <a:defRPr/>
            </a:pPr>
            <a:fld id="{32DAAFE4-F3C0-4EDC-8BDC-2E7BD56FA956}"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D55E006E-4848-4374-A2B2-C5B62250B32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E353A64-7160-4BBD-B8E3-FD2CD692C9E7}"/>
              </a:ext>
            </a:extLst>
          </p:cNvPr>
          <p:cNvSpPr>
            <a:spLocks noGrp="1"/>
          </p:cNvSpPr>
          <p:nvPr>
            <p:ph type="sldNum" sz="quarter" idx="12"/>
          </p:nvPr>
        </p:nvSpPr>
        <p:spPr/>
        <p:txBody>
          <a:bodyPr/>
          <a:lstStyle>
            <a:lvl1pPr>
              <a:defRPr/>
            </a:lvl1pPr>
          </a:lstStyle>
          <a:p>
            <a:pPr>
              <a:defRPr/>
            </a:pPr>
            <a:fld id="{0586CCB8-33D6-4333-ADBD-5CA8DA0352FB}" type="slidenum">
              <a:rPr lang="sk-SK" altLang="sk-SK"/>
              <a:pPr>
                <a:defRPr/>
              </a:pPr>
              <a:t>‹#›</a:t>
            </a:fld>
            <a:endParaRPr lang="sk-SK" altLang="sk-SK"/>
          </a:p>
        </p:txBody>
      </p:sp>
    </p:spTree>
    <p:extLst>
      <p:ext uri="{BB962C8B-B14F-4D97-AF65-F5344CB8AC3E}">
        <p14:creationId xmlns:p14="http://schemas.microsoft.com/office/powerpoint/2010/main" val="4066218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3">
            <a:extLst>
              <a:ext uri="{FF2B5EF4-FFF2-40B4-BE49-F238E27FC236}">
                <a16:creationId xmlns:a16="http://schemas.microsoft.com/office/drawing/2014/main" id="{9EB170E8-CA8D-4EDB-BF50-D8FCABCADE0E}"/>
              </a:ext>
            </a:extLst>
          </p:cNvPr>
          <p:cNvSpPr>
            <a:spLocks noGrp="1"/>
          </p:cNvSpPr>
          <p:nvPr>
            <p:ph type="dt" sz="half" idx="10"/>
          </p:nvPr>
        </p:nvSpPr>
        <p:spPr/>
        <p:txBody>
          <a:bodyPr/>
          <a:lstStyle>
            <a:lvl1pPr>
              <a:defRPr/>
            </a:lvl1pPr>
          </a:lstStyle>
          <a:p>
            <a:pPr>
              <a:defRPr/>
            </a:pPr>
            <a:fld id="{097B2EA3-23F0-4690-9F6E-514D657365CD}"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88FE7249-07B7-4F83-BE09-E9DAC4C49AA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BFE5358-935C-4B61-B1D3-F6A610AACEF0}"/>
              </a:ext>
            </a:extLst>
          </p:cNvPr>
          <p:cNvSpPr>
            <a:spLocks noGrp="1"/>
          </p:cNvSpPr>
          <p:nvPr>
            <p:ph type="sldNum" sz="quarter" idx="12"/>
          </p:nvPr>
        </p:nvSpPr>
        <p:spPr/>
        <p:txBody>
          <a:bodyPr/>
          <a:lstStyle>
            <a:lvl1pPr>
              <a:defRPr/>
            </a:lvl1pPr>
          </a:lstStyle>
          <a:p>
            <a:pPr>
              <a:defRPr/>
            </a:pPr>
            <a:fld id="{99C728A9-4550-453E-BA31-EFC46A7A4B0F}" type="slidenum">
              <a:rPr lang="sk-SK" altLang="sk-SK"/>
              <a:pPr>
                <a:defRPr/>
              </a:pPr>
              <a:t>‹#›</a:t>
            </a:fld>
            <a:endParaRPr lang="sk-SK" altLang="sk-SK"/>
          </a:p>
        </p:txBody>
      </p:sp>
    </p:spTree>
    <p:extLst>
      <p:ext uri="{BB962C8B-B14F-4D97-AF65-F5344CB8AC3E}">
        <p14:creationId xmlns:p14="http://schemas.microsoft.com/office/powerpoint/2010/main" val="119472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sk-SK"/>
              <a:t>Upravte štýly predlohy textu</a:t>
            </a:r>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3">
            <a:extLst>
              <a:ext uri="{FF2B5EF4-FFF2-40B4-BE49-F238E27FC236}">
                <a16:creationId xmlns:a16="http://schemas.microsoft.com/office/drawing/2014/main" id="{0DC56F0D-93D4-45C0-A033-347BE2830CB1}"/>
              </a:ext>
            </a:extLst>
          </p:cNvPr>
          <p:cNvSpPr>
            <a:spLocks noGrp="1"/>
          </p:cNvSpPr>
          <p:nvPr>
            <p:ph type="dt" sz="half" idx="10"/>
          </p:nvPr>
        </p:nvSpPr>
        <p:spPr/>
        <p:txBody>
          <a:bodyPr/>
          <a:lstStyle>
            <a:lvl1pPr>
              <a:defRPr/>
            </a:lvl1pPr>
          </a:lstStyle>
          <a:p>
            <a:pPr>
              <a:defRPr/>
            </a:pPr>
            <a:fld id="{5EF302EB-48B6-491C-B2EE-A803B5B48319}" type="datetimeFigureOut">
              <a:rPr lang="sk-SK"/>
              <a:pPr>
                <a:defRPr/>
              </a:pPr>
              <a:t>7. 3. 2020</a:t>
            </a:fld>
            <a:endParaRPr lang="sk-SK"/>
          </a:p>
        </p:txBody>
      </p:sp>
      <p:sp>
        <p:nvSpPr>
          <p:cNvPr id="8" name="Zástupný objekt pre pätu 4">
            <a:extLst>
              <a:ext uri="{FF2B5EF4-FFF2-40B4-BE49-F238E27FC236}">
                <a16:creationId xmlns:a16="http://schemas.microsoft.com/office/drawing/2014/main" id="{83971757-080D-4A3F-AE9C-E20D0C6E28E2}"/>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75C644BF-8737-40CB-83CC-EE4ED212E56B}"/>
              </a:ext>
            </a:extLst>
          </p:cNvPr>
          <p:cNvSpPr>
            <a:spLocks noGrp="1"/>
          </p:cNvSpPr>
          <p:nvPr>
            <p:ph type="sldNum" sz="quarter" idx="12"/>
          </p:nvPr>
        </p:nvSpPr>
        <p:spPr/>
        <p:txBody>
          <a:bodyPr/>
          <a:lstStyle>
            <a:lvl1pPr>
              <a:defRPr/>
            </a:lvl1pPr>
          </a:lstStyle>
          <a:p>
            <a:pPr>
              <a:defRPr/>
            </a:pPr>
            <a:fld id="{9855EAFF-E628-4EC3-A097-5F8D4D1EC0F7}" type="slidenum">
              <a:rPr lang="sk-SK" altLang="sk-SK"/>
              <a:pPr>
                <a:defRPr/>
              </a:pPr>
              <a:t>‹#›</a:t>
            </a:fld>
            <a:endParaRPr lang="sk-SK" altLang="sk-SK"/>
          </a:p>
        </p:txBody>
      </p:sp>
    </p:spTree>
    <p:extLst>
      <p:ext uri="{BB962C8B-B14F-4D97-AF65-F5344CB8AC3E}">
        <p14:creationId xmlns:p14="http://schemas.microsoft.com/office/powerpoint/2010/main" val="2845848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dátum 3">
            <a:extLst>
              <a:ext uri="{FF2B5EF4-FFF2-40B4-BE49-F238E27FC236}">
                <a16:creationId xmlns:a16="http://schemas.microsoft.com/office/drawing/2014/main" id="{FF4FF0AA-5A26-4CF0-BBFE-7551E967900A}"/>
              </a:ext>
            </a:extLst>
          </p:cNvPr>
          <p:cNvSpPr>
            <a:spLocks noGrp="1"/>
          </p:cNvSpPr>
          <p:nvPr>
            <p:ph type="dt" sz="half" idx="10"/>
          </p:nvPr>
        </p:nvSpPr>
        <p:spPr/>
        <p:txBody>
          <a:bodyPr/>
          <a:lstStyle>
            <a:lvl1pPr>
              <a:defRPr/>
            </a:lvl1pPr>
          </a:lstStyle>
          <a:p>
            <a:pPr>
              <a:defRPr/>
            </a:pPr>
            <a:fld id="{44C1CA87-1EFE-4A17-AD3F-1226BAA4B4E1}" type="datetimeFigureOut">
              <a:rPr lang="sk-SK"/>
              <a:pPr>
                <a:defRPr/>
              </a:pPr>
              <a:t>7. 3. 2020</a:t>
            </a:fld>
            <a:endParaRPr lang="sk-SK"/>
          </a:p>
        </p:txBody>
      </p:sp>
      <p:sp>
        <p:nvSpPr>
          <p:cNvPr id="4" name="Zástupný objekt pre pätu 4">
            <a:extLst>
              <a:ext uri="{FF2B5EF4-FFF2-40B4-BE49-F238E27FC236}">
                <a16:creationId xmlns:a16="http://schemas.microsoft.com/office/drawing/2014/main" id="{C0FBDD72-0F29-4B8B-B3E6-1100F55B456D}"/>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CAB2D0EE-45D5-408B-8339-98DA2757577C}"/>
              </a:ext>
            </a:extLst>
          </p:cNvPr>
          <p:cNvSpPr>
            <a:spLocks noGrp="1"/>
          </p:cNvSpPr>
          <p:nvPr>
            <p:ph type="sldNum" sz="quarter" idx="12"/>
          </p:nvPr>
        </p:nvSpPr>
        <p:spPr/>
        <p:txBody>
          <a:bodyPr/>
          <a:lstStyle>
            <a:lvl1pPr>
              <a:defRPr/>
            </a:lvl1pPr>
          </a:lstStyle>
          <a:p>
            <a:pPr>
              <a:defRPr/>
            </a:pPr>
            <a:fld id="{AB7BFBBE-9D4D-4C7C-87AE-09DF388D684B}" type="slidenum">
              <a:rPr lang="sk-SK" altLang="sk-SK"/>
              <a:pPr>
                <a:defRPr/>
              </a:pPr>
              <a:t>‹#›</a:t>
            </a:fld>
            <a:endParaRPr lang="sk-SK" altLang="sk-SK"/>
          </a:p>
        </p:txBody>
      </p:sp>
    </p:spTree>
    <p:extLst>
      <p:ext uri="{BB962C8B-B14F-4D97-AF65-F5344CB8AC3E}">
        <p14:creationId xmlns:p14="http://schemas.microsoft.com/office/powerpoint/2010/main" val="363753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065F4A6A-BC30-4849-ABF8-B431E814D02A}"/>
              </a:ext>
            </a:extLst>
          </p:cNvPr>
          <p:cNvSpPr>
            <a:spLocks noGrp="1"/>
          </p:cNvSpPr>
          <p:nvPr>
            <p:ph type="dt" sz="half" idx="10"/>
          </p:nvPr>
        </p:nvSpPr>
        <p:spPr/>
        <p:txBody>
          <a:bodyPr/>
          <a:lstStyle>
            <a:lvl1pPr>
              <a:defRPr/>
            </a:lvl1pPr>
          </a:lstStyle>
          <a:p>
            <a:pPr>
              <a:defRPr/>
            </a:pPr>
            <a:fld id="{271348FD-A468-4117-9C43-3C307FFD4069}" type="datetimeFigureOut">
              <a:rPr lang="sk-SK"/>
              <a:pPr>
                <a:defRPr/>
              </a:pPr>
              <a:t>7. 3. 2020</a:t>
            </a:fld>
            <a:endParaRPr lang="sk-SK"/>
          </a:p>
        </p:txBody>
      </p:sp>
      <p:sp>
        <p:nvSpPr>
          <p:cNvPr id="3" name="Zástupný objekt pre pätu 4">
            <a:extLst>
              <a:ext uri="{FF2B5EF4-FFF2-40B4-BE49-F238E27FC236}">
                <a16:creationId xmlns:a16="http://schemas.microsoft.com/office/drawing/2014/main" id="{AA243748-224D-46D0-A30A-B9A1E3EA3FC4}"/>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F0CA8A22-43DF-4313-98BF-2350B32A2CEB}"/>
              </a:ext>
            </a:extLst>
          </p:cNvPr>
          <p:cNvSpPr>
            <a:spLocks noGrp="1"/>
          </p:cNvSpPr>
          <p:nvPr>
            <p:ph type="sldNum" sz="quarter" idx="12"/>
          </p:nvPr>
        </p:nvSpPr>
        <p:spPr/>
        <p:txBody>
          <a:bodyPr/>
          <a:lstStyle>
            <a:lvl1pPr>
              <a:defRPr/>
            </a:lvl1pPr>
          </a:lstStyle>
          <a:p>
            <a:pPr>
              <a:defRPr/>
            </a:pPr>
            <a:fld id="{BDF66A7C-F4EF-47EB-809C-C2E918051CD5}" type="slidenum">
              <a:rPr lang="sk-SK" altLang="sk-SK"/>
              <a:pPr>
                <a:defRPr/>
              </a:pPr>
              <a:t>‹#›</a:t>
            </a:fld>
            <a:endParaRPr lang="sk-SK" altLang="sk-SK"/>
          </a:p>
        </p:txBody>
      </p:sp>
    </p:spTree>
    <p:extLst>
      <p:ext uri="{BB962C8B-B14F-4D97-AF65-F5344CB8AC3E}">
        <p14:creationId xmlns:p14="http://schemas.microsoft.com/office/powerpoint/2010/main" val="381555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52399E52-B348-4CF2-BA68-3BFF937DBB7F}"/>
              </a:ext>
            </a:extLst>
          </p:cNvPr>
          <p:cNvSpPr>
            <a:spLocks noGrp="1"/>
          </p:cNvSpPr>
          <p:nvPr>
            <p:ph type="dt" sz="half" idx="10"/>
          </p:nvPr>
        </p:nvSpPr>
        <p:spPr/>
        <p:txBody>
          <a:bodyPr/>
          <a:lstStyle>
            <a:lvl1pPr>
              <a:defRPr/>
            </a:lvl1pPr>
          </a:lstStyle>
          <a:p>
            <a:pPr>
              <a:defRPr/>
            </a:pPr>
            <a:fld id="{C4E1B411-2BD5-413F-BD48-52C3A89227D2}"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A96AA5F8-70D3-4D63-B002-90514D4CDA18}"/>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0B38FB16-676D-4071-8D10-FC7997B1EE94}"/>
              </a:ext>
            </a:extLst>
          </p:cNvPr>
          <p:cNvSpPr>
            <a:spLocks noGrp="1"/>
          </p:cNvSpPr>
          <p:nvPr>
            <p:ph type="sldNum" sz="quarter" idx="12"/>
          </p:nvPr>
        </p:nvSpPr>
        <p:spPr/>
        <p:txBody>
          <a:bodyPr/>
          <a:lstStyle>
            <a:lvl1pPr>
              <a:defRPr/>
            </a:lvl1pPr>
          </a:lstStyle>
          <a:p>
            <a:pPr>
              <a:defRPr/>
            </a:pPr>
            <a:fld id="{0CE98F5D-EFEA-4DDE-89E0-627C442027CF}" type="slidenum">
              <a:rPr lang="sk-SK" altLang="sk-SK"/>
              <a:pPr>
                <a:defRPr/>
              </a:pPr>
              <a:t>‹#›</a:t>
            </a:fld>
            <a:endParaRPr lang="sk-SK" altLang="sk-SK"/>
          </a:p>
        </p:txBody>
      </p:sp>
    </p:spTree>
    <p:extLst>
      <p:ext uri="{BB962C8B-B14F-4D97-AF65-F5344CB8AC3E}">
        <p14:creationId xmlns:p14="http://schemas.microsoft.com/office/powerpoint/2010/main" val="892249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46D9583E-C8A4-4EB1-B910-707B78EBE39F}"/>
              </a:ext>
            </a:extLst>
          </p:cNvPr>
          <p:cNvSpPr>
            <a:spLocks noGrp="1"/>
          </p:cNvSpPr>
          <p:nvPr>
            <p:ph type="dt" sz="half" idx="10"/>
          </p:nvPr>
        </p:nvSpPr>
        <p:spPr/>
        <p:txBody>
          <a:bodyPr/>
          <a:lstStyle>
            <a:lvl1pPr>
              <a:defRPr/>
            </a:lvl1pPr>
          </a:lstStyle>
          <a:p>
            <a:pPr>
              <a:defRPr/>
            </a:pPr>
            <a:fld id="{ED5C9A97-EA2D-48FD-9A05-7F69565702CB}"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B88C622A-1A0B-42DF-88BB-9CA927406B61}"/>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F2F9B151-2D09-45AD-B04B-5C70A47CDDDD}"/>
              </a:ext>
            </a:extLst>
          </p:cNvPr>
          <p:cNvSpPr>
            <a:spLocks noGrp="1"/>
          </p:cNvSpPr>
          <p:nvPr>
            <p:ph type="sldNum" sz="quarter" idx="12"/>
          </p:nvPr>
        </p:nvSpPr>
        <p:spPr/>
        <p:txBody>
          <a:bodyPr/>
          <a:lstStyle>
            <a:lvl1pPr>
              <a:defRPr/>
            </a:lvl1pPr>
          </a:lstStyle>
          <a:p>
            <a:pPr>
              <a:defRPr/>
            </a:pPr>
            <a:fld id="{2A82B5AB-E41D-43DF-AEC6-297B45A42C55}" type="slidenum">
              <a:rPr lang="sk-SK" altLang="sk-SK"/>
              <a:pPr>
                <a:defRPr/>
              </a:pPr>
              <a:t>‹#›</a:t>
            </a:fld>
            <a:endParaRPr lang="sk-SK" altLang="sk-SK"/>
          </a:p>
        </p:txBody>
      </p:sp>
    </p:spTree>
    <p:extLst>
      <p:ext uri="{BB962C8B-B14F-4D97-AF65-F5344CB8AC3E}">
        <p14:creationId xmlns:p14="http://schemas.microsoft.com/office/powerpoint/2010/main" val="2206958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zvislý text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AA788BE1-2EB4-44C2-B27B-143D58528C63}"/>
              </a:ext>
            </a:extLst>
          </p:cNvPr>
          <p:cNvSpPr>
            <a:spLocks noGrp="1"/>
          </p:cNvSpPr>
          <p:nvPr>
            <p:ph type="dt" sz="half" idx="10"/>
          </p:nvPr>
        </p:nvSpPr>
        <p:spPr/>
        <p:txBody>
          <a:bodyPr/>
          <a:lstStyle>
            <a:lvl1pPr>
              <a:defRPr/>
            </a:lvl1pPr>
          </a:lstStyle>
          <a:p>
            <a:pPr>
              <a:defRPr/>
            </a:pPr>
            <a:fld id="{C6AA5E35-7559-4D5A-820F-A719062093DC}"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920A18C0-7FBB-47D8-8919-82CE6E76EF8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829F230-867C-49B9-A58C-EF9F456C259A}"/>
              </a:ext>
            </a:extLst>
          </p:cNvPr>
          <p:cNvSpPr>
            <a:spLocks noGrp="1"/>
          </p:cNvSpPr>
          <p:nvPr>
            <p:ph type="sldNum" sz="quarter" idx="12"/>
          </p:nvPr>
        </p:nvSpPr>
        <p:spPr/>
        <p:txBody>
          <a:bodyPr/>
          <a:lstStyle>
            <a:lvl1pPr>
              <a:defRPr/>
            </a:lvl1pPr>
          </a:lstStyle>
          <a:p>
            <a:pPr>
              <a:defRPr/>
            </a:pPr>
            <a:fld id="{8F320152-29F1-44AD-A3BA-A5EB4CB3B58E}" type="slidenum">
              <a:rPr lang="sk-SK" altLang="sk-SK"/>
              <a:pPr>
                <a:defRPr/>
              </a:pPr>
              <a:t>‹#›</a:t>
            </a:fld>
            <a:endParaRPr lang="sk-SK" altLang="sk-SK"/>
          </a:p>
        </p:txBody>
      </p:sp>
    </p:spTree>
    <p:extLst>
      <p:ext uri="{BB962C8B-B14F-4D97-AF65-F5344CB8AC3E}">
        <p14:creationId xmlns:p14="http://schemas.microsoft.com/office/powerpoint/2010/main" val="1822236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sk-SK"/>
              <a:t>Upravte štýly predlohy textu</a:t>
            </a:r>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E3F0170-415E-466C-A5E5-28EB4A377BD9}"/>
              </a:ext>
            </a:extLst>
          </p:cNvPr>
          <p:cNvSpPr>
            <a:spLocks noGrp="1"/>
          </p:cNvSpPr>
          <p:nvPr>
            <p:ph type="dt" sz="half" idx="10"/>
          </p:nvPr>
        </p:nvSpPr>
        <p:spPr/>
        <p:txBody>
          <a:bodyPr/>
          <a:lstStyle>
            <a:lvl1pPr>
              <a:defRPr/>
            </a:lvl1pPr>
          </a:lstStyle>
          <a:p>
            <a:pPr>
              <a:defRPr/>
            </a:pPr>
            <a:fld id="{E3255222-8FD5-448D-A0CD-5768036F9CE2}"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61666AE7-CF59-4B37-BEDB-743315AFF1C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2C4AEAD-0FAB-4CBF-806E-51D603876B47}"/>
              </a:ext>
            </a:extLst>
          </p:cNvPr>
          <p:cNvSpPr>
            <a:spLocks noGrp="1"/>
          </p:cNvSpPr>
          <p:nvPr>
            <p:ph type="sldNum" sz="quarter" idx="12"/>
          </p:nvPr>
        </p:nvSpPr>
        <p:spPr/>
        <p:txBody>
          <a:bodyPr/>
          <a:lstStyle>
            <a:lvl1pPr>
              <a:defRPr/>
            </a:lvl1pPr>
          </a:lstStyle>
          <a:p>
            <a:pPr>
              <a:defRPr/>
            </a:pPr>
            <a:fld id="{D9C56DE8-3C6B-4E5B-8795-F7FD26331DD4}" type="slidenum">
              <a:rPr lang="sk-SK" altLang="sk-SK"/>
              <a:pPr>
                <a:defRPr/>
              </a:pPr>
              <a:t>‹#›</a:t>
            </a:fld>
            <a:endParaRPr lang="sk-SK" altLang="sk-SK"/>
          </a:p>
        </p:txBody>
      </p:sp>
    </p:spTree>
    <p:extLst>
      <p:ext uri="{BB962C8B-B14F-4D97-AF65-F5344CB8AC3E}">
        <p14:creationId xmlns:p14="http://schemas.microsoft.com/office/powerpoint/2010/main" val="11772962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sk-SK"/>
              <a:t>Upravte štýly predlohy textu</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podnadpisov</a:t>
            </a:r>
          </a:p>
        </p:txBody>
      </p:sp>
      <p:sp>
        <p:nvSpPr>
          <p:cNvPr id="4" name="Zástupný objekt pre dátum 3">
            <a:extLst>
              <a:ext uri="{FF2B5EF4-FFF2-40B4-BE49-F238E27FC236}">
                <a16:creationId xmlns:a16="http://schemas.microsoft.com/office/drawing/2014/main" id="{24CC4F7B-5F94-4078-83C2-8AE240B62FA5}"/>
              </a:ext>
            </a:extLst>
          </p:cNvPr>
          <p:cNvSpPr>
            <a:spLocks noGrp="1"/>
          </p:cNvSpPr>
          <p:nvPr>
            <p:ph type="dt" sz="half" idx="10"/>
          </p:nvPr>
        </p:nvSpPr>
        <p:spPr/>
        <p:txBody>
          <a:bodyPr/>
          <a:lstStyle>
            <a:lvl1pPr>
              <a:defRPr/>
            </a:lvl1pPr>
          </a:lstStyle>
          <a:p>
            <a:pPr>
              <a:defRPr/>
            </a:pPr>
            <a:fld id="{8B0ED4FC-4B06-4DC2-9642-F8F6023CC3F3}"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CBAF614C-F860-4622-9200-89890E89B87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86F25B73-9A87-44BD-AED9-376596910FCA}"/>
              </a:ext>
            </a:extLst>
          </p:cNvPr>
          <p:cNvSpPr>
            <a:spLocks noGrp="1"/>
          </p:cNvSpPr>
          <p:nvPr>
            <p:ph type="sldNum" sz="quarter" idx="12"/>
          </p:nvPr>
        </p:nvSpPr>
        <p:spPr/>
        <p:txBody>
          <a:bodyPr/>
          <a:lstStyle>
            <a:lvl1pPr>
              <a:defRPr/>
            </a:lvl1pPr>
          </a:lstStyle>
          <a:p>
            <a:pPr>
              <a:defRPr/>
            </a:pPr>
            <a:fld id="{4A27A8C4-C5A2-456F-AB46-507DE67696AF}" type="slidenum">
              <a:rPr lang="sk-SK" altLang="sk-SK"/>
              <a:pPr>
                <a:defRPr/>
              </a:pPr>
              <a:t>‹#›</a:t>
            </a:fld>
            <a:endParaRPr lang="sk-SK" altLang="sk-SK"/>
          </a:p>
        </p:txBody>
      </p:sp>
    </p:spTree>
    <p:extLst>
      <p:ext uri="{BB962C8B-B14F-4D97-AF65-F5344CB8AC3E}">
        <p14:creationId xmlns:p14="http://schemas.microsoft.com/office/powerpoint/2010/main" val="25267943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E66EA46-DB33-4A9E-91C7-0E0DFF6DA2EA}"/>
              </a:ext>
            </a:extLst>
          </p:cNvPr>
          <p:cNvSpPr>
            <a:spLocks noGrp="1"/>
          </p:cNvSpPr>
          <p:nvPr>
            <p:ph type="dt" sz="half" idx="10"/>
          </p:nvPr>
        </p:nvSpPr>
        <p:spPr/>
        <p:txBody>
          <a:bodyPr/>
          <a:lstStyle>
            <a:lvl1pPr>
              <a:defRPr/>
            </a:lvl1pPr>
          </a:lstStyle>
          <a:p>
            <a:pPr>
              <a:defRPr/>
            </a:pPr>
            <a:fld id="{5CEDE6BB-A082-479C-9599-0FE858BE74CD}"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17ED8307-B037-426C-B2C8-CEDB3FBF5360}"/>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B57F108-7903-4968-A38B-B2B3E92F3BDF}"/>
              </a:ext>
            </a:extLst>
          </p:cNvPr>
          <p:cNvSpPr>
            <a:spLocks noGrp="1"/>
          </p:cNvSpPr>
          <p:nvPr>
            <p:ph type="sldNum" sz="quarter" idx="12"/>
          </p:nvPr>
        </p:nvSpPr>
        <p:spPr/>
        <p:txBody>
          <a:bodyPr/>
          <a:lstStyle>
            <a:lvl1pPr>
              <a:defRPr/>
            </a:lvl1pPr>
          </a:lstStyle>
          <a:p>
            <a:pPr>
              <a:defRPr/>
            </a:pPr>
            <a:fld id="{808CCBF8-2A4D-4E76-A051-D9AB8D7EC136}" type="slidenum">
              <a:rPr lang="sk-SK" altLang="sk-SK"/>
              <a:pPr>
                <a:defRPr/>
              </a:pPr>
              <a:t>‹#›</a:t>
            </a:fld>
            <a:endParaRPr lang="sk-SK" altLang="sk-SK"/>
          </a:p>
        </p:txBody>
      </p:sp>
    </p:spTree>
    <p:extLst>
      <p:ext uri="{BB962C8B-B14F-4D97-AF65-F5344CB8AC3E}">
        <p14:creationId xmlns:p14="http://schemas.microsoft.com/office/powerpoint/2010/main" val="27765549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sk-SK"/>
              <a:t>Upravte štýly predlohy textu</a:t>
            </a:r>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3CBB4C62-5371-4DE8-818C-242B1CB6DEAE}"/>
              </a:ext>
            </a:extLst>
          </p:cNvPr>
          <p:cNvSpPr>
            <a:spLocks noGrp="1"/>
          </p:cNvSpPr>
          <p:nvPr>
            <p:ph type="dt" sz="half" idx="10"/>
          </p:nvPr>
        </p:nvSpPr>
        <p:spPr/>
        <p:txBody>
          <a:bodyPr/>
          <a:lstStyle>
            <a:lvl1pPr>
              <a:defRPr/>
            </a:lvl1pPr>
          </a:lstStyle>
          <a:p>
            <a:pPr>
              <a:defRPr/>
            </a:pPr>
            <a:fld id="{32DAAFE4-F3C0-4EDC-8BDC-2E7BD56FA956}"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D55E006E-4848-4374-A2B2-C5B62250B32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E353A64-7160-4BBD-B8E3-FD2CD692C9E7}"/>
              </a:ext>
            </a:extLst>
          </p:cNvPr>
          <p:cNvSpPr>
            <a:spLocks noGrp="1"/>
          </p:cNvSpPr>
          <p:nvPr>
            <p:ph type="sldNum" sz="quarter" idx="12"/>
          </p:nvPr>
        </p:nvSpPr>
        <p:spPr/>
        <p:txBody>
          <a:bodyPr/>
          <a:lstStyle>
            <a:lvl1pPr>
              <a:defRPr/>
            </a:lvl1pPr>
          </a:lstStyle>
          <a:p>
            <a:pPr>
              <a:defRPr/>
            </a:pPr>
            <a:fld id="{0586CCB8-33D6-4333-ADBD-5CA8DA0352FB}" type="slidenum">
              <a:rPr lang="sk-SK" altLang="sk-SK"/>
              <a:pPr>
                <a:defRPr/>
              </a:pPr>
              <a:t>‹#›</a:t>
            </a:fld>
            <a:endParaRPr lang="sk-SK" altLang="sk-SK"/>
          </a:p>
        </p:txBody>
      </p:sp>
    </p:spTree>
    <p:extLst>
      <p:ext uri="{BB962C8B-B14F-4D97-AF65-F5344CB8AC3E}">
        <p14:creationId xmlns:p14="http://schemas.microsoft.com/office/powerpoint/2010/main" val="1085672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3">
            <a:extLst>
              <a:ext uri="{FF2B5EF4-FFF2-40B4-BE49-F238E27FC236}">
                <a16:creationId xmlns:a16="http://schemas.microsoft.com/office/drawing/2014/main" id="{9EB170E8-CA8D-4EDB-BF50-D8FCABCADE0E}"/>
              </a:ext>
            </a:extLst>
          </p:cNvPr>
          <p:cNvSpPr>
            <a:spLocks noGrp="1"/>
          </p:cNvSpPr>
          <p:nvPr>
            <p:ph type="dt" sz="half" idx="10"/>
          </p:nvPr>
        </p:nvSpPr>
        <p:spPr/>
        <p:txBody>
          <a:bodyPr/>
          <a:lstStyle>
            <a:lvl1pPr>
              <a:defRPr/>
            </a:lvl1pPr>
          </a:lstStyle>
          <a:p>
            <a:pPr>
              <a:defRPr/>
            </a:pPr>
            <a:fld id="{097B2EA3-23F0-4690-9F6E-514D657365CD}"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88FE7249-07B7-4F83-BE09-E9DAC4C49AA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BFE5358-935C-4B61-B1D3-F6A610AACEF0}"/>
              </a:ext>
            </a:extLst>
          </p:cNvPr>
          <p:cNvSpPr>
            <a:spLocks noGrp="1"/>
          </p:cNvSpPr>
          <p:nvPr>
            <p:ph type="sldNum" sz="quarter" idx="12"/>
          </p:nvPr>
        </p:nvSpPr>
        <p:spPr/>
        <p:txBody>
          <a:bodyPr/>
          <a:lstStyle>
            <a:lvl1pPr>
              <a:defRPr/>
            </a:lvl1pPr>
          </a:lstStyle>
          <a:p>
            <a:pPr>
              <a:defRPr/>
            </a:pPr>
            <a:fld id="{99C728A9-4550-453E-BA31-EFC46A7A4B0F}" type="slidenum">
              <a:rPr lang="sk-SK" altLang="sk-SK"/>
              <a:pPr>
                <a:defRPr/>
              </a:pPr>
              <a:t>‹#›</a:t>
            </a:fld>
            <a:endParaRPr lang="sk-SK" altLang="sk-SK"/>
          </a:p>
        </p:txBody>
      </p:sp>
    </p:spTree>
    <p:extLst>
      <p:ext uri="{BB962C8B-B14F-4D97-AF65-F5344CB8AC3E}">
        <p14:creationId xmlns:p14="http://schemas.microsoft.com/office/powerpoint/2010/main" val="29841587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sk-SK"/>
              <a:t>Upravte štýly predlohy textu</a:t>
            </a:r>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3">
            <a:extLst>
              <a:ext uri="{FF2B5EF4-FFF2-40B4-BE49-F238E27FC236}">
                <a16:creationId xmlns:a16="http://schemas.microsoft.com/office/drawing/2014/main" id="{0DC56F0D-93D4-45C0-A033-347BE2830CB1}"/>
              </a:ext>
            </a:extLst>
          </p:cNvPr>
          <p:cNvSpPr>
            <a:spLocks noGrp="1"/>
          </p:cNvSpPr>
          <p:nvPr>
            <p:ph type="dt" sz="half" idx="10"/>
          </p:nvPr>
        </p:nvSpPr>
        <p:spPr/>
        <p:txBody>
          <a:bodyPr/>
          <a:lstStyle>
            <a:lvl1pPr>
              <a:defRPr/>
            </a:lvl1pPr>
          </a:lstStyle>
          <a:p>
            <a:pPr>
              <a:defRPr/>
            </a:pPr>
            <a:fld id="{5EF302EB-48B6-491C-B2EE-A803B5B48319}" type="datetimeFigureOut">
              <a:rPr lang="sk-SK"/>
              <a:pPr>
                <a:defRPr/>
              </a:pPr>
              <a:t>7. 3. 2020</a:t>
            </a:fld>
            <a:endParaRPr lang="sk-SK"/>
          </a:p>
        </p:txBody>
      </p:sp>
      <p:sp>
        <p:nvSpPr>
          <p:cNvPr id="8" name="Zástupný objekt pre pätu 4">
            <a:extLst>
              <a:ext uri="{FF2B5EF4-FFF2-40B4-BE49-F238E27FC236}">
                <a16:creationId xmlns:a16="http://schemas.microsoft.com/office/drawing/2014/main" id="{83971757-080D-4A3F-AE9C-E20D0C6E28E2}"/>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75C644BF-8737-40CB-83CC-EE4ED212E56B}"/>
              </a:ext>
            </a:extLst>
          </p:cNvPr>
          <p:cNvSpPr>
            <a:spLocks noGrp="1"/>
          </p:cNvSpPr>
          <p:nvPr>
            <p:ph type="sldNum" sz="quarter" idx="12"/>
          </p:nvPr>
        </p:nvSpPr>
        <p:spPr/>
        <p:txBody>
          <a:bodyPr/>
          <a:lstStyle>
            <a:lvl1pPr>
              <a:defRPr/>
            </a:lvl1pPr>
          </a:lstStyle>
          <a:p>
            <a:pPr>
              <a:defRPr/>
            </a:pPr>
            <a:fld id="{9855EAFF-E628-4EC3-A097-5F8D4D1EC0F7}" type="slidenum">
              <a:rPr lang="sk-SK" altLang="sk-SK"/>
              <a:pPr>
                <a:defRPr/>
              </a:pPr>
              <a:t>‹#›</a:t>
            </a:fld>
            <a:endParaRPr lang="sk-SK" altLang="sk-SK"/>
          </a:p>
        </p:txBody>
      </p:sp>
    </p:spTree>
    <p:extLst>
      <p:ext uri="{BB962C8B-B14F-4D97-AF65-F5344CB8AC3E}">
        <p14:creationId xmlns:p14="http://schemas.microsoft.com/office/powerpoint/2010/main" val="21982538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dátum 3">
            <a:extLst>
              <a:ext uri="{FF2B5EF4-FFF2-40B4-BE49-F238E27FC236}">
                <a16:creationId xmlns:a16="http://schemas.microsoft.com/office/drawing/2014/main" id="{FF4FF0AA-5A26-4CF0-BBFE-7551E967900A}"/>
              </a:ext>
            </a:extLst>
          </p:cNvPr>
          <p:cNvSpPr>
            <a:spLocks noGrp="1"/>
          </p:cNvSpPr>
          <p:nvPr>
            <p:ph type="dt" sz="half" idx="10"/>
          </p:nvPr>
        </p:nvSpPr>
        <p:spPr/>
        <p:txBody>
          <a:bodyPr/>
          <a:lstStyle>
            <a:lvl1pPr>
              <a:defRPr/>
            </a:lvl1pPr>
          </a:lstStyle>
          <a:p>
            <a:pPr>
              <a:defRPr/>
            </a:pPr>
            <a:fld id="{44C1CA87-1EFE-4A17-AD3F-1226BAA4B4E1}" type="datetimeFigureOut">
              <a:rPr lang="sk-SK"/>
              <a:pPr>
                <a:defRPr/>
              </a:pPr>
              <a:t>7. 3. 2020</a:t>
            </a:fld>
            <a:endParaRPr lang="sk-SK"/>
          </a:p>
        </p:txBody>
      </p:sp>
      <p:sp>
        <p:nvSpPr>
          <p:cNvPr id="4" name="Zástupný objekt pre pätu 4">
            <a:extLst>
              <a:ext uri="{FF2B5EF4-FFF2-40B4-BE49-F238E27FC236}">
                <a16:creationId xmlns:a16="http://schemas.microsoft.com/office/drawing/2014/main" id="{C0FBDD72-0F29-4B8B-B3E6-1100F55B456D}"/>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CAB2D0EE-45D5-408B-8339-98DA2757577C}"/>
              </a:ext>
            </a:extLst>
          </p:cNvPr>
          <p:cNvSpPr>
            <a:spLocks noGrp="1"/>
          </p:cNvSpPr>
          <p:nvPr>
            <p:ph type="sldNum" sz="quarter" idx="12"/>
          </p:nvPr>
        </p:nvSpPr>
        <p:spPr/>
        <p:txBody>
          <a:bodyPr/>
          <a:lstStyle>
            <a:lvl1pPr>
              <a:defRPr/>
            </a:lvl1pPr>
          </a:lstStyle>
          <a:p>
            <a:pPr>
              <a:defRPr/>
            </a:pPr>
            <a:fld id="{AB7BFBBE-9D4D-4C7C-87AE-09DF388D684B}" type="slidenum">
              <a:rPr lang="sk-SK" altLang="sk-SK"/>
              <a:pPr>
                <a:defRPr/>
              </a:pPr>
              <a:t>‹#›</a:t>
            </a:fld>
            <a:endParaRPr lang="sk-SK" altLang="sk-SK"/>
          </a:p>
        </p:txBody>
      </p:sp>
    </p:spTree>
    <p:extLst>
      <p:ext uri="{BB962C8B-B14F-4D97-AF65-F5344CB8AC3E}">
        <p14:creationId xmlns:p14="http://schemas.microsoft.com/office/powerpoint/2010/main" val="38029801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065F4A6A-BC30-4849-ABF8-B431E814D02A}"/>
              </a:ext>
            </a:extLst>
          </p:cNvPr>
          <p:cNvSpPr>
            <a:spLocks noGrp="1"/>
          </p:cNvSpPr>
          <p:nvPr>
            <p:ph type="dt" sz="half" idx="10"/>
          </p:nvPr>
        </p:nvSpPr>
        <p:spPr/>
        <p:txBody>
          <a:bodyPr/>
          <a:lstStyle>
            <a:lvl1pPr>
              <a:defRPr/>
            </a:lvl1pPr>
          </a:lstStyle>
          <a:p>
            <a:pPr>
              <a:defRPr/>
            </a:pPr>
            <a:fld id="{271348FD-A468-4117-9C43-3C307FFD4069}" type="datetimeFigureOut">
              <a:rPr lang="sk-SK"/>
              <a:pPr>
                <a:defRPr/>
              </a:pPr>
              <a:t>7. 3. 2020</a:t>
            </a:fld>
            <a:endParaRPr lang="sk-SK"/>
          </a:p>
        </p:txBody>
      </p:sp>
      <p:sp>
        <p:nvSpPr>
          <p:cNvPr id="3" name="Zástupný objekt pre pätu 4">
            <a:extLst>
              <a:ext uri="{FF2B5EF4-FFF2-40B4-BE49-F238E27FC236}">
                <a16:creationId xmlns:a16="http://schemas.microsoft.com/office/drawing/2014/main" id="{AA243748-224D-46D0-A30A-B9A1E3EA3FC4}"/>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F0CA8A22-43DF-4313-98BF-2350B32A2CEB}"/>
              </a:ext>
            </a:extLst>
          </p:cNvPr>
          <p:cNvSpPr>
            <a:spLocks noGrp="1"/>
          </p:cNvSpPr>
          <p:nvPr>
            <p:ph type="sldNum" sz="quarter" idx="12"/>
          </p:nvPr>
        </p:nvSpPr>
        <p:spPr/>
        <p:txBody>
          <a:bodyPr/>
          <a:lstStyle>
            <a:lvl1pPr>
              <a:defRPr/>
            </a:lvl1pPr>
          </a:lstStyle>
          <a:p>
            <a:pPr>
              <a:defRPr/>
            </a:pPr>
            <a:fld id="{BDF66A7C-F4EF-47EB-809C-C2E918051CD5}" type="slidenum">
              <a:rPr lang="sk-SK" altLang="sk-SK"/>
              <a:pPr>
                <a:defRPr/>
              </a:pPr>
              <a:t>‹#›</a:t>
            </a:fld>
            <a:endParaRPr lang="sk-SK" altLang="sk-SK"/>
          </a:p>
        </p:txBody>
      </p:sp>
    </p:spTree>
    <p:extLst>
      <p:ext uri="{BB962C8B-B14F-4D97-AF65-F5344CB8AC3E}">
        <p14:creationId xmlns:p14="http://schemas.microsoft.com/office/powerpoint/2010/main" val="843277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52399E52-B348-4CF2-BA68-3BFF937DBB7F}"/>
              </a:ext>
            </a:extLst>
          </p:cNvPr>
          <p:cNvSpPr>
            <a:spLocks noGrp="1"/>
          </p:cNvSpPr>
          <p:nvPr>
            <p:ph type="dt" sz="half" idx="10"/>
          </p:nvPr>
        </p:nvSpPr>
        <p:spPr/>
        <p:txBody>
          <a:bodyPr/>
          <a:lstStyle>
            <a:lvl1pPr>
              <a:defRPr/>
            </a:lvl1pPr>
          </a:lstStyle>
          <a:p>
            <a:pPr>
              <a:defRPr/>
            </a:pPr>
            <a:fld id="{C4E1B411-2BD5-413F-BD48-52C3A89227D2}"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A96AA5F8-70D3-4D63-B002-90514D4CDA18}"/>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0B38FB16-676D-4071-8D10-FC7997B1EE94}"/>
              </a:ext>
            </a:extLst>
          </p:cNvPr>
          <p:cNvSpPr>
            <a:spLocks noGrp="1"/>
          </p:cNvSpPr>
          <p:nvPr>
            <p:ph type="sldNum" sz="quarter" idx="12"/>
          </p:nvPr>
        </p:nvSpPr>
        <p:spPr/>
        <p:txBody>
          <a:bodyPr/>
          <a:lstStyle>
            <a:lvl1pPr>
              <a:defRPr/>
            </a:lvl1pPr>
          </a:lstStyle>
          <a:p>
            <a:pPr>
              <a:defRPr/>
            </a:pPr>
            <a:fld id="{0CE98F5D-EFEA-4DDE-89E0-627C442027CF}" type="slidenum">
              <a:rPr lang="sk-SK" altLang="sk-SK"/>
              <a:pPr>
                <a:defRPr/>
              </a:pPr>
              <a:t>‹#›</a:t>
            </a:fld>
            <a:endParaRPr lang="sk-SK" altLang="sk-SK"/>
          </a:p>
        </p:txBody>
      </p:sp>
    </p:spTree>
    <p:extLst>
      <p:ext uri="{BB962C8B-B14F-4D97-AF65-F5344CB8AC3E}">
        <p14:creationId xmlns:p14="http://schemas.microsoft.com/office/powerpoint/2010/main" val="10487148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46D9583E-C8A4-4EB1-B910-707B78EBE39F}"/>
              </a:ext>
            </a:extLst>
          </p:cNvPr>
          <p:cNvSpPr>
            <a:spLocks noGrp="1"/>
          </p:cNvSpPr>
          <p:nvPr>
            <p:ph type="dt" sz="half" idx="10"/>
          </p:nvPr>
        </p:nvSpPr>
        <p:spPr/>
        <p:txBody>
          <a:bodyPr/>
          <a:lstStyle>
            <a:lvl1pPr>
              <a:defRPr/>
            </a:lvl1pPr>
          </a:lstStyle>
          <a:p>
            <a:pPr>
              <a:defRPr/>
            </a:pPr>
            <a:fld id="{ED5C9A97-EA2D-48FD-9A05-7F69565702CB}" type="datetimeFigureOut">
              <a:rPr lang="sk-SK"/>
              <a:pPr>
                <a:defRPr/>
              </a:pPr>
              <a:t>7. 3. 2020</a:t>
            </a:fld>
            <a:endParaRPr lang="sk-SK"/>
          </a:p>
        </p:txBody>
      </p:sp>
      <p:sp>
        <p:nvSpPr>
          <p:cNvPr id="6" name="Zástupný objekt pre pätu 4">
            <a:extLst>
              <a:ext uri="{FF2B5EF4-FFF2-40B4-BE49-F238E27FC236}">
                <a16:creationId xmlns:a16="http://schemas.microsoft.com/office/drawing/2014/main" id="{B88C622A-1A0B-42DF-88BB-9CA927406B61}"/>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F2F9B151-2D09-45AD-B04B-5C70A47CDDDD}"/>
              </a:ext>
            </a:extLst>
          </p:cNvPr>
          <p:cNvSpPr>
            <a:spLocks noGrp="1"/>
          </p:cNvSpPr>
          <p:nvPr>
            <p:ph type="sldNum" sz="quarter" idx="12"/>
          </p:nvPr>
        </p:nvSpPr>
        <p:spPr/>
        <p:txBody>
          <a:bodyPr/>
          <a:lstStyle>
            <a:lvl1pPr>
              <a:defRPr/>
            </a:lvl1pPr>
          </a:lstStyle>
          <a:p>
            <a:pPr>
              <a:defRPr/>
            </a:pPr>
            <a:fld id="{2A82B5AB-E41D-43DF-AEC6-297B45A42C55}" type="slidenum">
              <a:rPr lang="sk-SK" altLang="sk-SK"/>
              <a:pPr>
                <a:defRPr/>
              </a:pPr>
              <a:t>‹#›</a:t>
            </a:fld>
            <a:endParaRPr lang="sk-SK" altLang="sk-SK"/>
          </a:p>
        </p:txBody>
      </p:sp>
    </p:spTree>
    <p:extLst>
      <p:ext uri="{BB962C8B-B14F-4D97-AF65-F5344CB8AC3E}">
        <p14:creationId xmlns:p14="http://schemas.microsoft.com/office/powerpoint/2010/main" val="2624472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zvislý text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AA788BE1-2EB4-44C2-B27B-143D58528C63}"/>
              </a:ext>
            </a:extLst>
          </p:cNvPr>
          <p:cNvSpPr>
            <a:spLocks noGrp="1"/>
          </p:cNvSpPr>
          <p:nvPr>
            <p:ph type="dt" sz="half" idx="10"/>
          </p:nvPr>
        </p:nvSpPr>
        <p:spPr/>
        <p:txBody>
          <a:bodyPr/>
          <a:lstStyle>
            <a:lvl1pPr>
              <a:defRPr/>
            </a:lvl1pPr>
          </a:lstStyle>
          <a:p>
            <a:pPr>
              <a:defRPr/>
            </a:pPr>
            <a:fld id="{C6AA5E35-7559-4D5A-820F-A719062093DC}"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920A18C0-7FBB-47D8-8919-82CE6E76EF8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829F230-867C-49B9-A58C-EF9F456C259A}"/>
              </a:ext>
            </a:extLst>
          </p:cNvPr>
          <p:cNvSpPr>
            <a:spLocks noGrp="1"/>
          </p:cNvSpPr>
          <p:nvPr>
            <p:ph type="sldNum" sz="quarter" idx="12"/>
          </p:nvPr>
        </p:nvSpPr>
        <p:spPr/>
        <p:txBody>
          <a:bodyPr/>
          <a:lstStyle>
            <a:lvl1pPr>
              <a:defRPr/>
            </a:lvl1pPr>
          </a:lstStyle>
          <a:p>
            <a:pPr>
              <a:defRPr/>
            </a:pPr>
            <a:fld id="{8F320152-29F1-44AD-A3BA-A5EB4CB3B58E}" type="slidenum">
              <a:rPr lang="sk-SK" altLang="sk-SK"/>
              <a:pPr>
                <a:defRPr/>
              </a:pPr>
              <a:t>‹#›</a:t>
            </a:fld>
            <a:endParaRPr lang="sk-SK" altLang="sk-SK"/>
          </a:p>
        </p:txBody>
      </p:sp>
    </p:spTree>
    <p:extLst>
      <p:ext uri="{BB962C8B-B14F-4D97-AF65-F5344CB8AC3E}">
        <p14:creationId xmlns:p14="http://schemas.microsoft.com/office/powerpoint/2010/main" val="422996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sk-SK"/>
              <a:t>Upravte štýly predlohy textu</a:t>
            </a:r>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E3F0170-415E-466C-A5E5-28EB4A377BD9}"/>
              </a:ext>
            </a:extLst>
          </p:cNvPr>
          <p:cNvSpPr>
            <a:spLocks noGrp="1"/>
          </p:cNvSpPr>
          <p:nvPr>
            <p:ph type="dt" sz="half" idx="10"/>
          </p:nvPr>
        </p:nvSpPr>
        <p:spPr/>
        <p:txBody>
          <a:bodyPr/>
          <a:lstStyle>
            <a:lvl1pPr>
              <a:defRPr/>
            </a:lvl1pPr>
          </a:lstStyle>
          <a:p>
            <a:pPr>
              <a:defRPr/>
            </a:pPr>
            <a:fld id="{E3255222-8FD5-448D-A0CD-5768036F9CE2}"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61666AE7-CF59-4B37-BEDB-743315AFF1C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2C4AEAD-0FAB-4CBF-806E-51D603876B47}"/>
              </a:ext>
            </a:extLst>
          </p:cNvPr>
          <p:cNvSpPr>
            <a:spLocks noGrp="1"/>
          </p:cNvSpPr>
          <p:nvPr>
            <p:ph type="sldNum" sz="quarter" idx="12"/>
          </p:nvPr>
        </p:nvSpPr>
        <p:spPr/>
        <p:txBody>
          <a:bodyPr/>
          <a:lstStyle>
            <a:lvl1pPr>
              <a:defRPr/>
            </a:lvl1pPr>
          </a:lstStyle>
          <a:p>
            <a:pPr>
              <a:defRPr/>
            </a:pPr>
            <a:fld id="{D9C56DE8-3C6B-4E5B-8795-F7FD26331DD4}" type="slidenum">
              <a:rPr lang="sk-SK" altLang="sk-SK"/>
              <a:pPr>
                <a:defRPr/>
              </a:pPr>
              <a:t>‹#›</a:t>
            </a:fld>
            <a:endParaRPr lang="sk-SK" altLang="sk-SK"/>
          </a:p>
        </p:txBody>
      </p:sp>
    </p:spTree>
    <p:extLst>
      <p:ext uri="{BB962C8B-B14F-4D97-AF65-F5344CB8AC3E}">
        <p14:creationId xmlns:p14="http://schemas.microsoft.com/office/powerpoint/2010/main" val="26549267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22692479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36960660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36602876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17783901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36504886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25530334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1836709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12034613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5656163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13528131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1672918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objekt pre nadpis 1">
            <a:extLst>
              <a:ext uri="{FF2B5EF4-FFF2-40B4-BE49-F238E27FC236}">
                <a16:creationId xmlns:a16="http://schemas.microsoft.com/office/drawing/2014/main" id="{FB6972C2-0C93-42C7-95E8-6DB34F52A9B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objekt pre text 2">
            <a:extLst>
              <a:ext uri="{FF2B5EF4-FFF2-40B4-BE49-F238E27FC236}">
                <a16:creationId xmlns:a16="http://schemas.microsoft.com/office/drawing/2014/main" id="{C1831651-F33D-41B1-A570-8CA0491B41F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6E37FCD7-FB06-489E-A3C8-331316F3D5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7540B77-6729-44E1-A7ED-BC4B975CA50E}"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A9E19A07-BCF8-434C-99D7-5D2109C6D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BD67A6C-D3B3-4A63-A2B6-216C9FBA5B96}"/>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90E269EF-6752-461E-897D-36E805AEC1AE}"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objekt pre nadpis 1">
            <a:extLst>
              <a:ext uri="{FF2B5EF4-FFF2-40B4-BE49-F238E27FC236}">
                <a16:creationId xmlns:a16="http://schemas.microsoft.com/office/drawing/2014/main" id="{FB6972C2-0C93-42C7-95E8-6DB34F52A9B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objekt pre text 2">
            <a:extLst>
              <a:ext uri="{FF2B5EF4-FFF2-40B4-BE49-F238E27FC236}">
                <a16:creationId xmlns:a16="http://schemas.microsoft.com/office/drawing/2014/main" id="{C1831651-F33D-41B1-A570-8CA0491B41F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6E37FCD7-FB06-489E-A3C8-331316F3D5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7540B77-6729-44E1-A7ED-BC4B975CA50E}" type="datetimeFigureOut">
              <a:rPr lang="sk-SK"/>
              <a:pPr>
                <a:defRPr/>
              </a:pPr>
              <a:t>7. 3. 2020</a:t>
            </a:fld>
            <a:endParaRPr lang="sk-SK"/>
          </a:p>
        </p:txBody>
      </p:sp>
      <p:sp>
        <p:nvSpPr>
          <p:cNvPr id="5" name="Zástupný objekt pre pätu 4">
            <a:extLst>
              <a:ext uri="{FF2B5EF4-FFF2-40B4-BE49-F238E27FC236}">
                <a16:creationId xmlns:a16="http://schemas.microsoft.com/office/drawing/2014/main" id="{A9E19A07-BCF8-434C-99D7-5D2109C6D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BD67A6C-D3B3-4A63-A2B6-216C9FBA5B96}"/>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90E269EF-6752-461E-897D-36E805AEC1AE}" type="slidenum">
              <a:rPr lang="sk-SK" altLang="sk-SK"/>
              <a:pPr>
                <a:defRPr/>
              </a:pPr>
              <a:t>‹#›</a:t>
            </a:fld>
            <a:endParaRPr lang="sk-SK" altLang="sk-SK"/>
          </a:p>
        </p:txBody>
      </p:sp>
    </p:spTree>
    <p:extLst>
      <p:ext uri="{BB962C8B-B14F-4D97-AF65-F5344CB8AC3E}">
        <p14:creationId xmlns:p14="http://schemas.microsoft.com/office/powerpoint/2010/main" val="363021488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392867371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hyperlink" Target="https://vk.com/mispps" TargetMode="External"/><Relationship Id="rId3" Type="http://schemas.openxmlformats.org/officeDocument/2006/relationships/image" Target="../media/image50.png"/><Relationship Id="rId7" Type="http://schemas.openxmlformats.org/officeDocument/2006/relationships/hyperlink" Target="https://www.facebook.com/mispps" TargetMode="External"/><Relationship Id="rId12" Type="http://schemas.openxmlformats.org/officeDocument/2006/relationships/image" Target="../media/image55.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52.png"/><Relationship Id="rId11" Type="http://schemas.openxmlformats.org/officeDocument/2006/relationships/hyperlink" Target="https://plus.google.com/+Mispps/" TargetMode="External"/><Relationship Id="rId5" Type="http://schemas.openxmlformats.org/officeDocument/2006/relationships/image" Target="../media/image51.png"/><Relationship Id="rId10" Type="http://schemas.openxmlformats.org/officeDocument/2006/relationships/image" Target="../media/image5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94310D07-2E41-4556-A487-74D774FA0BA3}"/>
              </a:ext>
            </a:extLst>
          </p:cNvPr>
          <p:cNvPicPr>
            <a:picLocks noChangeAspect="1"/>
          </p:cNvPicPr>
          <p:nvPr/>
        </p:nvPicPr>
        <p:blipFill>
          <a:blip r:embed="rId3"/>
          <a:srcRect/>
          <a:stretch>
            <a:fillRect/>
          </a:stretch>
        </p:blipFill>
        <p:spPr bwMode="auto">
          <a:xfrm>
            <a:off x="8782050" y="608013"/>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a:extLst>
              <a:ext uri="{FF2B5EF4-FFF2-40B4-BE49-F238E27FC236}">
                <a16:creationId xmlns:a16="http://schemas.microsoft.com/office/drawing/2014/main" id="{2A18973C-9DD3-4E91-8422-DC8705B51571}"/>
              </a:ext>
            </a:extLst>
          </p:cNvPr>
          <p:cNvSpPr/>
          <p:nvPr/>
        </p:nvSpPr>
        <p:spPr>
          <a:xfrm>
            <a:off x="2704701" y="1660761"/>
            <a:ext cx="5814412" cy="2800767"/>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35000">
                      <a:schemeClr val="accent6">
                        <a:lumMod val="60000"/>
                        <a:lumOff val="40000"/>
                      </a:schemeClr>
                    </a:gs>
                    <a:gs pos="100000">
                      <a:schemeClr val="accent6">
                        <a:lumMod val="75000"/>
                      </a:schemeClr>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Russian</a:t>
            </a:r>
          </a:p>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35000">
                      <a:schemeClr val="accent6">
                        <a:lumMod val="60000"/>
                        <a:lumOff val="40000"/>
                      </a:schemeClr>
                    </a:gs>
                    <a:gs pos="100000">
                      <a:schemeClr val="accent6">
                        <a:lumMod val="75000"/>
                      </a:schemeClr>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Federation</a:t>
            </a:r>
          </a:p>
        </p:txBody>
      </p:sp>
      <p:sp>
        <p:nvSpPr>
          <p:cNvPr id="5" name="Rok">
            <a:extLst>
              <a:ext uri="{FF2B5EF4-FFF2-40B4-BE49-F238E27FC236}">
                <a16:creationId xmlns:a16="http://schemas.microsoft.com/office/drawing/2014/main" id="{19F95EC9-FA7C-49A5-B154-890CCFD01838}"/>
              </a:ext>
            </a:extLst>
          </p:cNvPr>
          <p:cNvSpPr txBox="1"/>
          <p:nvPr/>
        </p:nvSpPr>
        <p:spPr>
          <a:xfrm>
            <a:off x="432000" y="6177601"/>
            <a:ext cx="905741" cy="3796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1867">
                <a:ln w="3175">
                  <a:solidFill>
                    <a:srgbClr val="233616"/>
                  </a:solidFill>
                </a:ln>
                <a:solidFill>
                  <a:schemeClr val="bg1"/>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7" name="Autor">
            <a:extLst>
              <a:ext uri="{FF2B5EF4-FFF2-40B4-BE49-F238E27FC236}">
                <a16:creationId xmlns:a16="http://schemas.microsoft.com/office/drawing/2014/main" id="{32E658DE-E1B7-464D-9C72-29E8F6FB4A35}"/>
              </a:ext>
            </a:extLst>
          </p:cNvPr>
          <p:cNvSpPr txBox="1"/>
          <p:nvPr/>
        </p:nvSpPr>
        <p:spPr>
          <a:xfrm>
            <a:off x="5683169" y="5897623"/>
            <a:ext cx="4784806" cy="4207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srgbClr val="233616"/>
                  </a:solidFill>
                </a:ln>
                <a:solidFill>
                  <a:schemeClr val="bg1"/>
                </a:solidFill>
                <a:effectLst>
                  <a:outerShdw blurRad="50800" dist="38100" dir="2700000" algn="tl" rotWithShape="0">
                    <a:prstClr val="black">
                      <a:alpha val="40000"/>
                    </a:prstClr>
                  </a:outerShdw>
                </a:effectLst>
                <a:latin typeface="Nadianne" panose="03020902050305070206" pitchFamily="66" charset="0"/>
              </a:rPr>
              <a:t>Compiled by - Tony and Steve</a:t>
            </a:r>
          </a:p>
        </p:txBody>
      </p:sp>
      <p:pic>
        <p:nvPicPr>
          <p:cNvPr id="2" name="Vlajka">
            <a:extLst>
              <a:ext uri="{FF2B5EF4-FFF2-40B4-BE49-F238E27FC236}">
                <a16:creationId xmlns:a16="http://schemas.microsoft.com/office/drawing/2014/main" id="{25BFD2A1-5144-4C88-B216-E7513A70D0B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666556">
            <a:off x="1104900" y="620713"/>
            <a:ext cx="1574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var">
            <a:extLst>
              <a:ext uri="{FF2B5EF4-FFF2-40B4-BE49-F238E27FC236}">
                <a16:creationId xmlns:a16="http://schemas.microsoft.com/office/drawing/2014/main" id="{5342D2F4-0306-490F-83E4-4EA3B14308B0}"/>
              </a:ext>
            </a:extLst>
          </p:cNvPr>
          <p:cNvSpPr/>
          <p:nvPr/>
        </p:nvSpPr>
        <p:spPr>
          <a:xfrm rot="20920951">
            <a:off x="979488" y="1001713"/>
            <a:ext cx="1825625" cy="1144587"/>
          </a:xfrm>
          <a:prstGeom prst="rect">
            <a:avLst/>
          </a:prstGeom>
          <a:solidFill>
            <a:schemeClr val="bg1">
              <a:lumMod val="65000"/>
              <a:alpha val="30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k-SK"/>
          </a:p>
        </p:txBody>
      </p:sp>
      <p:sp>
        <p:nvSpPr>
          <p:cNvPr id="6" name="Číslo">
            <a:extLst>
              <a:ext uri="{FF2B5EF4-FFF2-40B4-BE49-F238E27FC236}">
                <a16:creationId xmlns:a16="http://schemas.microsoft.com/office/drawing/2014/main" id="{CFB1752A-E21B-48C5-B6DF-229845447E16}"/>
              </a:ext>
            </a:extLst>
          </p:cNvPr>
          <p:cNvSpPr/>
          <p:nvPr/>
        </p:nvSpPr>
        <p:spPr>
          <a:xfrm>
            <a:off x="9612374" y="4201578"/>
            <a:ext cx="1325920" cy="1275289"/>
          </a:xfrm>
          <a:prstGeom prst="irregularSeal1">
            <a:avLst/>
          </a:prstGeom>
          <a:solidFill>
            <a:schemeClr val="accent6">
              <a:lumMod val="40000"/>
              <a:lumOff val="60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144000" rtlCol="0" anchor="ctr"/>
          <a:lstStyle/>
          <a:p>
            <a:pPr algn="ctr"/>
            <a:r>
              <a:rPr lang="sk-SK" sz="3600" b="1" i="1">
                <a:solidFill>
                  <a:schemeClr val="accent6">
                    <a:lumMod val="75000"/>
                  </a:schemeClr>
                </a:solidFill>
                <a:latin typeface="ArnolBoeDEE" pitchFamily="2" charset="0"/>
              </a:rPr>
              <a:t>3</a:t>
            </a:r>
          </a:p>
        </p:txBody>
      </p:sp>
      <p:pic>
        <p:nvPicPr>
          <p:cNvPr id="4098" name="Rám">
            <a:extLst>
              <a:ext uri="{FF2B5EF4-FFF2-40B4-BE49-F238E27FC236}">
                <a16:creationId xmlns:a16="http://schemas.microsoft.com/office/drawing/2014/main" id="{BF32BCAA-86B5-4263-90C8-FD9C80C3A2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15000">
    <p:sndAc>
      <p:stSnd loop="1">
        <p:snd r:embed="rId2" name="P.Farina - Volg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50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1+#ppt_w/2"/>
                                          </p:val>
                                        </p:tav>
                                        <p:tav tm="100000">
                                          <p:val>
                                            <p:strVal val="#ppt_x"/>
                                          </p:val>
                                        </p:tav>
                                      </p:tavLst>
                                    </p:anim>
                                    <p:anim calcmode="lin" valueType="num">
                                      <p:cBhvr additive="base">
                                        <p:cTn id="8" dur="20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7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childTnLst>
                          </p:cTn>
                        </p:par>
                        <p:par>
                          <p:cTn id="15" fill="hold">
                            <p:stCondLst>
                              <p:cond delay="6700"/>
                            </p:stCondLst>
                            <p:childTnLst>
                              <p:par>
                                <p:cTn id="16" presetID="53" presetClass="entr" presetSubtype="16" fill="hold" grpId="0" nodeType="after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1500" fill="hold"/>
                                        <p:tgtEl>
                                          <p:spTgt spid="3"/>
                                        </p:tgtEl>
                                        <p:attrNameLst>
                                          <p:attrName>ppt_w</p:attrName>
                                        </p:attrNameLst>
                                      </p:cBhvr>
                                      <p:tavLst>
                                        <p:tav tm="0">
                                          <p:val>
                                            <p:fltVal val="0"/>
                                          </p:val>
                                        </p:tav>
                                        <p:tav tm="100000">
                                          <p:val>
                                            <p:strVal val="#ppt_w"/>
                                          </p:val>
                                        </p:tav>
                                      </p:tavLst>
                                    </p:anim>
                                    <p:anim calcmode="lin" valueType="num">
                                      <p:cBhvr>
                                        <p:cTn id="19" dur="1500" fill="hold"/>
                                        <p:tgtEl>
                                          <p:spTgt spid="3"/>
                                        </p:tgtEl>
                                        <p:attrNameLst>
                                          <p:attrName>ppt_h</p:attrName>
                                        </p:attrNameLst>
                                      </p:cBhvr>
                                      <p:tavLst>
                                        <p:tav tm="0">
                                          <p:val>
                                            <p:fltVal val="0"/>
                                          </p:val>
                                        </p:tav>
                                        <p:tav tm="100000">
                                          <p:val>
                                            <p:strVal val="#ppt_h"/>
                                          </p:val>
                                        </p:tav>
                                      </p:tavLst>
                                    </p:anim>
                                    <p:animEffect transition="in" filter="fade">
                                      <p:cBhvr>
                                        <p:cTn id="20" dur="1500"/>
                                        <p:tgtEl>
                                          <p:spTgt spid="3"/>
                                        </p:tgtEl>
                                      </p:cBhvr>
                                    </p:animEffect>
                                  </p:childTnLst>
                                </p:cTn>
                              </p:par>
                              <p:par>
                                <p:cTn id="21" presetID="53" presetClass="entr" presetSubtype="16" fill="hold" nodeType="withEffect">
                                  <p:stCondLst>
                                    <p:cond delay="500"/>
                                  </p:stCondLst>
                                  <p:childTnLst>
                                    <p:set>
                                      <p:cBhvr>
                                        <p:cTn id="22" dur="1" fill="hold">
                                          <p:stCondLst>
                                            <p:cond delay="0"/>
                                          </p:stCondLst>
                                        </p:cTn>
                                        <p:tgtEl>
                                          <p:spTgt spid="2"/>
                                        </p:tgtEl>
                                        <p:attrNameLst>
                                          <p:attrName>style.visibility</p:attrName>
                                        </p:attrNameLst>
                                      </p:cBhvr>
                                      <p:to>
                                        <p:strVal val="visible"/>
                                      </p:to>
                                    </p:set>
                                    <p:anim calcmode="lin" valueType="num">
                                      <p:cBhvr>
                                        <p:cTn id="23" dur="1500" fill="hold"/>
                                        <p:tgtEl>
                                          <p:spTgt spid="2"/>
                                        </p:tgtEl>
                                        <p:attrNameLst>
                                          <p:attrName>ppt_w</p:attrName>
                                        </p:attrNameLst>
                                      </p:cBhvr>
                                      <p:tavLst>
                                        <p:tav tm="0">
                                          <p:val>
                                            <p:fltVal val="0"/>
                                          </p:val>
                                        </p:tav>
                                        <p:tav tm="100000">
                                          <p:val>
                                            <p:strVal val="#ppt_w"/>
                                          </p:val>
                                        </p:tav>
                                      </p:tavLst>
                                    </p:anim>
                                    <p:anim calcmode="lin" valueType="num">
                                      <p:cBhvr>
                                        <p:cTn id="24" dur="1500" fill="hold"/>
                                        <p:tgtEl>
                                          <p:spTgt spid="2"/>
                                        </p:tgtEl>
                                        <p:attrNameLst>
                                          <p:attrName>ppt_h</p:attrName>
                                        </p:attrNameLst>
                                      </p:cBhvr>
                                      <p:tavLst>
                                        <p:tav tm="0">
                                          <p:val>
                                            <p:fltVal val="0"/>
                                          </p:val>
                                        </p:tav>
                                        <p:tav tm="100000">
                                          <p:val>
                                            <p:strVal val="#ppt_h"/>
                                          </p:val>
                                        </p:tav>
                                      </p:tavLst>
                                    </p:anim>
                                    <p:animEffect transition="in" filter="fade">
                                      <p:cBhvr>
                                        <p:cTn id="25" dur="1500"/>
                                        <p:tgtEl>
                                          <p:spTgt spid="2"/>
                                        </p:tgtEl>
                                      </p:cBhvr>
                                    </p:animEffect>
                                  </p:childTnLst>
                                </p:cTn>
                              </p:par>
                            </p:childTnLst>
                          </p:cTn>
                        </p:par>
                        <p:par>
                          <p:cTn id="26" fill="hold" nodeType="afterGroup">
                            <p:stCondLst>
                              <p:cond delay="8700"/>
                            </p:stCondLst>
                            <p:childTnLst>
                              <p:par>
                                <p:cTn id="27" presetID="53" presetClass="entr" presetSubtype="16" fill="hold" nodeType="afterEffect">
                                  <p:stCondLst>
                                    <p:cond delay="500"/>
                                  </p:stCondLst>
                                  <p:childTnLst>
                                    <p:set>
                                      <p:cBhvr>
                                        <p:cTn id="28" dur="1" fill="hold">
                                          <p:stCondLst>
                                            <p:cond delay="0"/>
                                          </p:stCondLst>
                                        </p:cTn>
                                        <p:tgtEl>
                                          <p:spTgt spid="5"/>
                                        </p:tgtEl>
                                        <p:attrNameLst>
                                          <p:attrName>style.visibility</p:attrName>
                                        </p:attrNameLst>
                                      </p:cBhvr>
                                      <p:to>
                                        <p:strVal val="visible"/>
                                      </p:to>
                                    </p:set>
                                    <p:anim calcmode="lin" valueType="num">
                                      <p:cBhvr>
                                        <p:cTn id="29" dur="1500" fill="hold"/>
                                        <p:tgtEl>
                                          <p:spTgt spid="5"/>
                                        </p:tgtEl>
                                        <p:attrNameLst>
                                          <p:attrName>ppt_w</p:attrName>
                                        </p:attrNameLst>
                                      </p:cBhvr>
                                      <p:tavLst>
                                        <p:tav tm="0">
                                          <p:val>
                                            <p:fltVal val="0"/>
                                          </p:val>
                                        </p:tav>
                                        <p:tav tm="100000">
                                          <p:val>
                                            <p:strVal val="#ppt_w"/>
                                          </p:val>
                                        </p:tav>
                                      </p:tavLst>
                                    </p:anim>
                                    <p:anim calcmode="lin" valueType="num">
                                      <p:cBhvr>
                                        <p:cTn id="30" dur="1500" fill="hold"/>
                                        <p:tgtEl>
                                          <p:spTgt spid="5"/>
                                        </p:tgtEl>
                                        <p:attrNameLst>
                                          <p:attrName>ppt_h</p:attrName>
                                        </p:attrNameLst>
                                      </p:cBhvr>
                                      <p:tavLst>
                                        <p:tav tm="0">
                                          <p:val>
                                            <p:fltVal val="0"/>
                                          </p:val>
                                        </p:tav>
                                        <p:tav tm="100000">
                                          <p:val>
                                            <p:strVal val="#ppt_h"/>
                                          </p:val>
                                        </p:tav>
                                      </p:tavLst>
                                    </p:anim>
                                    <p:animEffect transition="in" filter="fade">
                                      <p:cBhvr>
                                        <p:cTn id="31" dur="1500"/>
                                        <p:tgtEl>
                                          <p:spTgt spid="5"/>
                                        </p:tgtEl>
                                      </p:cBhvr>
                                    </p:animEffect>
                                  </p:childTnLst>
                                </p:cTn>
                              </p:par>
                            </p:childTnLst>
                          </p:cTn>
                        </p:par>
                        <p:par>
                          <p:cTn id="32" fill="hold" nodeType="afterGroup">
                            <p:stCondLst>
                              <p:cond delay="10700"/>
                            </p:stCondLst>
                            <p:childTnLst>
                              <p:par>
                                <p:cTn id="33" presetID="2" presetClass="entr" presetSubtype="2"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1+#ppt_w/2"/>
                                          </p:val>
                                        </p:tav>
                                        <p:tav tm="100000">
                                          <p:val>
                                            <p:strVal val="#ppt_x"/>
                                          </p:val>
                                        </p:tav>
                                      </p:tavLst>
                                    </p:anim>
                                    <p:anim calcmode="lin" valueType="num">
                                      <p:cBhvr additive="base">
                                        <p:cTn id="36"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pa">
            <a:extLst>
              <a:ext uri="{FF2B5EF4-FFF2-40B4-BE49-F238E27FC236}">
                <a16:creationId xmlns:a16="http://schemas.microsoft.com/office/drawing/2014/main" id="{65F10967-6CD8-4795-B2E9-D62E1ED271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263" y="1028700"/>
            <a:ext cx="9421812" cy="5297488"/>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 name="Logo">
            <a:extLst>
              <a:ext uri="{FF2B5EF4-FFF2-40B4-BE49-F238E27FC236}">
                <a16:creationId xmlns:a16="http://schemas.microsoft.com/office/drawing/2014/main" id="{B4708FDF-6C93-494E-BC99-B337F59BAB47}"/>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Nadpis">
            <a:extLst>
              <a:ext uri="{FF2B5EF4-FFF2-40B4-BE49-F238E27FC236}">
                <a16:creationId xmlns:a16="http://schemas.microsoft.com/office/drawing/2014/main" id="{2F513926-93FA-42B8-B369-34DC5425E69F}"/>
              </a:ext>
            </a:extLst>
          </p:cNvPr>
          <p:cNvSpPr txBox="1"/>
          <p:nvPr/>
        </p:nvSpPr>
        <p:spPr>
          <a:xfrm>
            <a:off x="2477928" y="343048"/>
            <a:ext cx="6126481" cy="461665"/>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defRPr/>
            </a:pPr>
            <a:r>
              <a:rPr lang="en-US" sz="2400" b="1">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General </a:t>
            </a:r>
            <a:r>
              <a:rPr lang="en-US" sz="2400" b="1" dirty="0">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Geographic </a:t>
            </a:r>
            <a:r>
              <a:rPr lang="en-US" sz="2400" b="1">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Map </a:t>
            </a:r>
            <a:r>
              <a:rPr lang="sk-SK" sz="2400" b="1">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o</a:t>
            </a:r>
            <a:r>
              <a:rPr lang="en-US" sz="2400" b="1">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f </a:t>
            </a:r>
            <a:r>
              <a:rPr lang="en-US" sz="2400" b="1" dirty="0">
                <a:ln w="6600">
                  <a:solidFill>
                    <a:srgbClr val="233616"/>
                  </a:solidFill>
                  <a:prstDash val="solid"/>
                </a:ln>
                <a:solidFill>
                  <a:srgbClr val="FFFFFF"/>
                </a:solidFill>
                <a:effectLst>
                  <a:outerShdw dist="38100" dir="2700000" algn="tl" rotWithShape="0">
                    <a:schemeClr val="tx1">
                      <a:lumMod val="65000"/>
                      <a:lumOff val="35000"/>
                    </a:schemeClr>
                  </a:outerShdw>
                </a:effectLst>
                <a:latin typeface="Nadianne" panose="03020902050305070206" pitchFamily="66" charset="0"/>
              </a:rPr>
              <a:t>Russia</a:t>
            </a:r>
          </a:p>
        </p:txBody>
      </p:sp>
      <p:pic>
        <p:nvPicPr>
          <p:cNvPr id="7" name="Rám">
            <a:extLst>
              <a:ext uri="{FF2B5EF4-FFF2-40B4-BE49-F238E27FC236}">
                <a16:creationId xmlns:a16="http://schemas.microsoft.com/office/drawing/2014/main" id="{91FED160-06E5-4299-884E-1F823C97DE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Myš">
            <a:extLst>
              <a:ext uri="{FF2B5EF4-FFF2-40B4-BE49-F238E27FC236}">
                <a16:creationId xmlns:a16="http://schemas.microsoft.com/office/drawing/2014/main" id="{60D2478F-848A-45FB-B139-5DE96A7CFA7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bwMode="auto">
          <a:xfrm>
            <a:off x="11108988" y="5850453"/>
            <a:ext cx="673438" cy="71043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2000"/>
                                        <p:tgtEl>
                                          <p:spTgt spid="5"/>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anim calcmode="lin" valueType="num">
                                      <p:cBhvr>
                                        <p:cTn id="11" dur="2000" fill="hold"/>
                                        <p:tgtEl>
                                          <p:spTgt spid="6"/>
                                        </p:tgtEl>
                                        <p:attrNameLst>
                                          <p:attrName>ppt_x</p:attrName>
                                        </p:attrNameLst>
                                      </p:cBhvr>
                                      <p:tavLst>
                                        <p:tav tm="0">
                                          <p:val>
                                            <p:strVal val="#ppt_x"/>
                                          </p:val>
                                        </p:tav>
                                        <p:tav tm="100000">
                                          <p:val>
                                            <p:strVal val="#ppt_x"/>
                                          </p:val>
                                        </p:tav>
                                      </p:tavLst>
                                    </p:anim>
                                    <p:anim calcmode="lin" valueType="num">
                                      <p:cBhvr>
                                        <p:cTn id="12" dur="2000" fill="hold"/>
                                        <p:tgtEl>
                                          <p:spTgt spid="6"/>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53" presetClass="entr" presetSubtype="16" fill="hold" nodeType="afterEffect">
                                  <p:stCondLst>
                                    <p:cond delay="500"/>
                                  </p:stCondLst>
                                  <p:childTnLst>
                                    <p:set>
                                      <p:cBhvr>
                                        <p:cTn id="15" dur="1" fill="hold">
                                          <p:stCondLst>
                                            <p:cond delay="0"/>
                                          </p:stCondLst>
                                        </p:cTn>
                                        <p:tgtEl>
                                          <p:spTgt spid="8"/>
                                        </p:tgtEl>
                                        <p:attrNameLst>
                                          <p:attrName>style.visibility</p:attrName>
                                        </p:attrNameLst>
                                      </p:cBhvr>
                                      <p:to>
                                        <p:strVal val="visible"/>
                                      </p:to>
                                    </p:set>
                                    <p:anim calcmode="lin" valueType="num">
                                      <p:cBhvr>
                                        <p:cTn id="16" dur="1500" fill="hold"/>
                                        <p:tgtEl>
                                          <p:spTgt spid="8"/>
                                        </p:tgtEl>
                                        <p:attrNameLst>
                                          <p:attrName>ppt_w</p:attrName>
                                        </p:attrNameLst>
                                      </p:cBhvr>
                                      <p:tavLst>
                                        <p:tav tm="0">
                                          <p:val>
                                            <p:fltVal val="0"/>
                                          </p:val>
                                        </p:tav>
                                        <p:tav tm="100000">
                                          <p:val>
                                            <p:strVal val="#ppt_w"/>
                                          </p:val>
                                        </p:tav>
                                      </p:tavLst>
                                    </p:anim>
                                    <p:anim calcmode="lin" valueType="num">
                                      <p:cBhvr>
                                        <p:cTn id="17" dur="1500" fill="hold"/>
                                        <p:tgtEl>
                                          <p:spTgt spid="8"/>
                                        </p:tgtEl>
                                        <p:attrNameLst>
                                          <p:attrName>ppt_h</p:attrName>
                                        </p:attrNameLst>
                                      </p:cBhvr>
                                      <p:tavLst>
                                        <p:tav tm="0">
                                          <p:val>
                                            <p:fltVal val="0"/>
                                          </p:val>
                                        </p:tav>
                                        <p:tav tm="100000">
                                          <p:val>
                                            <p:strVal val="#ppt_h"/>
                                          </p:val>
                                        </p:tav>
                                      </p:tavLst>
                                    </p:anim>
                                    <p:animEffect transition="in" filter="fade">
                                      <p:cBhvr>
                                        <p:cTn id="18"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a:extLst>
              <a:ext uri="{FF2B5EF4-FFF2-40B4-BE49-F238E27FC236}">
                <a16:creationId xmlns:a16="http://schemas.microsoft.com/office/drawing/2014/main" id="{E95AEC14-4FFF-4595-B1CB-AD54051380A2}"/>
              </a:ext>
            </a:extLst>
          </p:cNvPr>
          <p:cNvSpPr txBox="1"/>
          <p:nvPr/>
        </p:nvSpPr>
        <p:spPr>
          <a:xfrm>
            <a:off x="870069" y="1519981"/>
            <a:ext cx="10450394" cy="4770537"/>
          </a:xfrm>
          <a:prstGeom prst="rect">
            <a:avLst/>
          </a:prstGeom>
          <a:gradFill flip="none" rotWithShape="1">
            <a:gsLst>
              <a:gs pos="0">
                <a:schemeClr val="accent3">
                  <a:lumMod val="0"/>
                  <a:lumOff val="100000"/>
                </a:schemeClr>
              </a:gs>
              <a:gs pos="35000">
                <a:schemeClr val="accent6">
                  <a:lumMod val="60000"/>
                  <a:lumOff val="40000"/>
                  <a:alpha val="30000"/>
                </a:schemeClr>
              </a:gs>
              <a:gs pos="100000">
                <a:schemeClr val="accent6">
                  <a:lumMod val="75000"/>
                  <a:alpha val="60000"/>
                </a:schemeClr>
              </a:gs>
            </a:gsLst>
            <a:path path="circle">
              <a:fillToRect l="50000" t="-80000" r="50000" b="180000"/>
            </a:path>
            <a:tileRect/>
          </a:gradFill>
          <a:ln>
            <a:solidFill>
              <a:schemeClr val="tx1"/>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Low" defTabSz="609594" eaLnBrk="1" fontAlgn="auto" hangingPunct="1">
              <a:spcBef>
                <a:spcPts val="0"/>
              </a:spcBef>
              <a:spcAft>
                <a:spcPts val="0"/>
              </a:spcAft>
              <a:defRPr/>
            </a:pPr>
            <a:r>
              <a:rPr lang="sk-SK" sz="3200" b="1" i="1">
                <a:ln>
                  <a:solidFill>
                    <a:schemeClr val="tx1"/>
                  </a:solidFill>
                </a:ln>
                <a:solidFill>
                  <a:schemeClr val="bg1"/>
                </a:solidFill>
                <a:latin typeface="ArnolBoeDEE" pitchFamily="2" charset="0"/>
                <a:cs typeface="Times New Roman" pitchFamily="18" charset="0"/>
              </a:rPr>
              <a:t>   R</a:t>
            </a:r>
            <a:r>
              <a:rPr lang="en-US" sz="1600" b="1" i="1">
                <a:latin typeface="Belwe Lt BT" panose="02060502050305020504" pitchFamily="18" charset="0"/>
                <a:cs typeface="Times New Roman" pitchFamily="18" charset="0"/>
              </a:rPr>
              <a:t>u</a:t>
            </a:r>
            <a:r>
              <a:rPr lang="sk-SK" sz="1600" b="1" i="1">
                <a:latin typeface="Belwe Lt BT" panose="02060502050305020504" pitchFamily="18" charset="0"/>
                <a:cs typeface="Times New Roman" pitchFamily="18" charset="0"/>
              </a:rPr>
              <a:t>ssia</a:t>
            </a:r>
            <a:r>
              <a:rPr lang="en-US" sz="1600" b="1" i="1">
                <a:latin typeface="Belwe Lt BT" panose="02060502050305020504" pitchFamily="18" charset="0"/>
                <a:cs typeface="Times New Roman" pitchFamily="18" charset="0"/>
              </a:rPr>
              <a:t> </a:t>
            </a:r>
            <a:r>
              <a:rPr lang="en-US" sz="1600" b="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is a country that is mostly in Asia and partly in Eastern Europe. </a:t>
            </a:r>
            <a:r>
              <a:rPr lang="sk-SK" sz="1600" b="1" i="1">
                <a:latin typeface="Belwe Lt BT" panose="02060502050305020504" pitchFamily="18" charset="0"/>
                <a:cs typeface="Times New Roman" pitchFamily="18" charset="0"/>
              </a:rPr>
              <a:t>It</a:t>
            </a:r>
            <a:r>
              <a:rPr lang="en-US" sz="1600" b="1" i="1">
                <a:latin typeface="Belwe Lt BT" panose="02060502050305020504" pitchFamily="18" charset="0"/>
                <a:cs typeface="Times New Roman" pitchFamily="18" charset="0"/>
              </a:rPr>
              <a:t> is the largest country in the world, covering more than one-eighth of the Earth's inhabited land area.There are indeed many interesting tourist attractions in Russia and here are some highlighted places.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The federal subjects of Russia are the constituent entities of Russia. It consists of republics, krais, oblasts, cities of federal importance, an autonomous oblast, and autonomous okrugs, all of which are equal subjects of the Russian Federation. </a:t>
            </a:r>
            <a:r>
              <a:rPr lang="sk-SK" sz="1600" b="1" i="1">
                <a:latin typeface="Belwe Lt BT" panose="02060502050305020504" pitchFamily="18" charset="0"/>
                <a:cs typeface="Times New Roman" pitchFamily="18" charset="0"/>
              </a:rPr>
              <a:t>T</a:t>
            </a:r>
            <a:r>
              <a:rPr lang="en-US" sz="1600" b="1" i="1">
                <a:latin typeface="Belwe Lt BT" panose="02060502050305020504" pitchFamily="18" charset="0"/>
                <a:cs typeface="Times New Roman" pitchFamily="18" charset="0"/>
              </a:rPr>
              <a:t>he Russian Federation constitutionally consists of 8</a:t>
            </a:r>
            <a:r>
              <a:rPr lang="sk-SK" sz="1600" b="1" i="1">
                <a:latin typeface="Belwe Lt BT" panose="02060502050305020504" pitchFamily="18" charset="0"/>
                <a:cs typeface="Times New Roman" pitchFamily="18" charset="0"/>
              </a:rPr>
              <a:t>3 (2008)</a:t>
            </a:r>
            <a:r>
              <a:rPr lang="en-US" sz="1600" b="1" i="1">
                <a:latin typeface="Belwe Lt BT" panose="02060502050305020504" pitchFamily="18" charset="0"/>
                <a:cs typeface="Times New Roman" pitchFamily="18" charset="0"/>
              </a:rPr>
              <a:t> federal subjects..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Russia's capital and the biggest city is Moscow. The second biggest city is Saint Petersburg, which was the capital of Russia in the 18th and 19th centuries.</a:t>
            </a:r>
            <a:endParaRPr lang="sk-SK" sz="1600" b="1" i="1">
              <a:latin typeface="Belwe Lt BT" panose="02060502050305020504" pitchFamily="18" charset="0"/>
              <a:cs typeface="Times New Roman" pitchFamily="18" charset="0"/>
            </a:endParaRPr>
          </a:p>
          <a:p>
            <a:pPr algn="justLow" defTabSz="609594" eaLnBrk="1" fontAlgn="auto" hangingPunct="1">
              <a:spcBef>
                <a:spcPts val="0"/>
              </a:spcBef>
              <a:spcAft>
                <a:spcPts val="0"/>
              </a:spcAft>
              <a:defRPr/>
            </a:pPr>
            <a:endParaRPr lang="sk-SK" sz="1600" b="1" i="1">
              <a:latin typeface="Belwe Lt BT" panose="02060502050305020504" pitchFamily="18" charset="0"/>
              <a:cs typeface="Times New Roman" pitchFamily="18" charset="0"/>
            </a:endParaRPr>
          </a:p>
          <a:p>
            <a:pPr defTabSz="609594" eaLnBrk="1" fontAlgn="auto" hangingPunct="1">
              <a:spcBef>
                <a:spcPts val="0"/>
              </a:spcBef>
              <a:spcAft>
                <a:spcPts val="0"/>
              </a:spcAft>
              <a:defRPr/>
            </a:pPr>
            <a:r>
              <a:rPr lang="en-US" sz="1600" b="1" u="sng">
                <a:latin typeface="Belwe Lt BT" panose="02060502050305020504" pitchFamily="18" charset="0"/>
              </a:rPr>
              <a:t>Area</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en-US" sz="1600" b="1" i="1">
                <a:latin typeface="Belwe Lt BT" panose="02060502050305020504" pitchFamily="18" charset="0"/>
              </a:rPr>
              <a:t>1</a:t>
            </a:r>
            <a:r>
              <a:rPr lang="sk-SK" sz="1600" b="1" i="1">
                <a:latin typeface="Belwe Lt BT" panose="02060502050305020504" pitchFamily="18" charset="0"/>
              </a:rPr>
              <a:t>7,075</a:t>
            </a:r>
            <a:r>
              <a:rPr lang="en-US" sz="1600" b="1" i="1">
                <a:latin typeface="Belwe Lt BT" panose="02060502050305020504" pitchFamily="18" charset="0"/>
              </a:rPr>
              <a:t> million km²</a:t>
            </a:r>
          </a:p>
          <a:p>
            <a:pPr defTabSz="609594" eaLnBrk="1" fontAlgn="auto" hangingPunct="1">
              <a:spcBef>
                <a:spcPts val="0"/>
              </a:spcBef>
              <a:spcAft>
                <a:spcPts val="0"/>
              </a:spcAft>
              <a:defRPr/>
            </a:pPr>
            <a:r>
              <a:rPr lang="en-US" sz="1600" b="1" u="sng">
                <a:latin typeface="Belwe Lt BT" panose="02060502050305020504" pitchFamily="18" charset="0"/>
              </a:rPr>
              <a:t>Population</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sk-SK" sz="1600" b="1" i="1">
                <a:latin typeface="Belwe Lt BT" panose="02060502050305020504" pitchFamily="18" charset="0"/>
              </a:rPr>
              <a:t>144</a:t>
            </a:r>
            <a:r>
              <a:rPr lang="en-US" sz="1600" b="1" i="1">
                <a:latin typeface="Belwe Lt BT" panose="02060502050305020504" pitchFamily="18" charset="0"/>
              </a:rPr>
              <a:t>.</a:t>
            </a:r>
            <a:r>
              <a:rPr lang="sk-SK" sz="1600" b="1" i="1">
                <a:latin typeface="Belwe Lt BT" panose="02060502050305020504" pitchFamily="18" charset="0"/>
              </a:rPr>
              <a:t>5</a:t>
            </a:r>
            <a:r>
              <a:rPr lang="en-US" sz="1600" b="1" i="1">
                <a:latin typeface="Belwe Lt BT" panose="02060502050305020504" pitchFamily="18" charset="0"/>
              </a:rPr>
              <a:t> million (2015)</a:t>
            </a:r>
            <a:endParaRPr lang="sk-SK" sz="1600" b="1" i="1">
              <a:latin typeface="Belwe Lt BT" panose="02060502050305020504" pitchFamily="18" charset="0"/>
            </a:endParaRPr>
          </a:p>
          <a:p>
            <a:pPr defTabSz="609594" eaLnBrk="1" fontAlgn="auto" hangingPunct="1">
              <a:spcBef>
                <a:spcPts val="0"/>
              </a:spcBef>
              <a:spcAft>
                <a:spcPts val="0"/>
              </a:spcAft>
              <a:defRPr/>
            </a:pPr>
            <a:endParaRPr lang="en-US" sz="1600" b="1" i="1">
              <a:latin typeface="Belwe Lt BT" panose="02060502050305020504" pitchFamily="18" charset="0"/>
            </a:endParaRPr>
          </a:p>
          <a:p>
            <a:pPr defTabSz="609594" eaLnBrk="1" fontAlgn="auto" hangingPunct="1">
              <a:spcBef>
                <a:spcPts val="0"/>
              </a:spcBef>
              <a:spcAft>
                <a:spcPts val="0"/>
              </a:spcAft>
              <a:defRPr/>
            </a:pPr>
            <a:r>
              <a:rPr lang="sk-SK" sz="1600" b="1" u="sng">
                <a:latin typeface="Belwe Lt BT" panose="02060502050305020504" pitchFamily="18" charset="0"/>
              </a:rPr>
              <a:t>Ethnic groups (2010)</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Russian (80,9 %)</a:t>
            </a:r>
            <a:r>
              <a:rPr lang="sk-SK" sz="1600" b="1" i="1">
                <a:latin typeface="Belwe Lt BT" panose="02060502050305020504" pitchFamily="18" charset="0"/>
              </a:rPr>
              <a:t>, Tatar (3,9 %), Ukrainian (1,4 %), Bashkirs (1,2 %), Chuvash (1,1 %),</a:t>
            </a:r>
          </a:p>
          <a:p>
            <a:pPr defTabSz="609594" eaLnBrk="1" fontAlgn="auto" hangingPunct="1">
              <a:spcBef>
                <a:spcPts val="0"/>
              </a:spcBef>
              <a:spcAft>
                <a:spcPts val="0"/>
              </a:spcAft>
              <a:defRPr/>
            </a:pPr>
            <a:r>
              <a:rPr lang="sk-SK" sz="1600" b="1" i="1">
                <a:latin typeface="Belwe Lt BT" panose="02060502050305020504" pitchFamily="18" charset="0"/>
              </a:rPr>
              <a:t>				Chechen (1,0 %), Armenians (0,9 %), other / unspecified (9,8 %)</a:t>
            </a: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algn="ctr" defTabSz="609594" eaLnBrk="1" fontAlgn="auto" hangingPunct="1">
              <a:spcBef>
                <a:spcPts val="0"/>
              </a:spcBef>
              <a:spcAft>
                <a:spcPts val="0"/>
              </a:spcAft>
              <a:defRPr/>
            </a:pPr>
            <a:r>
              <a:rPr lang="sk-SK" sz="1600" b="1" i="1">
                <a:latin typeface="Belwe Lt BT" panose="02060502050305020504" pitchFamily="18" charset="0"/>
              </a:rPr>
              <a:t>                                                                                                                                                 </a:t>
            </a:r>
            <a:r>
              <a:rPr lang="sk-SK" sz="1600" b="1" i="1">
                <a:solidFill>
                  <a:schemeClr val="bg1"/>
                </a:solidFill>
                <a:latin typeface="+mn-lt"/>
              </a:rPr>
              <a:t>Wikipedia</a:t>
            </a:r>
            <a:endParaRPr lang="en-US" sz="1600" b="1" i="1">
              <a:solidFill>
                <a:schemeClr val="bg1"/>
              </a:solidFill>
              <a:latin typeface="+mn-lt"/>
            </a:endParaRPr>
          </a:p>
        </p:txBody>
      </p:sp>
      <p:pic>
        <p:nvPicPr>
          <p:cNvPr id="10" name="Logo">
            <a:extLst>
              <a:ext uri="{FF2B5EF4-FFF2-40B4-BE49-F238E27FC236}">
                <a16:creationId xmlns:a16="http://schemas.microsoft.com/office/drawing/2014/main" id="{A4FC3A46-AA2F-4AF2-8263-6022EDCB8834}"/>
              </a:ext>
            </a:extLst>
          </p:cNvPr>
          <p:cNvPicPr>
            <a:picLocks noChangeAspect="1"/>
          </p:cNvPicPr>
          <p:nvPr/>
        </p:nvPicPr>
        <p:blipFill>
          <a:blip r:embed="rId2"/>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ám">
            <a:extLst>
              <a:ext uri="{FF2B5EF4-FFF2-40B4-BE49-F238E27FC236}">
                <a16:creationId xmlns:a16="http://schemas.microsoft.com/office/drawing/2014/main" id="{02458954-8CC0-4295-8A33-E707B06C9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Myš">
            <a:extLst>
              <a:ext uri="{FF2B5EF4-FFF2-40B4-BE49-F238E27FC236}">
                <a16:creationId xmlns:a16="http://schemas.microsoft.com/office/drawing/2014/main" id="{D44A7526-CD44-4376-B0DC-ACDA16DC31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bwMode="auto">
          <a:xfrm>
            <a:off x="11082440" y="5935298"/>
            <a:ext cx="673438" cy="71043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ussia">
            <a:extLst>
              <a:ext uri="{FF2B5EF4-FFF2-40B4-BE49-F238E27FC236}">
                <a16:creationId xmlns:a16="http://schemas.microsoft.com/office/drawing/2014/main" id="{9B634CD4-6417-4905-B696-E45E86793619}"/>
              </a:ext>
            </a:extLst>
          </p:cNvPr>
          <p:cNvSpPr/>
          <p:nvPr/>
        </p:nvSpPr>
        <p:spPr>
          <a:xfrm>
            <a:off x="4947355" y="530650"/>
            <a:ext cx="2295821" cy="830997"/>
          </a:xfrm>
          <a:prstGeom prst="rect">
            <a:avLst/>
          </a:prstGeom>
        </p:spPr>
        <p:txBody>
          <a:bodyPr wrap="none">
            <a:spAutoFit/>
          </a:bodyPr>
          <a:lstStyle/>
          <a:p>
            <a:pPr lvl="0"/>
            <a:r>
              <a:rPr lang="en-US" sz="4800">
                <a:ln w="3175">
                  <a:solidFill>
                    <a:schemeClr val="accent6">
                      <a:lumMod val="50000"/>
                    </a:schemeClr>
                  </a:solidFill>
                </a:ln>
                <a:solidFill>
                  <a:prstClr val="white"/>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Russia</a:t>
            </a:r>
            <a:endParaRPr lang="sk-SK" sz="4800">
              <a:ln>
                <a:solidFill>
                  <a:schemeClr val="accent6">
                    <a:lumMod val="50000"/>
                  </a:schemeClr>
                </a:solidFill>
              </a:ln>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500"/>
                                  </p:stCondLst>
                                  <p:iterate type="lt">
                                    <p:tmAbs val="300"/>
                                  </p:iterate>
                                  <p:childTnLst>
                                    <p:set>
                                      <p:cBhvr>
                                        <p:cTn id="6" dur="1" fill="hold">
                                          <p:stCondLst>
                                            <p:cond delay="0"/>
                                          </p:stCondLst>
                                        </p:cTn>
                                        <p:tgtEl>
                                          <p:spTgt spid="2"/>
                                        </p:tgtEl>
                                        <p:attrNameLst>
                                          <p:attrName>style.visibility</p:attrName>
                                        </p:attrNameLst>
                                      </p:cBhvr>
                                      <p:to>
                                        <p:strVal val="visible"/>
                                      </p:to>
                                    </p:set>
                                  </p:childTnLst>
                                </p:cTn>
                              </p:par>
                              <p:par>
                                <p:cTn id="7" presetID="22" presetClass="entr" presetSubtype="1" fill="hold" nodeType="withEffect">
                                  <p:stCondLst>
                                    <p:cond delay="2500"/>
                                  </p:stCondLst>
                                  <p:childTnLst>
                                    <p:set>
                                      <p:cBhvr>
                                        <p:cTn id="8" dur="1" fill="hold">
                                          <p:stCondLst>
                                            <p:cond delay="0"/>
                                          </p:stCondLst>
                                        </p:cTn>
                                        <p:tgtEl>
                                          <p:spTgt spid="11"/>
                                        </p:tgtEl>
                                        <p:attrNameLst>
                                          <p:attrName>style.visibility</p:attrName>
                                        </p:attrNameLst>
                                      </p:cBhvr>
                                      <p:to>
                                        <p:strVal val="visible"/>
                                      </p:to>
                                    </p:set>
                                    <p:animEffect transition="in" filter="wipe(up)">
                                      <p:cBhvr>
                                        <p:cTn id="9" dur="3000"/>
                                        <p:tgtEl>
                                          <p:spTgt spid="11"/>
                                        </p:tgtEl>
                                      </p:cBhvr>
                                    </p:animEffect>
                                  </p:childTnLst>
                                </p:cTn>
                              </p:par>
                              <p:par>
                                <p:cTn id="10" presetID="1" presetClass="entr" presetSubtype="0" fill="hold" nodeType="withEffect">
                                  <p:stCondLst>
                                    <p:cond delay="525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Foto 0">
            <a:extLst>
              <a:ext uri="{FF2B5EF4-FFF2-40B4-BE49-F238E27FC236}">
                <a16:creationId xmlns:a16="http://schemas.microsoft.com/office/drawing/2014/main" id="{530453B9-3B30-4810-BAEA-D971E7FF60E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1951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Kazan (Tatarstan)</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4"/>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1293242"/>
      </p:ext>
    </p:extLst>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B89BB33-8EFC-4E61-8F23-CFCFDD21C420}"/>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49072113-49C3-4C88-B19A-FEBD2E9371D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3599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Kideksha (Suzdal)</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276334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1B596C4-AF8B-4764-AFF7-C1D4F6892C3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14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B0B451F-86B8-477B-9915-07FA7AC2A48D}"/>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14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60492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Hyani (Ingushetia)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004015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EC95F67-0445-40DC-82E2-C35FBA892211}"/>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14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1AA54E0-7C15-4EAD-A641-45F310C5BBB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09063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Caucasus (South Ossetia)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833153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ADCB4BB-CF03-4877-BE02-643E3CC72E7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3FEA61A-29E1-4534-8C33-CC3B16F3B02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2453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Kamchatka Peninsula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828070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385DCB4-D167-4453-A433-B60595876C0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E78C47D-8FFF-4AC6-A503-51F9852107C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1021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Amur river</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107880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BC53921-29E4-4A49-AC38-ED96B71ED11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9830F93-29E7-4C6C-8CC2-814D4722ABB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Abakan (Siberia)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6E51135-0AF7-4F02-9A05-C2D1BEE6CA4A}"/>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2">
            <a:extLst>
              <a:ext uri="{FF2B5EF4-FFF2-40B4-BE49-F238E27FC236}">
                <a16:creationId xmlns:a16="http://schemas.microsoft.com/office/drawing/2014/main" id="{A1EAE6F4-519E-4BED-87F1-354C195021F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8234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Kaliningrad</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35030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9E7A66A-8582-4F76-A1CD-42BF53244B9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C20376A-150A-408B-9005-FAA5618E1EB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23238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Yekaterinburg</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477622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CD36DC8-09B1-440F-88E7-4B6178AC8FEE}"/>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88E2B0E-9EE5-42A5-8D9C-767A9171B8E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96372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Astrakhan</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011834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87AB190-B497-4290-8F4F-CC1CFBA23DEA}"/>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40A78638-D89F-40A1-97E5-964AFE0B4E7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61481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Franz Josef Land (Arkhangelsk)</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258980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8AE52E5-71F5-426B-AD8B-53E1444BE06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8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C9628F7B-1332-4EE8-8A8C-DFC90B9FC04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Altai Mountains</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027016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BD84C17-8D94-4B79-857A-F08FC2004BE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6F0A187-A1AD-4C18-BCD2-040ED28D1C6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9752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Borovsk (Kaluga)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996318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9807511-AD34-43A3-B64C-CCB9D8857B9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68F9DD0-5E62-43B5-B14C-E24F88243F1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2453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Kamchatka Peninsula</a:t>
            </a: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422899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C855574-922E-47D9-927B-DC075836C3C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15810D1-374A-4ADA-B0B6-9B0F23B684E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0554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Kakhta (Burjatia)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733870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489675C-A5F2-4B2E-B510-6B6FAA70A4A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21C00F3-4E8F-4C7F-9D4E-A0901BC9540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21860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Buryat people</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585719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36A022B-E164-4750-9BC2-BEC822ED857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C96E32D-246D-42D6-B3C5-F9183470DAF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73449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Karelia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934683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29BB084-9867-4D42-8E9D-6266A62195F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DD16ACF-189C-410D-8672-FDA090A4F51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4217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Kivach Falls (Karelia)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941944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514A5C9-DE2F-4344-B96A-77A1E728C63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DDC81D1-CE1D-43AF-95FA-AB56501F6C8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78446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Karachay-Cherkessia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843926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8605190-8223-46B2-877E-3929D850403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943F356-4B07-419C-AC1F-6758BC1EA41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90441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Kostroma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291566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ACF1BFC-FF7D-4086-A17A-68729F53D9B3}"/>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77EB6C4-640B-4CC4-8EED-6E941C646EB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0209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Kizhi Island (Karelia)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694565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232E9C2-26E6-4411-B972-2D388F6FF88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1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95AC868-5E23-4588-B4F3-13EB90F6420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1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1799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Russian village</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78769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076B360-E787-4B63-8AC4-6155BC3FF57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1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1171" y="0"/>
            <a:ext cx="1218330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87E2D9C-4357-42CD-A805-C7F33CE9687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330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95172"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Krasnojarsk</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316316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11D8E68-0B0B-4C2D-83C6-C82B0BCEE4DB}"/>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171" y="0"/>
            <a:ext cx="1218330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B6C4E456-31CF-4A60-AEFB-0E110415FF0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55967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Koriakski Volcano (Kamchatka)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639033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2D6B806-BBEA-4AA7-98B3-C8813DD7128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684"/>
            <a:ext cx="12185650" cy="685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62B33D5-CDA1-4B83-8A44-6D5E10DC14A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1011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Lake Kucherla (Altai)</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38663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0A7CF38-44F2-42B7-B624-9E4AF9BBEF71}"/>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684"/>
            <a:ext cx="12185650" cy="685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B6EA319-EA90-44B9-9434-54D22FEC51A9}"/>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40918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Pereslavl-Zalessky (Yaroslavl)</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46820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44C2CF6-C549-4845-9618-C51F603223F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63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D107F03-1DB1-4AEF-BA49-6EDD383EC2D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63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381867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Mikhailo-Arkhangelsk Monastery (Arkhangelsk)</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79125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CBB627A-323B-464B-B3AE-7988F3E6C760}"/>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6333"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AB7E2D81-76D2-4ADA-8E2F-23B025F587DD}"/>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09865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Sulak Canyon (Dagestan)</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895887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98A23AC-47FA-446F-AD99-D55D6D0A2EA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4974F7A-4834-4A9C-871F-090B3A4B1537}"/>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79541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54864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sk-SK"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Moscow</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841942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0659DD3-B7A4-413F-AD5B-6050BBE0D04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84A634D-3C12-4E5D-A4F9-B3429B73C41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90629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Pogorelovo (Kostroma)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117848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95C14AF-E84A-4DDA-A4AE-C301F00D61C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2A8457F1-80BD-4D0A-ABCB-DFA5BD829984}"/>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68320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Suzdal</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301447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AA1CEE7-A4D9-44F7-B0A9-8D52FC0B208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D3D1195-4E2E-43CC-A778-81C90865963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68480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Rostov</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09066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BEF6364-110C-4D38-927B-61D1F24045EB}"/>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9"/>
            <a:ext cx="12185650" cy="6854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5182051-0D5A-44BE-9FF3-C5C17E40D15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0837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Sergiyev Posad</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559219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5D915BD-21FF-482B-A6B6-CE79509B807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9"/>
            <a:ext cx="12185650" cy="6854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6380A07-FB5B-4084-99D1-1DA74352F45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18814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St.Petersburg</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008755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8A424D3-098F-4745-AD2A-22166FA8290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02842AE-7B53-401C-871A-22B53AAF4AE1}"/>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52585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Tula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555051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4D8E745-F514-482A-865F-BD98B97F958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CC1454D5-863A-4477-9A37-72681355701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38853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Tusheti, Khevsureti (Georgia)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925251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13E8A0F-F603-46FB-AEAD-FA619228B43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BBDD9B4B-9292-4813-A6AB-D6648EA78B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32070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Trans-Ili Alatau (Tian Shan)</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099479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32F08E5-3CD3-4D5E-95AE-B7CAFB218B1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4F8A1F1A-092F-4C6E-8EA8-566289454053}"/>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06133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Yalta (Crimea Peninsula)</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844423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EF2254C-C32A-4F27-AC9F-5A465F9848E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AC338DD0-4E8E-4D17-844A-62CFCCA3DBF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7730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Ural Mountains</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489056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8FAA34A-F00B-4C13-887D-2EA9A544BEA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F2F30F0-965E-42BF-A591-013F11615FAD}"/>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86709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Yaroslavl</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040167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B7ED431-0EC9-48E9-BD4C-FED7AF71D810}"/>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E2AD8AC-8C0C-4FC6-994A-ABFD386561A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23238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defTabSz="548640" eaLnBrk="1" hangingPunct="1">
              <a:spcBef>
                <a:spcPct val="0"/>
              </a:spcBef>
              <a:buNone/>
              <a:defRPr/>
            </a:pPr>
            <a:r>
              <a:rPr lang="sk-SK" altLang="sk-SK" sz="1400" b="1" i="1">
                <a:solidFill>
                  <a:prstClr val="white"/>
                </a:solidFill>
                <a:latin typeface="Times New Roman" panose="02020603050405020304" pitchFamily="18" charset="0"/>
                <a:cs typeface="Times New Roman" panose="02020603050405020304" pitchFamily="18" charset="0"/>
              </a:rPr>
              <a:t>Yekaterinburg</a:t>
            </a:r>
            <a:endParaRPr kumimoji="0" lang="en-US" altLang="sk-SK" sz="1400" b="1" i="1"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65164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A86A2E7B-3722-49BA-B7F8-B0D6F1790114}"/>
              </a:ext>
            </a:extLst>
          </p:cNvPr>
          <p:cNvPicPr>
            <a:picLocks noChangeAspect="1"/>
          </p:cNvPicPr>
          <p:nvPr/>
        </p:nvPicPr>
        <p:blipFill>
          <a:blip r:embed="rId2"/>
          <a:srcRect/>
          <a:stretch>
            <a:fillRect/>
          </a:stretch>
        </p:blipFill>
        <p:spPr bwMode="auto">
          <a:xfrm>
            <a:off x="4781547" y="437969"/>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Poďakovanie">
            <a:extLst>
              <a:ext uri="{FF2B5EF4-FFF2-40B4-BE49-F238E27FC236}">
                <a16:creationId xmlns:a16="http://schemas.microsoft.com/office/drawing/2014/main" id="{BB97B67E-6369-4F94-AE2C-146290987815}"/>
              </a:ext>
            </a:extLst>
          </p:cNvPr>
          <p:cNvSpPr/>
          <p:nvPr/>
        </p:nvSpPr>
        <p:spPr>
          <a:xfrm>
            <a:off x="798137" y="2276872"/>
            <a:ext cx="10595721" cy="1446550"/>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pl-PL" sz="3200" b="1" i="1">
                <a:ln w="3175" cmpd="sng">
                  <a:solidFill>
                    <a:schemeClr val="accent6">
                      <a:lumMod val="50000"/>
                    </a:schemeClr>
                  </a:solidFill>
                  <a:prstDash val="solid"/>
                  <a:miter lim="800000"/>
                </a:ln>
                <a:solidFill>
                  <a:schemeClr val="bg1"/>
                </a:solidFill>
                <a:effectLst>
                  <a:outerShdw blurRad="50800" dist="38100" dir="2700000" algn="tl" rotWithShape="0">
                    <a:prstClr val="black">
                      <a:alpha val="40000"/>
                    </a:prstClr>
                  </a:outerShdw>
                </a:effectLst>
                <a:latin typeface="Nadianne" panose="03020902050305070206" pitchFamily="66" charset="0"/>
              </a:rPr>
              <a:t>Hope you have enjoyed viewing this presentation</a:t>
            </a:r>
          </a:p>
          <a:p>
            <a:pPr algn="ctr" defTabSz="1097280" eaLnBrk="1" fontAlgn="auto" hangingPunct="1">
              <a:spcBef>
                <a:spcPts val="0"/>
              </a:spcBef>
              <a:spcAft>
                <a:spcPts val="0"/>
              </a:spcAft>
              <a:defRPr/>
            </a:pPr>
            <a:endParaRPr lang="sk-SK" sz="1867"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endParaRPr>
          </a:p>
          <a:p>
            <a:pPr algn="ctr" defTabSz="1097280" eaLnBrk="1" fontAlgn="auto" hangingPunct="1">
              <a:spcBef>
                <a:spcPts val="0"/>
              </a:spcBef>
              <a:spcAft>
                <a:spcPts val="0"/>
              </a:spcAft>
              <a:defRPr/>
            </a:pPr>
            <a:r>
              <a:rPr lang="sk-SK" sz="3733" b="1" i="1">
                <a:ln w="3175" cmpd="sng">
                  <a:solidFill>
                    <a:schemeClr val="accent6">
                      <a:lumMod val="50000"/>
                    </a:schemeClr>
                  </a:solidFill>
                  <a:prstDash val="solid"/>
                  <a:miter lim="800000"/>
                </a:ln>
                <a:solidFill>
                  <a:schemeClr val="bg1"/>
                </a:solidFill>
                <a:effectLst>
                  <a:outerShdw blurRad="50800" dist="38100" dir="2700000" algn="tl" rotWithShape="0">
                    <a:prstClr val="black">
                      <a:alpha val="40000"/>
                    </a:prstClr>
                  </a:outerShdw>
                </a:effectLst>
                <a:latin typeface="Nadianne" panose="03020902050305070206" pitchFamily="66" charset="0"/>
              </a:rPr>
              <a:t>Have a nice day</a:t>
            </a:r>
          </a:p>
        </p:txBody>
      </p:sp>
      <p:sp>
        <p:nvSpPr>
          <p:cNvPr id="12" name="Pozdrav">
            <a:extLst>
              <a:ext uri="{FF2B5EF4-FFF2-40B4-BE49-F238E27FC236}">
                <a16:creationId xmlns:a16="http://schemas.microsoft.com/office/drawing/2014/main" id="{A6958BD7-4320-4A39-B84A-45403CF317AE}"/>
              </a:ext>
            </a:extLst>
          </p:cNvPr>
          <p:cNvSpPr txBox="1"/>
          <p:nvPr/>
        </p:nvSpPr>
        <p:spPr>
          <a:xfrm>
            <a:off x="2111554" y="4115840"/>
            <a:ext cx="7968886" cy="1022304"/>
          </a:xfrm>
          <a:prstGeom prst="rect">
            <a:avLst/>
          </a:prstGeom>
          <a:solidFill>
            <a:srgbClr val="008000"/>
          </a:solidFill>
          <a:ln>
            <a:solidFill>
              <a:sysClr val="window" lastClr="FFFFFF"/>
            </a:solidFill>
          </a:ln>
        </p:spPr>
        <p:txBody>
          <a:bodyPr tIns="108000" bIns="108000">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609594" eaLnBrk="1" fontAlgn="auto" hangingPunct="1">
              <a:spcBef>
                <a:spcPts val="0"/>
              </a:spcBef>
              <a:spcAft>
                <a:spcPts val="0"/>
              </a:spcAft>
              <a:defRPr/>
            </a:pPr>
            <a:r>
              <a:rPr lang="sk-SK" sz="2160" i="1">
                <a:ln w="0">
                  <a:solidFill>
                    <a:prstClr val="black"/>
                  </a:solidFill>
                </a:ln>
                <a:solidFill>
                  <a:prstClr val="white"/>
                </a:solidFill>
                <a:latin typeface="Nadianne" panose="03020902050305070206" pitchFamily="66" charset="0"/>
              </a:rPr>
              <a:t>With regards </a:t>
            </a:r>
            <a:r>
              <a:rPr lang="en-US" sz="2160" i="1">
                <a:ln w="0">
                  <a:solidFill>
                    <a:prstClr val="black"/>
                  </a:solidFill>
                </a:ln>
                <a:solidFill>
                  <a:prstClr val="white"/>
                </a:solidFill>
                <a:latin typeface="Nadianne" panose="03020902050305070206" pitchFamily="66" charset="0"/>
              </a:rPr>
              <a:t>- Tony Chacko and Steve Rumpler</a:t>
            </a:r>
            <a:endParaRPr lang="sk-SK" sz="2160"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endParaRPr lang="sk-SK" sz="1466"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r>
              <a:rPr lang="sk-SK"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rPr>
              <a:t>tonychacko2000@gmail.com    pista2011@gmail.com</a:t>
            </a:r>
            <a:endParaRPr lang="en-US"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endParaRPr>
          </a:p>
        </p:txBody>
      </p:sp>
      <p:sp>
        <p:nvSpPr>
          <p:cNvPr id="14" name="Hudba">
            <a:extLst>
              <a:ext uri="{FF2B5EF4-FFF2-40B4-BE49-F238E27FC236}">
                <a16:creationId xmlns:a16="http://schemas.microsoft.com/office/drawing/2014/main" id="{6329D669-2533-493C-90ED-C4950B25AECE}"/>
              </a:ext>
            </a:extLst>
          </p:cNvPr>
          <p:cNvSpPr txBox="1"/>
          <p:nvPr/>
        </p:nvSpPr>
        <p:spPr>
          <a:xfrm>
            <a:off x="6451357" y="5429697"/>
            <a:ext cx="3724273" cy="420756"/>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rPr>
              <a:t>Music</a:t>
            </a:r>
            <a:r>
              <a:rPr lang="sk-SK"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rPr>
              <a:t> </a:t>
            </a:r>
            <a:r>
              <a:rPr lang="en-US"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rPr>
              <a:t>:  </a:t>
            </a:r>
            <a:r>
              <a:rPr lang="sk-SK"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rPr>
              <a:t>P.Farina - Volga</a:t>
            </a:r>
            <a:endParaRPr lang="en-US" sz="2134">
              <a:ln w="3175">
                <a:solidFill>
                  <a:schemeClr val="accent6">
                    <a:lumMod val="50000"/>
                  </a:schemeClr>
                </a:solidFill>
              </a:ln>
              <a:solidFill>
                <a:schemeClr val="bg1"/>
              </a:solidFill>
              <a:effectLst>
                <a:outerShdw blurRad="50800" dist="38100" dir="2700000" algn="tl" rotWithShape="0">
                  <a:prstClr val="black">
                    <a:alpha val="40000"/>
                  </a:prstClr>
                </a:outerShdw>
              </a:effectLst>
              <a:latin typeface="Nadianne" panose="03020902050305070206" pitchFamily="66" charset="0"/>
            </a:endParaRPr>
          </a:p>
        </p:txBody>
      </p:sp>
      <p:pic>
        <p:nvPicPr>
          <p:cNvPr id="10" name="Myš">
            <a:extLst>
              <a:ext uri="{FF2B5EF4-FFF2-40B4-BE49-F238E27FC236}">
                <a16:creationId xmlns:a16="http://schemas.microsoft.com/office/drawing/2014/main" id="{26431EC0-028A-44AC-9060-01ADFB0E2F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auto">
          <a:xfrm>
            <a:off x="11108988" y="5850453"/>
            <a:ext cx="673438" cy="71043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Rám">
            <a:extLst>
              <a:ext uri="{FF2B5EF4-FFF2-40B4-BE49-F238E27FC236}">
                <a16:creationId xmlns:a16="http://schemas.microsoft.com/office/drawing/2014/main" id="{FA1F80F2-DD0E-4A31-B935-8FB83C2A4A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14112" y="0"/>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ok">
            <a:extLst>
              <a:ext uri="{FF2B5EF4-FFF2-40B4-BE49-F238E27FC236}">
                <a16:creationId xmlns:a16="http://schemas.microsoft.com/office/drawing/2014/main" id="{F05C1F88-8003-4C04-A7C3-92E5A10D9AE0}"/>
              </a:ext>
            </a:extLst>
          </p:cNvPr>
          <p:cNvSpPr txBox="1"/>
          <p:nvPr/>
        </p:nvSpPr>
        <p:spPr>
          <a:xfrm>
            <a:off x="432000" y="6177601"/>
            <a:ext cx="905741" cy="3796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1867">
                <a:ln w="3175">
                  <a:solidFill>
                    <a:srgbClr val="233616"/>
                  </a:solidFill>
                </a:ln>
                <a:solidFill>
                  <a:schemeClr val="bg1"/>
                </a:solidFill>
                <a:effectLst>
                  <a:outerShdw blurRad="50800" dist="38100" dir="2700000" algn="tl" rotWithShape="0">
                    <a:prstClr val="black">
                      <a:alpha val="40000"/>
                    </a:prstClr>
                  </a:outerShdw>
                </a:effectLst>
                <a:latin typeface="Nadianne" panose="03020902050305070206" pitchFamily="66" charset="0"/>
              </a:rPr>
              <a:t>2017</a:t>
            </a: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000"/>
                                        <p:tgtEl>
                                          <p:spTgt spid="11"/>
                                        </p:tgtEl>
                                      </p:cBhvr>
                                    </p:animEffect>
                                  </p:childTnLst>
                                </p:cTn>
                              </p:par>
                            </p:childTnLst>
                          </p:cTn>
                        </p:par>
                        <p:par>
                          <p:cTn id="8" fill="hold" nodeType="afterGroup">
                            <p:stCondLst>
                              <p:cond delay="2500"/>
                            </p:stCondLst>
                            <p:childTnLst>
                              <p:par>
                                <p:cTn id="9" presetID="53" presetClass="entr" presetSubtype="16" fill="hold" nodeType="afterEffect">
                                  <p:stCondLst>
                                    <p:cond delay="500"/>
                                  </p:stCondLst>
                                  <p:childTnLst>
                                    <p:set>
                                      <p:cBhvr>
                                        <p:cTn id="10" dur="1" fill="hold">
                                          <p:stCondLst>
                                            <p:cond delay="0"/>
                                          </p:stCondLst>
                                        </p:cTn>
                                        <p:tgtEl>
                                          <p:spTgt spid="12"/>
                                        </p:tgtEl>
                                        <p:attrNameLst>
                                          <p:attrName>style.visibility</p:attrName>
                                        </p:attrNameLst>
                                      </p:cBhvr>
                                      <p:to>
                                        <p:strVal val="visible"/>
                                      </p:to>
                                    </p:set>
                                    <p:anim calcmode="lin" valueType="num">
                                      <p:cBhvr>
                                        <p:cTn id="11" dur="2000" fill="hold"/>
                                        <p:tgtEl>
                                          <p:spTgt spid="12"/>
                                        </p:tgtEl>
                                        <p:attrNameLst>
                                          <p:attrName>ppt_w</p:attrName>
                                        </p:attrNameLst>
                                      </p:cBhvr>
                                      <p:tavLst>
                                        <p:tav tm="0">
                                          <p:val>
                                            <p:fltVal val="0"/>
                                          </p:val>
                                        </p:tav>
                                        <p:tav tm="100000">
                                          <p:val>
                                            <p:strVal val="#ppt_w"/>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animEffect transition="in" filter="fade">
                                      <p:cBhvr>
                                        <p:cTn id="13" dur="2000"/>
                                        <p:tgtEl>
                                          <p:spTgt spid="12"/>
                                        </p:tgtEl>
                                      </p:cBhvr>
                                    </p:animEffect>
                                  </p:childTnLst>
                                </p:cTn>
                              </p:par>
                            </p:childTnLst>
                          </p:cTn>
                        </p:par>
                        <p:par>
                          <p:cTn id="14" fill="hold" nodeType="afterGroup">
                            <p:stCondLst>
                              <p:cond delay="5000"/>
                            </p:stCondLst>
                            <p:childTnLst>
                              <p:par>
                                <p:cTn id="15" presetID="2" presetClass="entr" presetSubtype="2" fill="hold" nodeType="afterEffect">
                                  <p:stCondLst>
                                    <p:cond delay="100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500" fill="hold"/>
                                        <p:tgtEl>
                                          <p:spTgt spid="14"/>
                                        </p:tgtEl>
                                        <p:attrNameLst>
                                          <p:attrName>ppt_x</p:attrName>
                                        </p:attrNameLst>
                                      </p:cBhvr>
                                      <p:tavLst>
                                        <p:tav tm="0">
                                          <p:val>
                                            <p:strVal val="1+#ppt_w/2"/>
                                          </p:val>
                                        </p:tav>
                                        <p:tav tm="100000">
                                          <p:val>
                                            <p:strVal val="#ppt_x"/>
                                          </p:val>
                                        </p:tav>
                                      </p:tavLst>
                                    </p:anim>
                                    <p:anim calcmode="lin" valueType="num">
                                      <p:cBhvr additive="base">
                                        <p:cTn id="18" dur="2500" fill="hold"/>
                                        <p:tgtEl>
                                          <p:spTgt spid="14"/>
                                        </p:tgtEl>
                                        <p:attrNameLst>
                                          <p:attrName>ppt_y</p:attrName>
                                        </p:attrNameLst>
                                      </p:cBhvr>
                                      <p:tavLst>
                                        <p:tav tm="0">
                                          <p:val>
                                            <p:strVal val="#ppt_y"/>
                                          </p:val>
                                        </p:tav>
                                        <p:tav tm="100000">
                                          <p:val>
                                            <p:strVal val="#ppt_y"/>
                                          </p:val>
                                        </p:tav>
                                      </p:tavLst>
                                    </p:anim>
                                  </p:childTnLst>
                                </p:cTn>
                              </p:par>
                            </p:childTnLst>
                          </p:cTn>
                        </p:par>
                        <p:par>
                          <p:cTn id="19" fill="hold">
                            <p:stCondLst>
                              <p:cond delay="8500"/>
                            </p:stCondLst>
                            <p:childTnLst>
                              <p:par>
                                <p:cTn id="20" presetID="53" presetClass="entr" presetSubtype="16" fill="hold" nodeType="afterEffect">
                                  <p:stCondLst>
                                    <p:cond delay="500"/>
                                  </p:stCondLst>
                                  <p:childTnLst>
                                    <p:set>
                                      <p:cBhvr>
                                        <p:cTn id="21" dur="1" fill="hold">
                                          <p:stCondLst>
                                            <p:cond delay="0"/>
                                          </p:stCondLst>
                                        </p:cTn>
                                        <p:tgtEl>
                                          <p:spTgt spid="17"/>
                                        </p:tgtEl>
                                        <p:attrNameLst>
                                          <p:attrName>style.visibility</p:attrName>
                                        </p:attrNameLst>
                                      </p:cBhvr>
                                      <p:to>
                                        <p:strVal val="visible"/>
                                      </p:to>
                                    </p:set>
                                    <p:anim calcmode="lin" valueType="num">
                                      <p:cBhvr>
                                        <p:cTn id="22" dur="1500" fill="hold"/>
                                        <p:tgtEl>
                                          <p:spTgt spid="17"/>
                                        </p:tgtEl>
                                        <p:attrNameLst>
                                          <p:attrName>ppt_w</p:attrName>
                                        </p:attrNameLst>
                                      </p:cBhvr>
                                      <p:tavLst>
                                        <p:tav tm="0">
                                          <p:val>
                                            <p:fltVal val="0"/>
                                          </p:val>
                                        </p:tav>
                                        <p:tav tm="100000">
                                          <p:val>
                                            <p:strVal val="#ppt_w"/>
                                          </p:val>
                                        </p:tav>
                                      </p:tavLst>
                                    </p:anim>
                                    <p:anim calcmode="lin" valueType="num">
                                      <p:cBhvr>
                                        <p:cTn id="23" dur="1500" fill="hold"/>
                                        <p:tgtEl>
                                          <p:spTgt spid="17"/>
                                        </p:tgtEl>
                                        <p:attrNameLst>
                                          <p:attrName>ppt_h</p:attrName>
                                        </p:attrNameLst>
                                      </p:cBhvr>
                                      <p:tavLst>
                                        <p:tav tm="0">
                                          <p:val>
                                            <p:fltVal val="0"/>
                                          </p:val>
                                        </p:tav>
                                        <p:tav tm="100000">
                                          <p:val>
                                            <p:strVal val="#ppt_h"/>
                                          </p:val>
                                        </p:tav>
                                      </p:tavLst>
                                    </p:anim>
                                    <p:animEffect transition="in" filter="fade">
                                      <p:cBhvr>
                                        <p:cTn id="24" dur="1500"/>
                                        <p:tgtEl>
                                          <p:spTgt spid="17"/>
                                        </p:tgtEl>
                                      </p:cBhvr>
                                    </p:animEffect>
                                  </p:childTnLst>
                                </p:cTn>
                              </p:par>
                            </p:childTnLst>
                          </p:cTn>
                        </p:par>
                        <p:par>
                          <p:cTn id="25" fill="hold">
                            <p:stCondLst>
                              <p:cond delay="10500"/>
                            </p:stCondLst>
                            <p:childTnLst>
                              <p:par>
                                <p:cTn id="26" presetID="53" presetClass="entr" presetSubtype="16" fill="hold" nodeType="afterEffect">
                                  <p:stCondLst>
                                    <p:cond delay="1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1500" fill="hold"/>
                                        <p:tgtEl>
                                          <p:spTgt spid="10"/>
                                        </p:tgtEl>
                                        <p:attrNameLst>
                                          <p:attrName>ppt_w</p:attrName>
                                        </p:attrNameLst>
                                      </p:cBhvr>
                                      <p:tavLst>
                                        <p:tav tm="0">
                                          <p:val>
                                            <p:fltVal val="0"/>
                                          </p:val>
                                        </p:tav>
                                        <p:tav tm="100000">
                                          <p:val>
                                            <p:strVal val="#ppt_w"/>
                                          </p:val>
                                        </p:tav>
                                      </p:tavLst>
                                    </p:anim>
                                    <p:anim calcmode="lin" valueType="num">
                                      <p:cBhvr>
                                        <p:cTn id="29" dur="1500" fill="hold"/>
                                        <p:tgtEl>
                                          <p:spTgt spid="10"/>
                                        </p:tgtEl>
                                        <p:attrNameLst>
                                          <p:attrName>ppt_h</p:attrName>
                                        </p:attrNameLst>
                                      </p:cBhvr>
                                      <p:tavLst>
                                        <p:tav tm="0">
                                          <p:val>
                                            <p:fltVal val="0"/>
                                          </p:val>
                                        </p:tav>
                                        <p:tav tm="100000">
                                          <p:val>
                                            <p:strVal val="#ppt_h"/>
                                          </p:val>
                                        </p:tav>
                                      </p:tavLst>
                                    </p:anim>
                                    <p:animEffect transition="in" filter="fade">
                                      <p:cBhvr>
                                        <p:cTn id="3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hangingPunct="1">
              <a:defRPr/>
            </a:pPr>
            <a:endParaRPr lang="sk-SK" altLang="sk-SK" sz="1814">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29034"/>
            <a:ext cx="12192000" cy="5028876"/>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spcBef>
                <a:spcPct val="50000"/>
              </a:spcBef>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hangingPunct="1">
              <a:spcBef>
                <a:spcPct val="50000"/>
              </a:spcBef>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hangingPunct="1">
              <a:spcBef>
                <a:spcPct val="50000"/>
              </a:spcBef>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9087001" y="5439447"/>
            <a:ext cx="2088397" cy="580827"/>
          </a:xfrm>
          <a:prstGeom prst="rect">
            <a:avLst/>
          </a:prstGeom>
          <a:noFill/>
        </p:spPr>
        <p:txBody>
          <a:bodyPr lIns="91336" tIns="45670" rIns="91336" bIns="4567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13490" eaLnBrk="1" fontAlgn="auto" hangingPunct="1">
              <a:spcBef>
                <a:spcPts val="0"/>
              </a:spcBef>
              <a:spcAft>
                <a:spcPts val="0"/>
              </a:spcAft>
              <a:defRPr/>
            </a:pPr>
            <a:r>
              <a:rPr lang="sk-SK" sz="3175" b="1" spc="50">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8818069" y="5315637"/>
            <a:ext cx="2626767" cy="832386"/>
          </a:xfrm>
          <a:prstGeom prst="ellipse">
            <a:avLst/>
          </a:prstGeom>
          <a:noFill/>
          <a:ln w="25400" cap="flat" cmpd="sng" algn="ctr">
            <a:solidFill>
              <a:srgbClr val="1F497D">
                <a:lumMod val="40000"/>
                <a:lumOff val="60000"/>
              </a:srgbClr>
            </a:solidFill>
            <a:prstDash val="solid"/>
          </a:ln>
          <a:effectLst/>
        </p:spPr>
        <p:txBody>
          <a:bodyPr lIns="91336" tIns="45670" rIns="91336" bIns="45670" anchor="ctr"/>
          <a:lstStyle/>
          <a:p>
            <a:pPr algn="ctr" defTabSz="913490" eaLnBrk="1" fontAlgn="auto" hangingPunct="1">
              <a:spcBef>
                <a:spcPts val="0"/>
              </a:spcBef>
              <a:spcAft>
                <a:spcPts val="0"/>
              </a:spcAft>
              <a:defRPr/>
            </a:pPr>
            <a:endParaRPr lang="sk-SK" sz="1814"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701422" y="5155782"/>
            <a:ext cx="2860065" cy="1152091"/>
          </a:xfrm>
          <a:prstGeom prst="actionButtonBlank">
            <a:avLst/>
          </a:prstGeom>
          <a:noFill/>
          <a:ln w="25400" cap="flat" cmpd="sng" algn="ctr">
            <a:noFill/>
            <a:prstDash val="solid"/>
          </a:ln>
          <a:effectLst/>
        </p:spPr>
        <p:txBody>
          <a:bodyPr lIns="91336" tIns="45670" rIns="91336" bIns="45670" anchor="ctr"/>
          <a:lstStyle/>
          <a:p>
            <a:pPr algn="ctr" defTabSz="913490" eaLnBrk="1" fontAlgn="auto" hangingPunct="1">
              <a:spcBef>
                <a:spcPts val="0"/>
              </a:spcBef>
              <a:spcAft>
                <a:spcPts val="0"/>
              </a:spcAft>
              <a:defRPr/>
            </a:pPr>
            <a:endParaRPr lang="sk-SK" sz="1814"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414</Words>
  <Application>Microsoft Office PowerPoint</Application>
  <PresentationFormat>Širokouhlá</PresentationFormat>
  <Paragraphs>72</Paragraphs>
  <Slides>46</Slides>
  <Notes>0</Notes>
  <HiddenSlides>0</HiddenSlides>
  <MMClips>0</MMClips>
  <ScaleCrop>false</ScaleCrop>
  <HeadingPairs>
    <vt:vector size="6" baseType="variant">
      <vt:variant>
        <vt:lpstr>Použité písma</vt:lpstr>
      </vt:variant>
      <vt:variant>
        <vt:i4>12</vt:i4>
      </vt:variant>
      <vt:variant>
        <vt:lpstr>Motív</vt:lpstr>
      </vt:variant>
      <vt:variant>
        <vt:i4>3</vt:i4>
      </vt:variant>
      <vt:variant>
        <vt:lpstr>Nadpisy snímok</vt:lpstr>
      </vt:variant>
      <vt:variant>
        <vt:i4>46</vt:i4>
      </vt:variant>
    </vt:vector>
  </HeadingPairs>
  <TitlesOfParts>
    <vt:vector size="61" baseType="lpstr">
      <vt:lpstr>.ArnoldBoecklinTTEE</vt:lpstr>
      <vt:lpstr>Times New Roman</vt:lpstr>
      <vt:lpstr>Kristen ITC</vt:lpstr>
      <vt:lpstr>Nadianne</vt:lpstr>
      <vt:lpstr>Calibri</vt:lpstr>
      <vt:lpstr>Calibri Light</vt:lpstr>
      <vt:lpstr>Belwe Lt BT</vt:lpstr>
      <vt:lpstr>ArnolBoeDEE</vt:lpstr>
      <vt:lpstr>Castanet</vt:lpstr>
      <vt:lpstr>Mongolian Baiti</vt:lpstr>
      <vt:lpstr>Wingdings</vt:lpstr>
      <vt:lpstr>Arial</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2017-09-20T18:32:43Z</dcterms:created>
  <dcterms:modified xsi:type="dcterms:W3CDTF">2020-03-07T18:31:42Z</dcterms:modified>
</cp:coreProperties>
</file>