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 id="2147483706" r:id="rId4"/>
  </p:sldMasterIdLst>
  <p:notesMasterIdLst>
    <p:notesMasterId r:id="rId50"/>
  </p:notesMasterIdLst>
  <p:sldIdLst>
    <p:sldId id="256" r:id="rId5"/>
    <p:sldId id="257" r:id="rId6"/>
    <p:sldId id="307" r:id="rId7"/>
    <p:sldId id="258" r:id="rId8"/>
    <p:sldId id="260" r:id="rId9"/>
    <p:sldId id="259" r:id="rId10"/>
    <p:sldId id="264" r:id="rId11"/>
    <p:sldId id="262" r:id="rId12"/>
    <p:sldId id="263" r:id="rId13"/>
    <p:sldId id="265" r:id="rId14"/>
    <p:sldId id="273" r:id="rId15"/>
    <p:sldId id="266" r:id="rId16"/>
    <p:sldId id="276" r:id="rId17"/>
    <p:sldId id="272" r:id="rId18"/>
    <p:sldId id="267" r:id="rId19"/>
    <p:sldId id="287" r:id="rId20"/>
    <p:sldId id="283" r:id="rId21"/>
    <p:sldId id="270" r:id="rId22"/>
    <p:sldId id="271" r:id="rId23"/>
    <p:sldId id="268" r:id="rId24"/>
    <p:sldId id="274" r:id="rId25"/>
    <p:sldId id="275" r:id="rId26"/>
    <p:sldId id="293" r:id="rId27"/>
    <p:sldId id="279" r:id="rId28"/>
    <p:sldId id="309" r:id="rId29"/>
    <p:sldId id="278" r:id="rId30"/>
    <p:sldId id="281" r:id="rId31"/>
    <p:sldId id="285" r:id="rId32"/>
    <p:sldId id="284" r:id="rId33"/>
    <p:sldId id="282" r:id="rId34"/>
    <p:sldId id="261" r:id="rId35"/>
    <p:sldId id="300" r:id="rId36"/>
    <p:sldId id="269" r:id="rId37"/>
    <p:sldId id="288" r:id="rId38"/>
    <p:sldId id="290" r:id="rId39"/>
    <p:sldId id="291" r:id="rId40"/>
    <p:sldId id="292" r:id="rId41"/>
    <p:sldId id="299" r:id="rId42"/>
    <p:sldId id="294" r:id="rId43"/>
    <p:sldId id="289" r:id="rId44"/>
    <p:sldId id="310" r:id="rId45"/>
    <p:sldId id="296" r:id="rId46"/>
    <p:sldId id="311" r:id="rId47"/>
    <p:sldId id="308" r:id="rId48"/>
    <p:sldId id="312" r:id="rId49"/>
  </p:sldIdLst>
  <p:sldSz cx="12192000" cy="6858000"/>
  <p:notesSz cx="6858000" cy="9144000"/>
  <p:embeddedFontLst>
    <p:embeddedFont>
      <p:font typeface=".ArnoldBoecklinTTEE" panose="020B0500000000000000" pitchFamily="34" charset="2"/>
      <p:regular r:id="rId51"/>
    </p:embeddedFont>
    <p:embeddedFont>
      <p:font typeface="ArnolBoeDEE" pitchFamily="2" charset="0"/>
      <p:regular r:id="rId52"/>
    </p:embeddedFont>
    <p:embeddedFont>
      <p:font typeface="Belwe Lt BT" panose="02060502050305020504" pitchFamily="18" charset="0"/>
      <p:regular r:id="rId53"/>
      <p:bold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
      <p:font typeface="Castanet" pitchFamily="2" charset="0"/>
      <p:regular r:id="rId61"/>
    </p:embeddedFont>
    <p:embeddedFont>
      <p:font typeface="Kristen ITC" panose="03050502040202030202" pitchFamily="66" charset="0"/>
      <p:regular r:id="rId62"/>
    </p:embeddedFont>
    <p:embeddedFont>
      <p:font typeface="Mongolian Baiti" panose="03000500000000000000" pitchFamily="66" charset="0"/>
      <p:regular r:id="rId63"/>
    </p:embeddedFont>
    <p:embeddedFont>
      <p:font typeface="Nadianne" panose="03020902050305070206" pitchFamily="66" charset="0"/>
      <p:bold r:id="rId64"/>
    </p:embeddedFont>
  </p:embeddedFontLst>
  <p:defaultTex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4geHZWMjv7JejJ995NSVYA==" hashData="5LcbPK1rYWGgGPeXaeg5eeEBrsTWENSHIyTqFB2nkwiKhOuNqH78blQAbC15oRa2kcbZl4nX8JVX1DuV+9nNjQ=="/>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E1DEE4"/>
    <a:srgbClr val="98BC12"/>
    <a:srgbClr val="222A3D"/>
    <a:srgbClr val="161709"/>
    <a:srgbClr val="213210"/>
    <a:srgbClr val="412D15"/>
    <a:srgbClr val="555136"/>
    <a:srgbClr val="353D3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03" autoAdjust="0"/>
    <p:restoredTop sz="94660"/>
  </p:normalViewPr>
  <p:slideViewPr>
    <p:cSldViewPr snapToGrid="0">
      <p:cViewPr varScale="1">
        <p:scale>
          <a:sx n="96" d="100"/>
          <a:sy n="96" d="100"/>
        </p:scale>
        <p:origin x="90" y="360"/>
      </p:cViewPr>
      <p:guideLst>
        <p:guide orient="horz" pos="2160"/>
        <p:guide pos="384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64" Type="http://schemas.openxmlformats.org/officeDocument/2006/relationships/font" Target="fonts/font14.fntdata"/><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9.fntdata"/><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62"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D576BB-FE6E-4FB6-BE58-741C37CF7438}"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5A13ED-C407-450D-87BB-8DC3508BD3C4}" type="slidenum">
              <a:rPr lang="sk-SK" smtClean="0"/>
              <a:t>‹#›</a:t>
            </a:fld>
            <a:endParaRPr lang="sk-SK"/>
          </a:p>
        </p:txBody>
      </p:sp>
    </p:spTree>
    <p:extLst>
      <p:ext uri="{BB962C8B-B14F-4D97-AF65-F5344CB8AC3E}">
        <p14:creationId xmlns:p14="http://schemas.microsoft.com/office/powerpoint/2010/main" val="3576241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92004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393797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406621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119472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7. 3. 2020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84584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7. 3. 2020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63753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7. 3. 2020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381555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89224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206958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1822236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11772962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k-SK"/>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k-SK"/>
          </a:p>
        </p:txBody>
      </p:sp>
      <p:sp>
        <p:nvSpPr>
          <p:cNvPr id="4" name="Zástupný objekt pre dátum 3">
            <a:extLst>
              <a:ext uri="{FF2B5EF4-FFF2-40B4-BE49-F238E27FC236}">
                <a16:creationId xmlns:a16="http://schemas.microsoft.com/office/drawing/2014/main" id="{5B72429B-D055-44F5-9B6F-9194A9625EEF}"/>
              </a:ext>
            </a:extLst>
          </p:cNvPr>
          <p:cNvSpPr>
            <a:spLocks noGrp="1"/>
          </p:cNvSpPr>
          <p:nvPr>
            <p:ph type="dt" sz="half" idx="10"/>
          </p:nvPr>
        </p:nvSpPr>
        <p:spPr/>
        <p:txBody>
          <a:bodyPr/>
          <a:lstStyle>
            <a:lvl1pPr>
              <a:defRPr/>
            </a:lvl1pPr>
          </a:lstStyle>
          <a:p>
            <a:pPr>
              <a:defRPr/>
            </a:pPr>
            <a:fld id="{9FF70A47-2258-4D5D-AB60-17F831FF0B28}"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49098FEC-8D11-45B0-B402-6BB4BEB9ED89}"/>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C4577D4F-0482-4BA4-9BF0-755BBD6CB6A7}"/>
              </a:ext>
            </a:extLst>
          </p:cNvPr>
          <p:cNvSpPr>
            <a:spLocks noGrp="1"/>
          </p:cNvSpPr>
          <p:nvPr>
            <p:ph type="sldNum" sz="quarter" idx="12"/>
          </p:nvPr>
        </p:nvSpPr>
        <p:spPr/>
        <p:txBody>
          <a:bodyPr/>
          <a:lstStyle>
            <a:lvl1pPr>
              <a:defRPr/>
            </a:lvl1pPr>
          </a:lstStyle>
          <a:p>
            <a:pPr>
              <a:defRPr/>
            </a:pPr>
            <a:fld id="{4C3F463B-17D7-4E9B-BF0F-EC5DC977533A}" type="slidenum">
              <a:rPr lang="sk-SK" altLang="sk-SK"/>
              <a:pPr>
                <a:defRPr/>
              </a:pPr>
              <a:t>‹#›</a:t>
            </a:fld>
            <a:endParaRPr lang="sk-SK" altLang="sk-SK"/>
          </a:p>
        </p:txBody>
      </p:sp>
    </p:spTree>
    <p:extLst>
      <p:ext uri="{BB962C8B-B14F-4D97-AF65-F5344CB8AC3E}">
        <p14:creationId xmlns:p14="http://schemas.microsoft.com/office/powerpoint/2010/main" val="632143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C2EED5E1-AE48-4A3A-81DF-7C92DDE7EC0C}"/>
              </a:ext>
            </a:extLst>
          </p:cNvPr>
          <p:cNvSpPr>
            <a:spLocks noGrp="1"/>
          </p:cNvSpPr>
          <p:nvPr>
            <p:ph type="dt" sz="half" idx="10"/>
          </p:nvPr>
        </p:nvSpPr>
        <p:spPr/>
        <p:txBody>
          <a:bodyPr/>
          <a:lstStyle>
            <a:lvl1pPr>
              <a:defRPr/>
            </a:lvl1pPr>
          </a:lstStyle>
          <a:p>
            <a:pPr>
              <a:defRPr/>
            </a:pPr>
            <a:fld id="{8A2F72EA-EAE0-4E38-8E9B-4496182C995D}"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41C1F075-43B5-41CD-B7FB-C4AB47E948A3}"/>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74CA474-E2B1-4670-85DF-E26CC907BE71}"/>
              </a:ext>
            </a:extLst>
          </p:cNvPr>
          <p:cNvSpPr>
            <a:spLocks noGrp="1"/>
          </p:cNvSpPr>
          <p:nvPr>
            <p:ph type="sldNum" sz="quarter" idx="12"/>
          </p:nvPr>
        </p:nvSpPr>
        <p:spPr/>
        <p:txBody>
          <a:bodyPr/>
          <a:lstStyle>
            <a:lvl1pPr>
              <a:defRPr/>
            </a:lvl1pPr>
          </a:lstStyle>
          <a:p>
            <a:pPr>
              <a:defRPr/>
            </a:pPr>
            <a:fld id="{86EC540F-8C2E-444D-A5B5-3828DB0C93F4}" type="slidenum">
              <a:rPr lang="sk-SK" altLang="sk-SK"/>
              <a:pPr>
                <a:defRPr/>
              </a:pPr>
              <a:t>‹#›</a:t>
            </a:fld>
            <a:endParaRPr lang="sk-SK" altLang="sk-SK"/>
          </a:p>
        </p:txBody>
      </p:sp>
    </p:spTree>
    <p:extLst>
      <p:ext uri="{BB962C8B-B14F-4D97-AF65-F5344CB8AC3E}">
        <p14:creationId xmlns:p14="http://schemas.microsoft.com/office/powerpoint/2010/main" val="207872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k-SK"/>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Zástupný objekt pre dátum 3">
            <a:extLst>
              <a:ext uri="{FF2B5EF4-FFF2-40B4-BE49-F238E27FC236}">
                <a16:creationId xmlns:a16="http://schemas.microsoft.com/office/drawing/2014/main" id="{4B6EC598-BDA4-437E-B9A6-C020D0139C86}"/>
              </a:ext>
            </a:extLst>
          </p:cNvPr>
          <p:cNvSpPr>
            <a:spLocks noGrp="1"/>
          </p:cNvSpPr>
          <p:nvPr>
            <p:ph type="dt" sz="half" idx="10"/>
          </p:nvPr>
        </p:nvSpPr>
        <p:spPr/>
        <p:txBody>
          <a:bodyPr/>
          <a:lstStyle>
            <a:lvl1pPr>
              <a:defRPr/>
            </a:lvl1pPr>
          </a:lstStyle>
          <a:p>
            <a:pPr>
              <a:defRPr/>
            </a:pPr>
            <a:fld id="{D40ECDC6-A725-4B7A-8E06-48C05AFDAB0D}"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7BCB21BE-FF34-45F1-BD65-C8186F9D2F7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54C1F9F-93CB-450A-A45C-D7E3F94BCD08}"/>
              </a:ext>
            </a:extLst>
          </p:cNvPr>
          <p:cNvSpPr>
            <a:spLocks noGrp="1"/>
          </p:cNvSpPr>
          <p:nvPr>
            <p:ph type="sldNum" sz="quarter" idx="12"/>
          </p:nvPr>
        </p:nvSpPr>
        <p:spPr/>
        <p:txBody>
          <a:bodyPr/>
          <a:lstStyle>
            <a:lvl1pPr>
              <a:defRPr/>
            </a:lvl1pPr>
          </a:lstStyle>
          <a:p>
            <a:pPr>
              <a:defRPr/>
            </a:pPr>
            <a:fld id="{F95DAB4F-79E8-488F-AA8A-94C5B3D74694}" type="slidenum">
              <a:rPr lang="sk-SK" altLang="sk-SK"/>
              <a:pPr>
                <a:defRPr/>
              </a:pPr>
              <a:t>‹#›</a:t>
            </a:fld>
            <a:endParaRPr lang="sk-SK" altLang="sk-SK"/>
          </a:p>
        </p:txBody>
      </p:sp>
    </p:spTree>
    <p:extLst>
      <p:ext uri="{BB962C8B-B14F-4D97-AF65-F5344CB8AC3E}">
        <p14:creationId xmlns:p14="http://schemas.microsoft.com/office/powerpoint/2010/main" val="1289242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obsah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dátum 3">
            <a:extLst>
              <a:ext uri="{FF2B5EF4-FFF2-40B4-BE49-F238E27FC236}">
                <a16:creationId xmlns:a16="http://schemas.microsoft.com/office/drawing/2014/main" id="{CD2BA82B-6FC6-4A70-9A0A-A38E1B821EEC}"/>
              </a:ext>
            </a:extLst>
          </p:cNvPr>
          <p:cNvSpPr>
            <a:spLocks noGrp="1"/>
          </p:cNvSpPr>
          <p:nvPr>
            <p:ph type="dt" sz="half" idx="10"/>
          </p:nvPr>
        </p:nvSpPr>
        <p:spPr/>
        <p:txBody>
          <a:bodyPr/>
          <a:lstStyle>
            <a:lvl1pPr>
              <a:defRPr/>
            </a:lvl1pPr>
          </a:lstStyle>
          <a:p>
            <a:pPr>
              <a:defRPr/>
            </a:pPr>
            <a:fld id="{D45EFEF0-3AA6-44C7-ABAC-0D905660B779}"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B3D62F7E-2635-41F3-8101-14BFDEB5A7B5}"/>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C2DE0F07-C260-48A9-9B31-069C24E608A5}"/>
              </a:ext>
            </a:extLst>
          </p:cNvPr>
          <p:cNvSpPr>
            <a:spLocks noGrp="1"/>
          </p:cNvSpPr>
          <p:nvPr>
            <p:ph type="sldNum" sz="quarter" idx="12"/>
          </p:nvPr>
        </p:nvSpPr>
        <p:spPr/>
        <p:txBody>
          <a:bodyPr/>
          <a:lstStyle>
            <a:lvl1pPr>
              <a:defRPr/>
            </a:lvl1pPr>
          </a:lstStyle>
          <a:p>
            <a:pPr>
              <a:defRPr/>
            </a:pPr>
            <a:fld id="{7D18E07C-110E-493D-A5F4-2E78054FE86D}" type="slidenum">
              <a:rPr lang="sk-SK" altLang="sk-SK"/>
              <a:pPr>
                <a:defRPr/>
              </a:pPr>
              <a:t>‹#›</a:t>
            </a:fld>
            <a:endParaRPr lang="sk-SK" altLang="sk-SK"/>
          </a:p>
        </p:txBody>
      </p:sp>
    </p:spTree>
    <p:extLst>
      <p:ext uri="{BB962C8B-B14F-4D97-AF65-F5344CB8AC3E}">
        <p14:creationId xmlns:p14="http://schemas.microsoft.com/office/powerpoint/2010/main" val="664406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en-US"/>
              <a:t>Click to edit Master title style</a:t>
            </a:r>
            <a:endParaRPr lang="sk-SK"/>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Zástupný objekt pre obsah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Zástupný objekt pre obsah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7" name="Zástupný objekt pre dátum 3">
            <a:extLst>
              <a:ext uri="{FF2B5EF4-FFF2-40B4-BE49-F238E27FC236}">
                <a16:creationId xmlns:a16="http://schemas.microsoft.com/office/drawing/2014/main" id="{A5B25CB6-8541-46D0-8129-AEA93EB5C9F8}"/>
              </a:ext>
            </a:extLst>
          </p:cNvPr>
          <p:cNvSpPr>
            <a:spLocks noGrp="1"/>
          </p:cNvSpPr>
          <p:nvPr>
            <p:ph type="dt" sz="half" idx="10"/>
          </p:nvPr>
        </p:nvSpPr>
        <p:spPr/>
        <p:txBody>
          <a:bodyPr/>
          <a:lstStyle>
            <a:lvl1pPr>
              <a:defRPr/>
            </a:lvl1pPr>
          </a:lstStyle>
          <a:p>
            <a:pPr>
              <a:defRPr/>
            </a:pPr>
            <a:fld id="{34A1E47E-FD25-4646-AC7E-282DBADB2CC8}" type="datetimeFigureOut">
              <a:rPr lang="sk-SK"/>
              <a:pPr>
                <a:defRPr/>
              </a:pPr>
              <a:t>7. 3. 2020</a:t>
            </a:fld>
            <a:endParaRPr lang="sk-SK"/>
          </a:p>
        </p:txBody>
      </p:sp>
      <p:sp>
        <p:nvSpPr>
          <p:cNvPr id="8" name="Zástupný objekt pre pätu 4">
            <a:extLst>
              <a:ext uri="{FF2B5EF4-FFF2-40B4-BE49-F238E27FC236}">
                <a16:creationId xmlns:a16="http://schemas.microsoft.com/office/drawing/2014/main" id="{96D4A5FA-A6E9-499B-9F93-626BE0BCB809}"/>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E50A9297-EB9E-4A94-9DC6-4DC4E827634F}"/>
              </a:ext>
            </a:extLst>
          </p:cNvPr>
          <p:cNvSpPr>
            <a:spLocks noGrp="1"/>
          </p:cNvSpPr>
          <p:nvPr>
            <p:ph type="sldNum" sz="quarter" idx="12"/>
          </p:nvPr>
        </p:nvSpPr>
        <p:spPr/>
        <p:txBody>
          <a:bodyPr/>
          <a:lstStyle>
            <a:lvl1pPr>
              <a:defRPr/>
            </a:lvl1pPr>
          </a:lstStyle>
          <a:p>
            <a:pPr>
              <a:defRPr/>
            </a:pPr>
            <a:fld id="{CCACEC11-6F5D-42E0-8C1D-8797AAF6E802}" type="slidenum">
              <a:rPr lang="sk-SK" altLang="sk-SK"/>
              <a:pPr>
                <a:defRPr/>
              </a:pPr>
              <a:t>‹#›</a:t>
            </a:fld>
            <a:endParaRPr lang="sk-SK" altLang="sk-SK"/>
          </a:p>
        </p:txBody>
      </p:sp>
    </p:spTree>
    <p:extLst>
      <p:ext uri="{BB962C8B-B14F-4D97-AF65-F5344CB8AC3E}">
        <p14:creationId xmlns:p14="http://schemas.microsoft.com/office/powerpoint/2010/main" val="32415299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dátum 3">
            <a:extLst>
              <a:ext uri="{FF2B5EF4-FFF2-40B4-BE49-F238E27FC236}">
                <a16:creationId xmlns:a16="http://schemas.microsoft.com/office/drawing/2014/main" id="{4F34BBDC-043F-4813-9780-A1D20C3FC950}"/>
              </a:ext>
            </a:extLst>
          </p:cNvPr>
          <p:cNvSpPr>
            <a:spLocks noGrp="1"/>
          </p:cNvSpPr>
          <p:nvPr>
            <p:ph type="dt" sz="half" idx="10"/>
          </p:nvPr>
        </p:nvSpPr>
        <p:spPr/>
        <p:txBody>
          <a:bodyPr/>
          <a:lstStyle>
            <a:lvl1pPr>
              <a:defRPr/>
            </a:lvl1pPr>
          </a:lstStyle>
          <a:p>
            <a:pPr>
              <a:defRPr/>
            </a:pPr>
            <a:fld id="{990D6550-6A6A-4DD6-A33E-68ECF29A8EEF}" type="datetimeFigureOut">
              <a:rPr lang="sk-SK"/>
              <a:pPr>
                <a:defRPr/>
              </a:pPr>
              <a:t>7. 3. 2020</a:t>
            </a:fld>
            <a:endParaRPr lang="sk-SK"/>
          </a:p>
        </p:txBody>
      </p:sp>
      <p:sp>
        <p:nvSpPr>
          <p:cNvPr id="4" name="Zástupný objekt pre pätu 4">
            <a:extLst>
              <a:ext uri="{FF2B5EF4-FFF2-40B4-BE49-F238E27FC236}">
                <a16:creationId xmlns:a16="http://schemas.microsoft.com/office/drawing/2014/main" id="{24145E4F-1C24-4FCE-BDF8-D0F88A4C1BBC}"/>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12951EF1-A105-47F0-9404-F89AC0EB7928}"/>
              </a:ext>
            </a:extLst>
          </p:cNvPr>
          <p:cNvSpPr>
            <a:spLocks noGrp="1"/>
          </p:cNvSpPr>
          <p:nvPr>
            <p:ph type="sldNum" sz="quarter" idx="12"/>
          </p:nvPr>
        </p:nvSpPr>
        <p:spPr/>
        <p:txBody>
          <a:bodyPr/>
          <a:lstStyle>
            <a:lvl1pPr>
              <a:defRPr/>
            </a:lvl1pPr>
          </a:lstStyle>
          <a:p>
            <a:pPr>
              <a:defRPr/>
            </a:pPr>
            <a:fld id="{0AE964B6-9C13-4DF8-9159-163EA955B97A}" type="slidenum">
              <a:rPr lang="sk-SK" altLang="sk-SK"/>
              <a:pPr>
                <a:defRPr/>
              </a:pPr>
              <a:t>‹#›</a:t>
            </a:fld>
            <a:endParaRPr lang="sk-SK" altLang="sk-SK"/>
          </a:p>
        </p:txBody>
      </p:sp>
    </p:spTree>
    <p:extLst>
      <p:ext uri="{BB962C8B-B14F-4D97-AF65-F5344CB8AC3E}">
        <p14:creationId xmlns:p14="http://schemas.microsoft.com/office/powerpoint/2010/main" val="33509081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CC2D961D-00A8-4C46-AD91-C8160CDA2D3F}"/>
              </a:ext>
            </a:extLst>
          </p:cNvPr>
          <p:cNvSpPr>
            <a:spLocks noGrp="1"/>
          </p:cNvSpPr>
          <p:nvPr>
            <p:ph type="dt" sz="half" idx="10"/>
          </p:nvPr>
        </p:nvSpPr>
        <p:spPr/>
        <p:txBody>
          <a:bodyPr/>
          <a:lstStyle>
            <a:lvl1pPr>
              <a:defRPr/>
            </a:lvl1pPr>
          </a:lstStyle>
          <a:p>
            <a:pPr>
              <a:defRPr/>
            </a:pPr>
            <a:fld id="{E8003738-01E5-4B6D-95DD-AB45BDB8E427}" type="datetimeFigureOut">
              <a:rPr lang="sk-SK"/>
              <a:pPr>
                <a:defRPr/>
              </a:pPr>
              <a:t>7. 3. 2020</a:t>
            </a:fld>
            <a:endParaRPr lang="sk-SK"/>
          </a:p>
        </p:txBody>
      </p:sp>
      <p:sp>
        <p:nvSpPr>
          <p:cNvPr id="3" name="Zástupný objekt pre pätu 4">
            <a:extLst>
              <a:ext uri="{FF2B5EF4-FFF2-40B4-BE49-F238E27FC236}">
                <a16:creationId xmlns:a16="http://schemas.microsoft.com/office/drawing/2014/main" id="{105378B3-3EBC-4D54-90E0-9074D0C608FA}"/>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3B9CFC25-B2FD-48D4-84EC-956A7DB759FA}"/>
              </a:ext>
            </a:extLst>
          </p:cNvPr>
          <p:cNvSpPr>
            <a:spLocks noGrp="1"/>
          </p:cNvSpPr>
          <p:nvPr>
            <p:ph type="sldNum" sz="quarter" idx="12"/>
          </p:nvPr>
        </p:nvSpPr>
        <p:spPr/>
        <p:txBody>
          <a:bodyPr/>
          <a:lstStyle>
            <a:lvl1pPr>
              <a:defRPr/>
            </a:lvl1pPr>
          </a:lstStyle>
          <a:p>
            <a:pPr>
              <a:defRPr/>
            </a:pPr>
            <a:fld id="{ED88F075-358D-4837-AC3F-E0A2BCDEFA54}" type="slidenum">
              <a:rPr lang="sk-SK" altLang="sk-SK"/>
              <a:pPr>
                <a:defRPr/>
              </a:pPr>
              <a:t>‹#›</a:t>
            </a:fld>
            <a:endParaRPr lang="sk-SK" altLang="sk-SK"/>
          </a:p>
        </p:txBody>
      </p:sp>
    </p:spTree>
    <p:extLst>
      <p:ext uri="{BB962C8B-B14F-4D97-AF65-F5344CB8AC3E}">
        <p14:creationId xmlns:p14="http://schemas.microsoft.com/office/powerpoint/2010/main" val="33299560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E2FB1DCC-555B-4744-94EE-0A6881ADF3B6}"/>
              </a:ext>
            </a:extLst>
          </p:cNvPr>
          <p:cNvSpPr>
            <a:spLocks noGrp="1"/>
          </p:cNvSpPr>
          <p:nvPr>
            <p:ph type="dt" sz="half" idx="10"/>
          </p:nvPr>
        </p:nvSpPr>
        <p:spPr/>
        <p:txBody>
          <a:bodyPr/>
          <a:lstStyle>
            <a:lvl1pPr>
              <a:defRPr/>
            </a:lvl1pPr>
          </a:lstStyle>
          <a:p>
            <a:pPr>
              <a:defRPr/>
            </a:pPr>
            <a:fld id="{7438CCA6-32B6-427E-95B2-59895DDA2BF1}"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5CBA73DF-2E21-4B31-9546-E65289C12EFD}"/>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675B45A2-F3C1-4D8B-8CB9-86C9E0937ED8}"/>
              </a:ext>
            </a:extLst>
          </p:cNvPr>
          <p:cNvSpPr>
            <a:spLocks noGrp="1"/>
          </p:cNvSpPr>
          <p:nvPr>
            <p:ph type="sldNum" sz="quarter" idx="12"/>
          </p:nvPr>
        </p:nvSpPr>
        <p:spPr/>
        <p:txBody>
          <a:bodyPr/>
          <a:lstStyle>
            <a:lvl1pPr>
              <a:defRPr/>
            </a:lvl1pPr>
          </a:lstStyle>
          <a:p>
            <a:pPr>
              <a:defRPr/>
            </a:pPr>
            <a:fld id="{DEF9A518-0583-4D2A-8CBD-E701689E1153}" type="slidenum">
              <a:rPr lang="sk-SK" altLang="sk-SK"/>
              <a:pPr>
                <a:defRPr/>
              </a:pPr>
              <a:t>‹#›</a:t>
            </a:fld>
            <a:endParaRPr lang="sk-SK" altLang="sk-SK"/>
          </a:p>
        </p:txBody>
      </p:sp>
    </p:spTree>
    <p:extLst>
      <p:ext uri="{BB962C8B-B14F-4D97-AF65-F5344CB8AC3E}">
        <p14:creationId xmlns:p14="http://schemas.microsoft.com/office/powerpoint/2010/main" val="32073529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5BF42E2A-A173-4F16-B0DF-E9FF4AB3E42B}"/>
              </a:ext>
            </a:extLst>
          </p:cNvPr>
          <p:cNvSpPr>
            <a:spLocks noGrp="1"/>
          </p:cNvSpPr>
          <p:nvPr>
            <p:ph type="dt" sz="half" idx="10"/>
          </p:nvPr>
        </p:nvSpPr>
        <p:spPr/>
        <p:txBody>
          <a:bodyPr/>
          <a:lstStyle>
            <a:lvl1pPr>
              <a:defRPr/>
            </a:lvl1pPr>
          </a:lstStyle>
          <a:p>
            <a:pPr>
              <a:defRPr/>
            </a:pPr>
            <a:fld id="{7C7E300A-11D9-4235-8B86-EACCF7B86425}"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3EF402B1-8C99-42FE-94BD-0AFE4253EE7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9E9CC466-BD6C-4F82-B8CD-34A4E5A1324C}"/>
              </a:ext>
            </a:extLst>
          </p:cNvPr>
          <p:cNvSpPr>
            <a:spLocks noGrp="1"/>
          </p:cNvSpPr>
          <p:nvPr>
            <p:ph type="sldNum" sz="quarter" idx="12"/>
          </p:nvPr>
        </p:nvSpPr>
        <p:spPr/>
        <p:txBody>
          <a:bodyPr/>
          <a:lstStyle>
            <a:lvl1pPr>
              <a:defRPr/>
            </a:lvl1pPr>
          </a:lstStyle>
          <a:p>
            <a:pPr>
              <a:defRPr/>
            </a:pPr>
            <a:fld id="{985DFEF0-517E-4CFA-B86F-77C48BA629BB}" type="slidenum">
              <a:rPr lang="sk-SK" altLang="sk-SK"/>
              <a:pPr>
                <a:defRPr/>
              </a:pPr>
              <a:t>‹#›</a:t>
            </a:fld>
            <a:endParaRPr lang="sk-SK" altLang="sk-SK"/>
          </a:p>
        </p:txBody>
      </p:sp>
    </p:spTree>
    <p:extLst>
      <p:ext uri="{BB962C8B-B14F-4D97-AF65-F5344CB8AC3E}">
        <p14:creationId xmlns:p14="http://schemas.microsoft.com/office/powerpoint/2010/main" val="31748057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zvislý text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0AE9D03E-2E5C-4EB6-8A57-D4F56FEFC3A9}"/>
              </a:ext>
            </a:extLst>
          </p:cNvPr>
          <p:cNvSpPr>
            <a:spLocks noGrp="1"/>
          </p:cNvSpPr>
          <p:nvPr>
            <p:ph type="dt" sz="half" idx="10"/>
          </p:nvPr>
        </p:nvSpPr>
        <p:spPr/>
        <p:txBody>
          <a:bodyPr/>
          <a:lstStyle>
            <a:lvl1pPr>
              <a:defRPr/>
            </a:lvl1pPr>
          </a:lstStyle>
          <a:p>
            <a:pPr>
              <a:defRPr/>
            </a:pPr>
            <a:fld id="{02934A5A-AE13-40EC-AB70-5DD48219F422}"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0E30CC48-2466-4BD3-9A86-03B3E6B32D83}"/>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AEA654C-5A62-480E-8405-53A1EB35C1FC}"/>
              </a:ext>
            </a:extLst>
          </p:cNvPr>
          <p:cNvSpPr>
            <a:spLocks noGrp="1"/>
          </p:cNvSpPr>
          <p:nvPr>
            <p:ph type="sldNum" sz="quarter" idx="12"/>
          </p:nvPr>
        </p:nvSpPr>
        <p:spPr/>
        <p:txBody>
          <a:bodyPr/>
          <a:lstStyle>
            <a:lvl1pPr>
              <a:defRPr/>
            </a:lvl1pPr>
          </a:lstStyle>
          <a:p>
            <a:pPr>
              <a:defRPr/>
            </a:pPr>
            <a:fld id="{A8931C38-4E32-47FF-B3A9-D2FC4E3FE4CC}" type="slidenum">
              <a:rPr lang="sk-SK" altLang="sk-SK"/>
              <a:pPr>
                <a:defRPr/>
              </a:pPr>
              <a:t>‹#›</a:t>
            </a:fld>
            <a:endParaRPr lang="sk-SK" altLang="sk-SK"/>
          </a:p>
        </p:txBody>
      </p:sp>
    </p:spTree>
    <p:extLst>
      <p:ext uri="{BB962C8B-B14F-4D97-AF65-F5344CB8AC3E}">
        <p14:creationId xmlns:p14="http://schemas.microsoft.com/office/powerpoint/2010/main" val="1081052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en-US"/>
              <a:t>Click to edit Master title style</a:t>
            </a:r>
            <a:endParaRPr lang="sk-SK"/>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71C047D3-D1C8-42EE-8145-E6A1FE846EBF}"/>
              </a:ext>
            </a:extLst>
          </p:cNvPr>
          <p:cNvSpPr>
            <a:spLocks noGrp="1"/>
          </p:cNvSpPr>
          <p:nvPr>
            <p:ph type="dt" sz="half" idx="10"/>
          </p:nvPr>
        </p:nvSpPr>
        <p:spPr/>
        <p:txBody>
          <a:bodyPr/>
          <a:lstStyle>
            <a:lvl1pPr>
              <a:defRPr/>
            </a:lvl1pPr>
          </a:lstStyle>
          <a:p>
            <a:pPr>
              <a:defRPr/>
            </a:pPr>
            <a:fld id="{F7069CA0-8ABE-4F77-808E-0F3BABD85EE5}"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820F3A73-1988-4731-A94D-A30A5F2B4032}"/>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23CC2FEB-E310-4575-A3B6-87FEEFEF0ACC}"/>
              </a:ext>
            </a:extLst>
          </p:cNvPr>
          <p:cNvSpPr>
            <a:spLocks noGrp="1"/>
          </p:cNvSpPr>
          <p:nvPr>
            <p:ph type="sldNum" sz="quarter" idx="12"/>
          </p:nvPr>
        </p:nvSpPr>
        <p:spPr/>
        <p:txBody>
          <a:bodyPr/>
          <a:lstStyle>
            <a:lvl1pPr>
              <a:defRPr/>
            </a:lvl1pPr>
          </a:lstStyle>
          <a:p>
            <a:pPr>
              <a:defRPr/>
            </a:pPr>
            <a:fld id="{B9F7201C-FBA4-4D33-8F8A-8A17CB4BA987}" type="slidenum">
              <a:rPr lang="sk-SK" altLang="sk-SK"/>
              <a:pPr>
                <a:defRPr/>
              </a:pPr>
              <a:t>‹#›</a:t>
            </a:fld>
            <a:endParaRPr lang="sk-SK" altLang="sk-SK"/>
          </a:p>
        </p:txBody>
      </p:sp>
    </p:spTree>
    <p:extLst>
      <p:ext uri="{BB962C8B-B14F-4D97-AF65-F5344CB8AC3E}">
        <p14:creationId xmlns:p14="http://schemas.microsoft.com/office/powerpoint/2010/main" val="2682277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k-SK"/>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k-SK"/>
          </a:p>
        </p:txBody>
      </p:sp>
      <p:sp>
        <p:nvSpPr>
          <p:cNvPr id="4" name="Zástupný objekt pre dátum 3">
            <a:extLst>
              <a:ext uri="{FF2B5EF4-FFF2-40B4-BE49-F238E27FC236}">
                <a16:creationId xmlns:a16="http://schemas.microsoft.com/office/drawing/2014/main" id="{B98EA5EF-6D5B-432B-99A6-1AF463EBB52D}"/>
              </a:ext>
            </a:extLst>
          </p:cNvPr>
          <p:cNvSpPr>
            <a:spLocks noGrp="1"/>
          </p:cNvSpPr>
          <p:nvPr>
            <p:ph type="dt" sz="half" idx="10"/>
          </p:nvPr>
        </p:nvSpPr>
        <p:spPr/>
        <p:txBody>
          <a:bodyPr/>
          <a:lstStyle>
            <a:lvl1pPr>
              <a:defRPr/>
            </a:lvl1pPr>
          </a:lstStyle>
          <a:p>
            <a:pPr>
              <a:defRPr/>
            </a:pPr>
            <a:fld id="{0B058AD6-81C0-4A0B-B540-98075A5C80AC}"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DA32CC1B-457A-4F49-8AF8-AE6B4AF70F1C}"/>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2AFB43BE-9AAC-46DC-BFB7-0E23EF6D9EB1}"/>
              </a:ext>
            </a:extLst>
          </p:cNvPr>
          <p:cNvSpPr>
            <a:spLocks noGrp="1"/>
          </p:cNvSpPr>
          <p:nvPr>
            <p:ph type="sldNum" sz="quarter" idx="12"/>
          </p:nvPr>
        </p:nvSpPr>
        <p:spPr/>
        <p:txBody>
          <a:bodyPr/>
          <a:lstStyle>
            <a:lvl1pPr>
              <a:defRPr/>
            </a:lvl1pPr>
          </a:lstStyle>
          <a:p>
            <a:pPr>
              <a:defRPr/>
            </a:pPr>
            <a:fld id="{33F87023-E97E-4AB7-96C6-F5B1B9A84584}" type="slidenum">
              <a:rPr lang="sk-SK" altLang="sk-SK"/>
              <a:pPr>
                <a:defRPr/>
              </a:pPr>
              <a:t>‹#›</a:t>
            </a:fld>
            <a:endParaRPr lang="sk-SK" altLang="sk-SK"/>
          </a:p>
        </p:txBody>
      </p:sp>
    </p:spTree>
    <p:extLst>
      <p:ext uri="{BB962C8B-B14F-4D97-AF65-F5344CB8AC3E}">
        <p14:creationId xmlns:p14="http://schemas.microsoft.com/office/powerpoint/2010/main" val="39629570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56DDE371-B4EF-4E9F-9827-4D6433C43B59}"/>
              </a:ext>
            </a:extLst>
          </p:cNvPr>
          <p:cNvSpPr>
            <a:spLocks noGrp="1"/>
          </p:cNvSpPr>
          <p:nvPr>
            <p:ph type="dt" sz="half" idx="10"/>
          </p:nvPr>
        </p:nvSpPr>
        <p:spPr/>
        <p:txBody>
          <a:bodyPr/>
          <a:lstStyle>
            <a:lvl1pPr>
              <a:defRPr/>
            </a:lvl1pPr>
          </a:lstStyle>
          <a:p>
            <a:pPr>
              <a:defRPr/>
            </a:pPr>
            <a:fld id="{643DC812-C0AD-46A2-8145-99C0870A0A77}"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02030C36-F5B7-4385-8511-10B09C956E45}"/>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764309AC-6014-4E89-AB37-46BA8349F65F}"/>
              </a:ext>
            </a:extLst>
          </p:cNvPr>
          <p:cNvSpPr>
            <a:spLocks noGrp="1"/>
          </p:cNvSpPr>
          <p:nvPr>
            <p:ph type="sldNum" sz="quarter" idx="12"/>
          </p:nvPr>
        </p:nvSpPr>
        <p:spPr/>
        <p:txBody>
          <a:bodyPr/>
          <a:lstStyle>
            <a:lvl1pPr>
              <a:defRPr/>
            </a:lvl1pPr>
          </a:lstStyle>
          <a:p>
            <a:pPr>
              <a:defRPr/>
            </a:pPr>
            <a:fld id="{D2D8F582-2F08-42D2-9F62-0AEA4D7E9067}" type="slidenum">
              <a:rPr lang="sk-SK" altLang="sk-SK"/>
              <a:pPr>
                <a:defRPr/>
              </a:pPr>
              <a:t>‹#›</a:t>
            </a:fld>
            <a:endParaRPr lang="sk-SK" altLang="sk-SK"/>
          </a:p>
        </p:txBody>
      </p:sp>
    </p:spTree>
    <p:extLst>
      <p:ext uri="{BB962C8B-B14F-4D97-AF65-F5344CB8AC3E}">
        <p14:creationId xmlns:p14="http://schemas.microsoft.com/office/powerpoint/2010/main" val="5297863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k-SK"/>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Zástupný objekt pre dátum 3">
            <a:extLst>
              <a:ext uri="{FF2B5EF4-FFF2-40B4-BE49-F238E27FC236}">
                <a16:creationId xmlns:a16="http://schemas.microsoft.com/office/drawing/2014/main" id="{B41A9CBD-B49D-447D-85B6-31259E690C84}"/>
              </a:ext>
            </a:extLst>
          </p:cNvPr>
          <p:cNvSpPr>
            <a:spLocks noGrp="1"/>
          </p:cNvSpPr>
          <p:nvPr>
            <p:ph type="dt" sz="half" idx="10"/>
          </p:nvPr>
        </p:nvSpPr>
        <p:spPr/>
        <p:txBody>
          <a:bodyPr/>
          <a:lstStyle>
            <a:lvl1pPr>
              <a:defRPr/>
            </a:lvl1pPr>
          </a:lstStyle>
          <a:p>
            <a:pPr>
              <a:defRPr/>
            </a:pPr>
            <a:fld id="{B4A3E344-B730-406A-93F8-9F0CA2E7656C}"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1CE6321E-4A89-4B7B-ACE1-5840EE240D5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2BCD71CA-46D7-4B61-B925-29829B95A10E}"/>
              </a:ext>
            </a:extLst>
          </p:cNvPr>
          <p:cNvSpPr>
            <a:spLocks noGrp="1"/>
          </p:cNvSpPr>
          <p:nvPr>
            <p:ph type="sldNum" sz="quarter" idx="12"/>
          </p:nvPr>
        </p:nvSpPr>
        <p:spPr/>
        <p:txBody>
          <a:bodyPr/>
          <a:lstStyle>
            <a:lvl1pPr>
              <a:defRPr/>
            </a:lvl1pPr>
          </a:lstStyle>
          <a:p>
            <a:pPr>
              <a:defRPr/>
            </a:pPr>
            <a:fld id="{56F3CAE7-4B15-4C87-B7C7-92BE2CC4D0F4}" type="slidenum">
              <a:rPr lang="sk-SK" altLang="sk-SK"/>
              <a:pPr>
                <a:defRPr/>
              </a:pPr>
              <a:t>‹#›</a:t>
            </a:fld>
            <a:endParaRPr lang="sk-SK" altLang="sk-SK"/>
          </a:p>
        </p:txBody>
      </p:sp>
    </p:spTree>
    <p:extLst>
      <p:ext uri="{BB962C8B-B14F-4D97-AF65-F5344CB8AC3E}">
        <p14:creationId xmlns:p14="http://schemas.microsoft.com/office/powerpoint/2010/main" val="4915161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obsah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dátum 3">
            <a:extLst>
              <a:ext uri="{FF2B5EF4-FFF2-40B4-BE49-F238E27FC236}">
                <a16:creationId xmlns:a16="http://schemas.microsoft.com/office/drawing/2014/main" id="{199794B9-4D01-47A5-B4D0-D1D3B56486F6}"/>
              </a:ext>
            </a:extLst>
          </p:cNvPr>
          <p:cNvSpPr>
            <a:spLocks noGrp="1"/>
          </p:cNvSpPr>
          <p:nvPr>
            <p:ph type="dt" sz="half" idx="10"/>
          </p:nvPr>
        </p:nvSpPr>
        <p:spPr/>
        <p:txBody>
          <a:bodyPr/>
          <a:lstStyle>
            <a:lvl1pPr>
              <a:defRPr/>
            </a:lvl1pPr>
          </a:lstStyle>
          <a:p>
            <a:pPr>
              <a:defRPr/>
            </a:pPr>
            <a:fld id="{B170CDF0-A4C9-4CB8-BC48-58A6AB312FEA}"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F7B82BCC-E4B1-4A4A-A425-9146FB0BFAFA}"/>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D377926-D66F-414B-BE20-48AFC4C05812}"/>
              </a:ext>
            </a:extLst>
          </p:cNvPr>
          <p:cNvSpPr>
            <a:spLocks noGrp="1"/>
          </p:cNvSpPr>
          <p:nvPr>
            <p:ph type="sldNum" sz="quarter" idx="12"/>
          </p:nvPr>
        </p:nvSpPr>
        <p:spPr/>
        <p:txBody>
          <a:bodyPr/>
          <a:lstStyle>
            <a:lvl1pPr>
              <a:defRPr/>
            </a:lvl1pPr>
          </a:lstStyle>
          <a:p>
            <a:pPr>
              <a:defRPr/>
            </a:pPr>
            <a:fld id="{5693388B-3304-450B-8E18-ACB67EF250F1}" type="slidenum">
              <a:rPr lang="sk-SK" altLang="sk-SK"/>
              <a:pPr>
                <a:defRPr/>
              </a:pPr>
              <a:t>‹#›</a:t>
            </a:fld>
            <a:endParaRPr lang="sk-SK" altLang="sk-SK"/>
          </a:p>
        </p:txBody>
      </p:sp>
    </p:spTree>
    <p:extLst>
      <p:ext uri="{BB962C8B-B14F-4D97-AF65-F5344CB8AC3E}">
        <p14:creationId xmlns:p14="http://schemas.microsoft.com/office/powerpoint/2010/main" val="22151920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en-US"/>
              <a:t>Click to edit Master title style</a:t>
            </a:r>
            <a:endParaRPr lang="sk-SK"/>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Zástupný objekt pre obsah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Zástupný objekt pre obsah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7" name="Zástupný objekt pre dátum 3">
            <a:extLst>
              <a:ext uri="{FF2B5EF4-FFF2-40B4-BE49-F238E27FC236}">
                <a16:creationId xmlns:a16="http://schemas.microsoft.com/office/drawing/2014/main" id="{4ED902AC-2E5D-44C9-80E4-1FDED98B9514}"/>
              </a:ext>
            </a:extLst>
          </p:cNvPr>
          <p:cNvSpPr>
            <a:spLocks noGrp="1"/>
          </p:cNvSpPr>
          <p:nvPr>
            <p:ph type="dt" sz="half" idx="10"/>
          </p:nvPr>
        </p:nvSpPr>
        <p:spPr/>
        <p:txBody>
          <a:bodyPr/>
          <a:lstStyle>
            <a:lvl1pPr>
              <a:defRPr/>
            </a:lvl1pPr>
          </a:lstStyle>
          <a:p>
            <a:pPr>
              <a:defRPr/>
            </a:pPr>
            <a:fld id="{511EEDA6-A36C-4B98-9135-6ABA2E66D684}" type="datetimeFigureOut">
              <a:rPr lang="sk-SK"/>
              <a:pPr>
                <a:defRPr/>
              </a:pPr>
              <a:t>7. 3. 2020</a:t>
            </a:fld>
            <a:endParaRPr lang="sk-SK"/>
          </a:p>
        </p:txBody>
      </p:sp>
      <p:sp>
        <p:nvSpPr>
          <p:cNvPr id="8" name="Zástupný objekt pre pätu 4">
            <a:extLst>
              <a:ext uri="{FF2B5EF4-FFF2-40B4-BE49-F238E27FC236}">
                <a16:creationId xmlns:a16="http://schemas.microsoft.com/office/drawing/2014/main" id="{00163BE3-D086-49B8-8AF3-B5D3F92D3C17}"/>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C20804A9-5FA6-451C-8644-401823875DC3}"/>
              </a:ext>
            </a:extLst>
          </p:cNvPr>
          <p:cNvSpPr>
            <a:spLocks noGrp="1"/>
          </p:cNvSpPr>
          <p:nvPr>
            <p:ph type="sldNum" sz="quarter" idx="12"/>
          </p:nvPr>
        </p:nvSpPr>
        <p:spPr/>
        <p:txBody>
          <a:bodyPr/>
          <a:lstStyle>
            <a:lvl1pPr>
              <a:defRPr/>
            </a:lvl1pPr>
          </a:lstStyle>
          <a:p>
            <a:pPr>
              <a:defRPr/>
            </a:pPr>
            <a:fld id="{FF0F77A0-9DC1-423E-964F-3E77BE3868C3}" type="slidenum">
              <a:rPr lang="sk-SK" altLang="sk-SK"/>
              <a:pPr>
                <a:defRPr/>
              </a:pPr>
              <a:t>‹#›</a:t>
            </a:fld>
            <a:endParaRPr lang="sk-SK" altLang="sk-SK"/>
          </a:p>
        </p:txBody>
      </p:sp>
    </p:spTree>
    <p:extLst>
      <p:ext uri="{BB962C8B-B14F-4D97-AF65-F5344CB8AC3E}">
        <p14:creationId xmlns:p14="http://schemas.microsoft.com/office/powerpoint/2010/main" val="2344977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dátum 3">
            <a:extLst>
              <a:ext uri="{FF2B5EF4-FFF2-40B4-BE49-F238E27FC236}">
                <a16:creationId xmlns:a16="http://schemas.microsoft.com/office/drawing/2014/main" id="{A5E63F59-1FD4-47F4-B08B-1642C2367363}"/>
              </a:ext>
            </a:extLst>
          </p:cNvPr>
          <p:cNvSpPr>
            <a:spLocks noGrp="1"/>
          </p:cNvSpPr>
          <p:nvPr>
            <p:ph type="dt" sz="half" idx="10"/>
          </p:nvPr>
        </p:nvSpPr>
        <p:spPr/>
        <p:txBody>
          <a:bodyPr/>
          <a:lstStyle>
            <a:lvl1pPr>
              <a:defRPr/>
            </a:lvl1pPr>
          </a:lstStyle>
          <a:p>
            <a:pPr>
              <a:defRPr/>
            </a:pPr>
            <a:fld id="{58AB9E75-12AA-4C70-B70F-CAA5D21A2C72}" type="datetimeFigureOut">
              <a:rPr lang="sk-SK"/>
              <a:pPr>
                <a:defRPr/>
              </a:pPr>
              <a:t>7. 3. 2020</a:t>
            </a:fld>
            <a:endParaRPr lang="sk-SK"/>
          </a:p>
        </p:txBody>
      </p:sp>
      <p:sp>
        <p:nvSpPr>
          <p:cNvPr id="4" name="Zástupný objekt pre pätu 4">
            <a:extLst>
              <a:ext uri="{FF2B5EF4-FFF2-40B4-BE49-F238E27FC236}">
                <a16:creationId xmlns:a16="http://schemas.microsoft.com/office/drawing/2014/main" id="{DF55626E-FD5D-4893-A4F9-65BF61F800A1}"/>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013CF640-76E8-476A-8A5A-7941C222AB08}"/>
              </a:ext>
            </a:extLst>
          </p:cNvPr>
          <p:cNvSpPr>
            <a:spLocks noGrp="1"/>
          </p:cNvSpPr>
          <p:nvPr>
            <p:ph type="sldNum" sz="quarter" idx="12"/>
          </p:nvPr>
        </p:nvSpPr>
        <p:spPr/>
        <p:txBody>
          <a:bodyPr/>
          <a:lstStyle>
            <a:lvl1pPr>
              <a:defRPr/>
            </a:lvl1pPr>
          </a:lstStyle>
          <a:p>
            <a:pPr>
              <a:defRPr/>
            </a:pPr>
            <a:fld id="{B6F9DA27-9E4B-4D65-92D7-0B105828ED61}" type="slidenum">
              <a:rPr lang="sk-SK" altLang="sk-SK"/>
              <a:pPr>
                <a:defRPr/>
              </a:pPr>
              <a:t>‹#›</a:t>
            </a:fld>
            <a:endParaRPr lang="sk-SK" altLang="sk-SK"/>
          </a:p>
        </p:txBody>
      </p:sp>
    </p:spTree>
    <p:extLst>
      <p:ext uri="{BB962C8B-B14F-4D97-AF65-F5344CB8AC3E}">
        <p14:creationId xmlns:p14="http://schemas.microsoft.com/office/powerpoint/2010/main" val="28135204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71EA1507-2041-4743-8ABF-87FFF145E7F8}"/>
              </a:ext>
            </a:extLst>
          </p:cNvPr>
          <p:cNvSpPr>
            <a:spLocks noGrp="1"/>
          </p:cNvSpPr>
          <p:nvPr>
            <p:ph type="dt" sz="half" idx="10"/>
          </p:nvPr>
        </p:nvSpPr>
        <p:spPr/>
        <p:txBody>
          <a:bodyPr/>
          <a:lstStyle>
            <a:lvl1pPr>
              <a:defRPr/>
            </a:lvl1pPr>
          </a:lstStyle>
          <a:p>
            <a:pPr>
              <a:defRPr/>
            </a:pPr>
            <a:fld id="{723C60B2-FBC0-464F-9B95-9CD021096234}" type="datetimeFigureOut">
              <a:rPr lang="sk-SK"/>
              <a:pPr>
                <a:defRPr/>
              </a:pPr>
              <a:t>7. 3. 2020</a:t>
            </a:fld>
            <a:endParaRPr lang="sk-SK"/>
          </a:p>
        </p:txBody>
      </p:sp>
      <p:sp>
        <p:nvSpPr>
          <p:cNvPr id="3" name="Zástupný objekt pre pätu 4">
            <a:extLst>
              <a:ext uri="{FF2B5EF4-FFF2-40B4-BE49-F238E27FC236}">
                <a16:creationId xmlns:a16="http://schemas.microsoft.com/office/drawing/2014/main" id="{46FBC0BD-14CC-4D44-832C-CB92EC1D3AFF}"/>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499BD38C-F7E1-4EB5-8B10-D626B384E322}"/>
              </a:ext>
            </a:extLst>
          </p:cNvPr>
          <p:cNvSpPr>
            <a:spLocks noGrp="1"/>
          </p:cNvSpPr>
          <p:nvPr>
            <p:ph type="sldNum" sz="quarter" idx="12"/>
          </p:nvPr>
        </p:nvSpPr>
        <p:spPr/>
        <p:txBody>
          <a:bodyPr/>
          <a:lstStyle>
            <a:lvl1pPr>
              <a:defRPr/>
            </a:lvl1pPr>
          </a:lstStyle>
          <a:p>
            <a:pPr>
              <a:defRPr/>
            </a:pPr>
            <a:fld id="{98BE6A4E-08DF-4B7F-B2A0-0F145FF14977}" type="slidenum">
              <a:rPr lang="sk-SK" altLang="sk-SK"/>
              <a:pPr>
                <a:defRPr/>
              </a:pPr>
              <a:t>‹#›</a:t>
            </a:fld>
            <a:endParaRPr lang="sk-SK" altLang="sk-SK"/>
          </a:p>
        </p:txBody>
      </p:sp>
    </p:spTree>
    <p:extLst>
      <p:ext uri="{BB962C8B-B14F-4D97-AF65-F5344CB8AC3E}">
        <p14:creationId xmlns:p14="http://schemas.microsoft.com/office/powerpoint/2010/main" val="31178510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ECAE4766-0DFD-4461-92CA-51EDB7581D93}"/>
              </a:ext>
            </a:extLst>
          </p:cNvPr>
          <p:cNvSpPr>
            <a:spLocks noGrp="1"/>
          </p:cNvSpPr>
          <p:nvPr>
            <p:ph type="dt" sz="half" idx="10"/>
          </p:nvPr>
        </p:nvSpPr>
        <p:spPr/>
        <p:txBody>
          <a:bodyPr/>
          <a:lstStyle>
            <a:lvl1pPr>
              <a:defRPr/>
            </a:lvl1pPr>
          </a:lstStyle>
          <a:p>
            <a:pPr>
              <a:defRPr/>
            </a:pPr>
            <a:fld id="{68A15233-9E44-4FA7-9F57-08A030D1F503}"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86B03AF6-631C-482F-8BB4-14ACDD081C8B}"/>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9386462F-BBAA-4AFA-94B7-A0B30E42D7EA}"/>
              </a:ext>
            </a:extLst>
          </p:cNvPr>
          <p:cNvSpPr>
            <a:spLocks noGrp="1"/>
          </p:cNvSpPr>
          <p:nvPr>
            <p:ph type="sldNum" sz="quarter" idx="12"/>
          </p:nvPr>
        </p:nvSpPr>
        <p:spPr/>
        <p:txBody>
          <a:bodyPr/>
          <a:lstStyle>
            <a:lvl1pPr>
              <a:defRPr/>
            </a:lvl1pPr>
          </a:lstStyle>
          <a:p>
            <a:pPr>
              <a:defRPr/>
            </a:pPr>
            <a:fld id="{84B651C3-A974-4FF1-B3B2-1F4F11521787}" type="slidenum">
              <a:rPr lang="sk-SK" altLang="sk-SK"/>
              <a:pPr>
                <a:defRPr/>
              </a:pPr>
              <a:t>‹#›</a:t>
            </a:fld>
            <a:endParaRPr lang="sk-SK" altLang="sk-SK"/>
          </a:p>
        </p:txBody>
      </p:sp>
    </p:spTree>
    <p:extLst>
      <p:ext uri="{BB962C8B-B14F-4D97-AF65-F5344CB8AC3E}">
        <p14:creationId xmlns:p14="http://schemas.microsoft.com/office/powerpoint/2010/main" val="5459514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5F359A5C-0D40-441F-99BD-7C9533D091BC}"/>
              </a:ext>
            </a:extLst>
          </p:cNvPr>
          <p:cNvSpPr>
            <a:spLocks noGrp="1"/>
          </p:cNvSpPr>
          <p:nvPr>
            <p:ph type="dt" sz="half" idx="10"/>
          </p:nvPr>
        </p:nvSpPr>
        <p:spPr/>
        <p:txBody>
          <a:bodyPr/>
          <a:lstStyle>
            <a:lvl1pPr>
              <a:defRPr/>
            </a:lvl1pPr>
          </a:lstStyle>
          <a:p>
            <a:pPr>
              <a:defRPr/>
            </a:pPr>
            <a:fld id="{172B268B-A7BF-4F16-81ED-DB9F1FE63791}"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F608AB9B-8152-4D4D-AB78-7865A3C11CDE}"/>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C7113E0A-0181-45E5-A117-6ED502C1BFC7}"/>
              </a:ext>
            </a:extLst>
          </p:cNvPr>
          <p:cNvSpPr>
            <a:spLocks noGrp="1"/>
          </p:cNvSpPr>
          <p:nvPr>
            <p:ph type="sldNum" sz="quarter" idx="12"/>
          </p:nvPr>
        </p:nvSpPr>
        <p:spPr/>
        <p:txBody>
          <a:bodyPr/>
          <a:lstStyle>
            <a:lvl1pPr>
              <a:defRPr/>
            </a:lvl1pPr>
          </a:lstStyle>
          <a:p>
            <a:pPr>
              <a:defRPr/>
            </a:pPr>
            <a:fld id="{6F8F97D8-EBF5-4712-9A1D-1F3818FFD08A}" type="slidenum">
              <a:rPr lang="sk-SK" altLang="sk-SK"/>
              <a:pPr>
                <a:defRPr/>
              </a:pPr>
              <a:t>‹#›</a:t>
            </a:fld>
            <a:endParaRPr lang="sk-SK" altLang="sk-SK"/>
          </a:p>
        </p:txBody>
      </p:sp>
    </p:spTree>
    <p:extLst>
      <p:ext uri="{BB962C8B-B14F-4D97-AF65-F5344CB8AC3E}">
        <p14:creationId xmlns:p14="http://schemas.microsoft.com/office/powerpoint/2010/main" val="34919123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zvislý text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2CF7DD40-194C-44E6-B3C4-4CA3BF3C3F5E}"/>
              </a:ext>
            </a:extLst>
          </p:cNvPr>
          <p:cNvSpPr>
            <a:spLocks noGrp="1"/>
          </p:cNvSpPr>
          <p:nvPr>
            <p:ph type="dt" sz="half" idx="10"/>
          </p:nvPr>
        </p:nvSpPr>
        <p:spPr/>
        <p:txBody>
          <a:bodyPr/>
          <a:lstStyle>
            <a:lvl1pPr>
              <a:defRPr/>
            </a:lvl1pPr>
          </a:lstStyle>
          <a:p>
            <a:pPr>
              <a:defRPr/>
            </a:pPr>
            <a:fld id="{CCD52F88-45E6-4A0E-9BBD-4CB3F0C838BB}"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BF8ED1E0-A04F-4290-BDF4-F9BD4A676A58}"/>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43F4796D-CAC6-47A3-BBA8-4786B63499AA}"/>
              </a:ext>
            </a:extLst>
          </p:cNvPr>
          <p:cNvSpPr>
            <a:spLocks noGrp="1"/>
          </p:cNvSpPr>
          <p:nvPr>
            <p:ph type="sldNum" sz="quarter" idx="12"/>
          </p:nvPr>
        </p:nvSpPr>
        <p:spPr/>
        <p:txBody>
          <a:bodyPr/>
          <a:lstStyle>
            <a:lvl1pPr>
              <a:defRPr/>
            </a:lvl1pPr>
          </a:lstStyle>
          <a:p>
            <a:pPr>
              <a:defRPr/>
            </a:pPr>
            <a:fld id="{795E6E34-BBF3-4FBB-A7BE-89C0E73E23E8}" type="slidenum">
              <a:rPr lang="sk-SK" altLang="sk-SK"/>
              <a:pPr>
                <a:defRPr/>
              </a:pPr>
              <a:t>‹#›</a:t>
            </a:fld>
            <a:endParaRPr lang="sk-SK" altLang="sk-SK"/>
          </a:p>
        </p:txBody>
      </p:sp>
    </p:spTree>
    <p:extLst>
      <p:ext uri="{BB962C8B-B14F-4D97-AF65-F5344CB8AC3E}">
        <p14:creationId xmlns:p14="http://schemas.microsoft.com/office/powerpoint/2010/main" val="1413319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en-US"/>
              <a:t>Click to edit Master title style</a:t>
            </a:r>
            <a:endParaRPr lang="sk-SK"/>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8BD64C11-5749-4024-B503-D5EAB059AE53}"/>
              </a:ext>
            </a:extLst>
          </p:cNvPr>
          <p:cNvSpPr>
            <a:spLocks noGrp="1"/>
          </p:cNvSpPr>
          <p:nvPr>
            <p:ph type="dt" sz="half" idx="10"/>
          </p:nvPr>
        </p:nvSpPr>
        <p:spPr/>
        <p:txBody>
          <a:bodyPr/>
          <a:lstStyle>
            <a:lvl1pPr>
              <a:defRPr/>
            </a:lvl1pPr>
          </a:lstStyle>
          <a:p>
            <a:pPr>
              <a:defRPr/>
            </a:pPr>
            <a:fld id="{231DC2E7-1361-41AE-A9CA-A8AD841CA127}"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C39D2700-58F2-4000-B94A-2244367BB6F4}"/>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ED9CCD02-832C-4A59-A75C-4424595764A6}"/>
              </a:ext>
            </a:extLst>
          </p:cNvPr>
          <p:cNvSpPr>
            <a:spLocks noGrp="1"/>
          </p:cNvSpPr>
          <p:nvPr>
            <p:ph type="sldNum" sz="quarter" idx="12"/>
          </p:nvPr>
        </p:nvSpPr>
        <p:spPr/>
        <p:txBody>
          <a:bodyPr/>
          <a:lstStyle>
            <a:lvl1pPr>
              <a:defRPr/>
            </a:lvl1pPr>
          </a:lstStyle>
          <a:p>
            <a:pPr>
              <a:defRPr/>
            </a:pPr>
            <a:fld id="{7DFE4F4D-5A25-4AE6-9FF1-25E0136130BE}" type="slidenum">
              <a:rPr lang="sk-SK" altLang="sk-SK"/>
              <a:pPr>
                <a:defRPr/>
              </a:pPr>
              <a:t>‹#›</a:t>
            </a:fld>
            <a:endParaRPr lang="sk-SK" altLang="sk-SK"/>
          </a:p>
        </p:txBody>
      </p:sp>
    </p:spTree>
    <p:extLst>
      <p:ext uri="{BB962C8B-B14F-4D97-AF65-F5344CB8AC3E}">
        <p14:creationId xmlns:p14="http://schemas.microsoft.com/office/powerpoint/2010/main" val="38665582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32762401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27635468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19681069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33068042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10750909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34419883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37298002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26186164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25540924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383899747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97398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Zástupný objekt pre nadpis 1">
            <a:extLst>
              <a:ext uri="{FF2B5EF4-FFF2-40B4-BE49-F238E27FC236}">
                <a16:creationId xmlns:a16="http://schemas.microsoft.com/office/drawing/2014/main" id="{238396CF-94B3-464A-9183-474C20A5432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2051" name="Zástupný objekt pre text 2">
            <a:extLst>
              <a:ext uri="{FF2B5EF4-FFF2-40B4-BE49-F238E27FC236}">
                <a16:creationId xmlns:a16="http://schemas.microsoft.com/office/drawing/2014/main" id="{585C9B7E-DEE4-4DC9-A918-A0C927A3438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410A7E13-E68D-45D9-A6E1-70B9D1DB7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A20BB7AA-390B-4F12-93E7-EE9FADD069A7}"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4FA2026B-AECB-42E4-96E9-824D860B6F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1C0FBCC0-6C4F-4CB6-8B01-45B91EE9254E}"/>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0CE24326-ECC8-4297-ACDD-D46B0096A462}"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Zástupný objekt pre nadpis 1">
            <a:extLst>
              <a:ext uri="{FF2B5EF4-FFF2-40B4-BE49-F238E27FC236}">
                <a16:creationId xmlns:a16="http://schemas.microsoft.com/office/drawing/2014/main" id="{D349BC55-7FCB-4FBD-BB05-BAC2EE10560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3075" name="Zástupný objekt pre text 2">
            <a:extLst>
              <a:ext uri="{FF2B5EF4-FFF2-40B4-BE49-F238E27FC236}">
                <a16:creationId xmlns:a16="http://schemas.microsoft.com/office/drawing/2014/main" id="{E43942C8-4814-46F0-AF15-46AD3E1BBA37}"/>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4783C68C-50F3-44A5-929D-518D8E9745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0FD76D0D-7C4E-4EF4-B813-D324BEA64C48}"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8D04E9B1-26FF-4D56-B6EE-6FF26DA77F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4233205-827C-49EC-BB1C-47848C70740D}"/>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00248651-F14E-4679-89AF-BDA793230A52}"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418925628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3.xml"/><Relationship Id="rId5" Type="http://schemas.openxmlformats.org/officeDocument/2006/relationships/image" Target="../media/image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94310D07-2E41-4556-A487-74D774FA0BA3}"/>
              </a:ext>
            </a:extLst>
          </p:cNvPr>
          <p:cNvPicPr>
            <a:picLocks noChangeAspect="1"/>
          </p:cNvPicPr>
          <p:nvPr/>
        </p:nvPicPr>
        <p:blipFill>
          <a:blip r:embed="rId3"/>
          <a:srcRect/>
          <a:stretch>
            <a:fillRect/>
          </a:stretch>
        </p:blipFill>
        <p:spPr bwMode="auto">
          <a:xfrm>
            <a:off x="8782050" y="608013"/>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a:extLst>
              <a:ext uri="{FF2B5EF4-FFF2-40B4-BE49-F238E27FC236}">
                <a16:creationId xmlns:a16="http://schemas.microsoft.com/office/drawing/2014/main" id="{2A18973C-9DD3-4E91-8422-DC8705B51571}"/>
              </a:ext>
            </a:extLst>
          </p:cNvPr>
          <p:cNvSpPr/>
          <p:nvPr/>
        </p:nvSpPr>
        <p:spPr>
          <a:xfrm>
            <a:off x="2704701" y="1660761"/>
            <a:ext cx="5814412" cy="2800767"/>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Russian</a:t>
            </a:r>
          </a:p>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Federation</a:t>
            </a:r>
          </a:p>
        </p:txBody>
      </p:sp>
      <p:sp>
        <p:nvSpPr>
          <p:cNvPr id="5" name="Rok">
            <a:extLst>
              <a:ext uri="{FF2B5EF4-FFF2-40B4-BE49-F238E27FC236}">
                <a16:creationId xmlns:a16="http://schemas.microsoft.com/office/drawing/2014/main" id="{19F95EC9-FA7C-49A5-B154-890CCFD01838}"/>
              </a:ext>
            </a:extLst>
          </p:cNvPr>
          <p:cNvSpPr txBox="1"/>
          <p:nvPr/>
        </p:nvSpPr>
        <p:spPr>
          <a:xfrm>
            <a:off x="432000"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7" name="Autor">
            <a:extLst>
              <a:ext uri="{FF2B5EF4-FFF2-40B4-BE49-F238E27FC236}">
                <a16:creationId xmlns:a16="http://schemas.microsoft.com/office/drawing/2014/main" id="{32E658DE-E1B7-464D-9C72-29E8F6FB4A35}"/>
              </a:ext>
            </a:extLst>
          </p:cNvPr>
          <p:cNvSpPr txBox="1"/>
          <p:nvPr/>
        </p:nvSpPr>
        <p:spPr>
          <a:xfrm>
            <a:off x="5683169" y="5897623"/>
            <a:ext cx="4784806" cy="4207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and Steve</a:t>
            </a:r>
          </a:p>
        </p:txBody>
      </p:sp>
      <p:pic>
        <p:nvPicPr>
          <p:cNvPr id="2" name="Vlajka">
            <a:extLst>
              <a:ext uri="{FF2B5EF4-FFF2-40B4-BE49-F238E27FC236}">
                <a16:creationId xmlns:a16="http://schemas.microsoft.com/office/drawing/2014/main" id="{25BFD2A1-5144-4C88-B216-E7513A70D0B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6556">
            <a:off x="1104900" y="620713"/>
            <a:ext cx="1574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var 2">
            <a:extLst>
              <a:ext uri="{FF2B5EF4-FFF2-40B4-BE49-F238E27FC236}">
                <a16:creationId xmlns:a16="http://schemas.microsoft.com/office/drawing/2014/main" id="{5342D2F4-0306-490F-83E4-4EA3B14308B0}"/>
              </a:ext>
            </a:extLst>
          </p:cNvPr>
          <p:cNvSpPr/>
          <p:nvPr/>
        </p:nvSpPr>
        <p:spPr>
          <a:xfrm rot="20920951">
            <a:off x="979488" y="1001713"/>
            <a:ext cx="1825625" cy="1144587"/>
          </a:xfrm>
          <a:prstGeom prst="rect">
            <a:avLst/>
          </a:prstGeom>
          <a:solidFill>
            <a:schemeClr val="bg1">
              <a:lumMod val="65000"/>
              <a:alpha val="30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sp>
        <p:nvSpPr>
          <p:cNvPr id="6" name="Číslo">
            <a:extLst>
              <a:ext uri="{FF2B5EF4-FFF2-40B4-BE49-F238E27FC236}">
                <a16:creationId xmlns:a16="http://schemas.microsoft.com/office/drawing/2014/main" id="{CFB1752A-E21B-48C5-B6DF-229845447E16}"/>
              </a:ext>
            </a:extLst>
          </p:cNvPr>
          <p:cNvSpPr/>
          <p:nvPr/>
        </p:nvSpPr>
        <p:spPr>
          <a:xfrm>
            <a:off x="9612374" y="4201578"/>
            <a:ext cx="1325920" cy="1275289"/>
          </a:xfrm>
          <a:prstGeom prst="irregularSeal1">
            <a:avLst/>
          </a:prstGeom>
          <a:solidFill>
            <a:srgbClr val="EDEDED"/>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144000" rtlCol="0" anchor="ctr"/>
          <a:lstStyle/>
          <a:p>
            <a:pPr algn="ctr"/>
            <a:r>
              <a:rPr lang="sk-SK" sz="3600" b="1" i="1">
                <a:solidFill>
                  <a:schemeClr val="bg2">
                    <a:lumMod val="50000"/>
                  </a:schemeClr>
                </a:solidFill>
                <a:latin typeface="ArnolBoeDEE" pitchFamily="2" charset="0"/>
              </a:rPr>
              <a:t>1</a:t>
            </a:r>
          </a:p>
        </p:txBody>
      </p:sp>
      <p:pic>
        <p:nvPicPr>
          <p:cNvPr id="4098" name="Rám" hidden="1">
            <a:extLst>
              <a:ext uri="{FF2B5EF4-FFF2-40B4-BE49-F238E27FC236}">
                <a16:creationId xmlns:a16="http://schemas.microsoft.com/office/drawing/2014/main" id="{BF32BCAA-86B5-4263-90C8-FD9C80C3A2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15000">
    <p:sndAc>
      <p:stSnd loop="1">
        <p:snd r:embed="rId2" name="Music.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1+#ppt_w/2"/>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700"/>
                            </p:stCondLst>
                            <p:childTnLst>
                              <p:par>
                                <p:cTn id="10" presetID="53" presetClass="entr" presetSubtype="16" fill="hold" grpId="0" nodeType="afterEffect">
                                  <p:stCondLst>
                                    <p:cond delay="50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childTnLst>
                          </p:cTn>
                        </p:par>
                        <p:par>
                          <p:cTn id="15" fill="hold">
                            <p:stCondLst>
                              <p:cond delay="7200"/>
                            </p:stCondLst>
                            <p:childTnLst>
                              <p:par>
                                <p:cTn id="16" presetID="53" presetClass="entr" presetSubtype="16" fill="hold" nodeType="afterEffect">
                                  <p:stCondLst>
                                    <p:cond delay="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1500" fill="hold"/>
                                        <p:tgtEl>
                                          <p:spTgt spid="2"/>
                                        </p:tgtEl>
                                        <p:attrNameLst>
                                          <p:attrName>ppt_w</p:attrName>
                                        </p:attrNameLst>
                                      </p:cBhvr>
                                      <p:tavLst>
                                        <p:tav tm="0">
                                          <p:val>
                                            <p:fltVal val="0"/>
                                          </p:val>
                                        </p:tav>
                                        <p:tav tm="100000">
                                          <p:val>
                                            <p:strVal val="#ppt_w"/>
                                          </p:val>
                                        </p:tav>
                                      </p:tavLst>
                                    </p:anim>
                                    <p:anim calcmode="lin" valueType="num">
                                      <p:cBhvr>
                                        <p:cTn id="19" dur="1500" fill="hold"/>
                                        <p:tgtEl>
                                          <p:spTgt spid="2"/>
                                        </p:tgtEl>
                                        <p:attrNameLst>
                                          <p:attrName>ppt_h</p:attrName>
                                        </p:attrNameLst>
                                      </p:cBhvr>
                                      <p:tavLst>
                                        <p:tav tm="0">
                                          <p:val>
                                            <p:fltVal val="0"/>
                                          </p:val>
                                        </p:tav>
                                        <p:tav tm="100000">
                                          <p:val>
                                            <p:strVal val="#ppt_h"/>
                                          </p:val>
                                        </p:tav>
                                      </p:tavLst>
                                    </p:anim>
                                    <p:animEffect transition="in" filter="fade">
                                      <p:cBhvr>
                                        <p:cTn id="20" dur="1500"/>
                                        <p:tgtEl>
                                          <p:spTgt spid="2"/>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3"/>
                                        </p:tgtEl>
                                        <p:attrNameLst>
                                          <p:attrName>style.visibility</p:attrName>
                                        </p:attrNameLst>
                                      </p:cBhvr>
                                      <p:to>
                                        <p:strVal val="visible"/>
                                      </p:to>
                                    </p:set>
                                    <p:anim calcmode="lin" valueType="num">
                                      <p:cBhvr>
                                        <p:cTn id="23" dur="1500" fill="hold"/>
                                        <p:tgtEl>
                                          <p:spTgt spid="3"/>
                                        </p:tgtEl>
                                        <p:attrNameLst>
                                          <p:attrName>ppt_w</p:attrName>
                                        </p:attrNameLst>
                                      </p:cBhvr>
                                      <p:tavLst>
                                        <p:tav tm="0">
                                          <p:val>
                                            <p:fltVal val="0"/>
                                          </p:val>
                                        </p:tav>
                                        <p:tav tm="100000">
                                          <p:val>
                                            <p:strVal val="#ppt_w"/>
                                          </p:val>
                                        </p:tav>
                                      </p:tavLst>
                                    </p:anim>
                                    <p:anim calcmode="lin" valueType="num">
                                      <p:cBhvr>
                                        <p:cTn id="24" dur="1500" fill="hold"/>
                                        <p:tgtEl>
                                          <p:spTgt spid="3"/>
                                        </p:tgtEl>
                                        <p:attrNameLst>
                                          <p:attrName>ppt_h</p:attrName>
                                        </p:attrNameLst>
                                      </p:cBhvr>
                                      <p:tavLst>
                                        <p:tav tm="0">
                                          <p:val>
                                            <p:fltVal val="0"/>
                                          </p:val>
                                        </p:tav>
                                        <p:tav tm="100000">
                                          <p:val>
                                            <p:strVal val="#ppt_h"/>
                                          </p:val>
                                        </p:tav>
                                      </p:tavLst>
                                    </p:anim>
                                    <p:animEffect transition="in" filter="fade">
                                      <p:cBhvr>
                                        <p:cTn id="25" dur="1500"/>
                                        <p:tgtEl>
                                          <p:spTgt spid="3"/>
                                        </p:tgtEl>
                                      </p:cBhvr>
                                    </p:animEffect>
                                  </p:childTnLst>
                                </p:cTn>
                              </p:par>
                            </p:childTnLst>
                          </p:cTn>
                        </p:par>
                        <p:par>
                          <p:cTn id="26" fill="hold" nodeType="afterGroup">
                            <p:stCondLst>
                              <p:cond delay="9200"/>
                            </p:stCondLst>
                            <p:childTnLst>
                              <p:par>
                                <p:cTn id="27" presetID="53" presetClass="entr" presetSubtype="16" fill="hold" nodeType="after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1500" fill="hold"/>
                                        <p:tgtEl>
                                          <p:spTgt spid="5"/>
                                        </p:tgtEl>
                                        <p:attrNameLst>
                                          <p:attrName>ppt_w</p:attrName>
                                        </p:attrNameLst>
                                      </p:cBhvr>
                                      <p:tavLst>
                                        <p:tav tm="0">
                                          <p:val>
                                            <p:fltVal val="0"/>
                                          </p:val>
                                        </p:tav>
                                        <p:tav tm="100000">
                                          <p:val>
                                            <p:strVal val="#ppt_w"/>
                                          </p:val>
                                        </p:tav>
                                      </p:tavLst>
                                    </p:anim>
                                    <p:anim calcmode="lin" valueType="num">
                                      <p:cBhvr>
                                        <p:cTn id="30" dur="1500" fill="hold"/>
                                        <p:tgtEl>
                                          <p:spTgt spid="5"/>
                                        </p:tgtEl>
                                        <p:attrNameLst>
                                          <p:attrName>ppt_h</p:attrName>
                                        </p:attrNameLst>
                                      </p:cBhvr>
                                      <p:tavLst>
                                        <p:tav tm="0">
                                          <p:val>
                                            <p:fltVal val="0"/>
                                          </p:val>
                                        </p:tav>
                                        <p:tav tm="100000">
                                          <p:val>
                                            <p:strVal val="#ppt_h"/>
                                          </p:val>
                                        </p:tav>
                                      </p:tavLst>
                                    </p:anim>
                                    <p:animEffect transition="in" filter="fade">
                                      <p:cBhvr>
                                        <p:cTn id="31" dur="1500"/>
                                        <p:tgtEl>
                                          <p:spTgt spid="5"/>
                                        </p:tgtEl>
                                      </p:cBhvr>
                                    </p:animEffect>
                                  </p:childTnLst>
                                </p:cTn>
                              </p:par>
                            </p:childTnLst>
                          </p:cTn>
                        </p:par>
                        <p:par>
                          <p:cTn id="32" fill="hold" nodeType="afterGroup">
                            <p:stCondLst>
                              <p:cond delay="11200"/>
                            </p:stCondLst>
                            <p:childTnLst>
                              <p:par>
                                <p:cTn id="33" presetID="2" presetClass="entr" presetSubtype="2"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Rám">
            <a:extLst>
              <a:ext uri="{FF2B5EF4-FFF2-40B4-BE49-F238E27FC236}">
                <a16:creationId xmlns:a16="http://schemas.microsoft.com/office/drawing/2014/main" id="{63BE886E-DAC1-4D87-8B2D-CF1FF39179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Mapa">
            <a:extLst>
              <a:ext uri="{FF2B5EF4-FFF2-40B4-BE49-F238E27FC236}">
                <a16:creationId xmlns:a16="http://schemas.microsoft.com/office/drawing/2014/main" id="{65F10967-6CD8-4795-B2E9-D62E1ED271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263" y="1028700"/>
            <a:ext cx="9421812" cy="5297488"/>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Logo">
            <a:extLst>
              <a:ext uri="{FF2B5EF4-FFF2-40B4-BE49-F238E27FC236}">
                <a16:creationId xmlns:a16="http://schemas.microsoft.com/office/drawing/2014/main" id="{B4708FDF-6C93-494E-BC99-B337F59BAB47}"/>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Nadpis">
            <a:extLst>
              <a:ext uri="{FF2B5EF4-FFF2-40B4-BE49-F238E27FC236}">
                <a16:creationId xmlns:a16="http://schemas.microsoft.com/office/drawing/2014/main" id="{2F513926-93FA-42B8-B369-34DC5425E69F}"/>
              </a:ext>
            </a:extLst>
          </p:cNvPr>
          <p:cNvSpPr txBox="1"/>
          <p:nvPr/>
        </p:nvSpPr>
        <p:spPr>
          <a:xfrm>
            <a:off x="2477928" y="343048"/>
            <a:ext cx="6126481" cy="461665"/>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defRPr/>
            </a:pPr>
            <a:r>
              <a:rPr lang="en-US"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General </a:t>
            </a:r>
            <a:r>
              <a:rPr lang="en-US" sz="2400" b="1" dirty="0">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Geographic </a:t>
            </a:r>
            <a:r>
              <a:rPr lang="en-US"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Map </a:t>
            </a:r>
            <a:r>
              <a:rPr lang="sk-SK"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o</a:t>
            </a:r>
            <a:r>
              <a:rPr lang="en-US"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f </a:t>
            </a:r>
            <a:r>
              <a:rPr lang="en-US" sz="2400" b="1" dirty="0">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Russia</a:t>
            </a:r>
          </a:p>
        </p:txBody>
      </p:sp>
      <p:pic>
        <p:nvPicPr>
          <p:cNvPr id="7" name="Myš">
            <a:extLst>
              <a:ext uri="{FF2B5EF4-FFF2-40B4-BE49-F238E27FC236}">
                <a16:creationId xmlns:a16="http://schemas.microsoft.com/office/drawing/2014/main" id="{62FE176D-2FFF-4BC1-B0B6-C341C0D8B2A4}"/>
              </a:ext>
            </a:extLst>
          </p:cNvPr>
          <p:cNvPicPr>
            <a:picLocks noChangeAspect="1"/>
          </p:cNvPicPr>
          <p:nvPr/>
        </p:nvPicPr>
        <p:blipFill>
          <a:blip r:embed="rId5"/>
          <a:srcRect/>
          <a:stretch>
            <a:fillRect/>
          </a:stretch>
        </p:blipFill>
        <p:spPr bwMode="auto">
          <a:xfrm>
            <a:off x="11320463" y="6050757"/>
            <a:ext cx="496887" cy="550862"/>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2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ppt_x</p:attrName>
                                        </p:attrNameLst>
                                      </p:cBhvr>
                                      <p:tavLst>
                                        <p:tav tm="0">
                                          <p:val>
                                            <p:strVal val="#ppt_x"/>
                                          </p:val>
                                        </p:tav>
                                        <p:tav tm="100000">
                                          <p:val>
                                            <p:strVal val="#ppt_x"/>
                                          </p:val>
                                        </p:tav>
                                      </p:tavLst>
                                    </p:anim>
                                    <p:anim calcmode="lin" valueType="num">
                                      <p:cBhvr>
                                        <p:cTn id="12" dur="2000" fill="hold"/>
                                        <p:tgtEl>
                                          <p:spTgt spid="6"/>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1500" fill="hold"/>
                                        <p:tgtEl>
                                          <p:spTgt spid="7"/>
                                        </p:tgtEl>
                                        <p:attrNameLst>
                                          <p:attrName>ppt_w</p:attrName>
                                        </p:attrNameLst>
                                      </p:cBhvr>
                                      <p:tavLst>
                                        <p:tav tm="0">
                                          <p:val>
                                            <p:fltVal val="0"/>
                                          </p:val>
                                        </p:tav>
                                        <p:tav tm="100000">
                                          <p:val>
                                            <p:strVal val="#ppt_w"/>
                                          </p:val>
                                        </p:tav>
                                      </p:tavLst>
                                    </p:anim>
                                    <p:anim calcmode="lin" valueType="num">
                                      <p:cBhvr>
                                        <p:cTn id="17" dur="1500" fill="hold"/>
                                        <p:tgtEl>
                                          <p:spTgt spid="7"/>
                                        </p:tgtEl>
                                        <p:attrNameLst>
                                          <p:attrName>ppt_h</p:attrName>
                                        </p:attrNameLst>
                                      </p:cBhvr>
                                      <p:tavLst>
                                        <p:tav tm="0">
                                          <p:val>
                                            <p:fltVal val="0"/>
                                          </p:val>
                                        </p:tav>
                                        <p:tav tm="100000">
                                          <p:val>
                                            <p:strVal val="#ppt_h"/>
                                          </p:val>
                                        </p:tav>
                                      </p:tavLst>
                                    </p:anim>
                                    <p:animEffect transition="in" filter="fade">
                                      <p:cBhvr>
                                        <p:cTn id="18"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Rám">
            <a:extLst>
              <a:ext uri="{FF2B5EF4-FFF2-40B4-BE49-F238E27FC236}">
                <a16:creationId xmlns:a16="http://schemas.microsoft.com/office/drawing/2014/main" id="{A77DC718-12F5-40CC-A909-FD1B70FE64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a:extLst>
              <a:ext uri="{FF2B5EF4-FFF2-40B4-BE49-F238E27FC236}">
                <a16:creationId xmlns:a16="http://schemas.microsoft.com/office/drawing/2014/main" id="{E95AEC14-4FFF-4595-B1CB-AD54051380A2}"/>
              </a:ext>
            </a:extLst>
          </p:cNvPr>
          <p:cNvSpPr txBox="1"/>
          <p:nvPr/>
        </p:nvSpPr>
        <p:spPr>
          <a:xfrm>
            <a:off x="870069" y="1519981"/>
            <a:ext cx="10450394" cy="4770537"/>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ln>
            <a:solidFill>
              <a:schemeClr val="bg1"/>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Low" defTabSz="609594" eaLnBrk="1" fontAlgn="auto" hangingPunct="1">
              <a:spcBef>
                <a:spcPts val="0"/>
              </a:spcBef>
              <a:spcAft>
                <a:spcPts val="0"/>
              </a:spcAft>
              <a:defRPr/>
            </a:pPr>
            <a:r>
              <a:rPr lang="sk-SK" sz="3200" b="1" i="1">
                <a:ln>
                  <a:solidFill>
                    <a:schemeClr val="tx1"/>
                  </a:solidFill>
                </a:ln>
                <a:solidFill>
                  <a:schemeClr val="bg1"/>
                </a:solidFill>
                <a:latin typeface="ArnolBoeDEE" pitchFamily="2" charset="0"/>
                <a:cs typeface="Times New Roman" pitchFamily="18" charset="0"/>
              </a:rPr>
              <a:t>   R</a:t>
            </a:r>
            <a:r>
              <a:rPr lang="en-US" sz="1600" b="1" i="1">
                <a:latin typeface="Belwe Lt BT" panose="02060502050305020504" pitchFamily="18" charset="0"/>
                <a:cs typeface="Times New Roman" pitchFamily="18" charset="0"/>
              </a:rPr>
              <a:t>u</a:t>
            </a:r>
            <a:r>
              <a:rPr lang="sk-SK" sz="1600" b="1" i="1">
                <a:latin typeface="Belwe Lt BT" panose="02060502050305020504" pitchFamily="18" charset="0"/>
                <a:cs typeface="Times New Roman" pitchFamily="18" charset="0"/>
              </a:rPr>
              <a:t>ssia</a:t>
            </a:r>
            <a:r>
              <a:rPr lang="en-US" sz="1600" b="1" i="1">
                <a:latin typeface="Belwe Lt BT" panose="02060502050305020504" pitchFamily="18" charset="0"/>
                <a:cs typeface="Times New Roman" pitchFamily="18" charset="0"/>
              </a:rPr>
              <a:t> </a:t>
            </a:r>
            <a:r>
              <a:rPr lang="en-US" sz="1600" b="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is a country that is mostly in Asia and partly in Eastern Europe. </a:t>
            </a:r>
            <a:r>
              <a:rPr lang="sk-SK" sz="1600" b="1" i="1">
                <a:latin typeface="Belwe Lt BT" panose="02060502050305020504" pitchFamily="18" charset="0"/>
                <a:cs typeface="Times New Roman" pitchFamily="18" charset="0"/>
              </a:rPr>
              <a:t>It</a:t>
            </a:r>
            <a:r>
              <a:rPr lang="en-US" sz="1600" b="1" i="1">
                <a:latin typeface="Belwe Lt BT" panose="02060502050305020504" pitchFamily="18" charset="0"/>
                <a:cs typeface="Times New Roman" pitchFamily="18" charset="0"/>
              </a:rPr>
              <a:t> is the largest country in the world, covering more than one-eighth of the Earth's inhabited land area.There are indeed many interesting tourist attractions in Russia and here are some highlighted places.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The federal subjects of Russia are the constituent entities of Russia. It consists of republics, krais, oblasts, cities of federal importance, an autonomous oblast, and autonomous okrugs, all of which are equal subjects of the Russian Federation. </a:t>
            </a:r>
            <a:r>
              <a:rPr lang="sk-SK" sz="1600" b="1" i="1">
                <a:latin typeface="Belwe Lt BT" panose="02060502050305020504" pitchFamily="18" charset="0"/>
                <a:cs typeface="Times New Roman" pitchFamily="18" charset="0"/>
              </a:rPr>
              <a:t>T</a:t>
            </a:r>
            <a:r>
              <a:rPr lang="en-US" sz="1600" b="1" i="1">
                <a:latin typeface="Belwe Lt BT" panose="02060502050305020504" pitchFamily="18" charset="0"/>
                <a:cs typeface="Times New Roman" pitchFamily="18" charset="0"/>
              </a:rPr>
              <a:t>he Russian Federation constitutionally consists of 8</a:t>
            </a:r>
            <a:r>
              <a:rPr lang="sk-SK" sz="1600" b="1" i="1">
                <a:latin typeface="Belwe Lt BT" panose="02060502050305020504" pitchFamily="18" charset="0"/>
                <a:cs typeface="Times New Roman" pitchFamily="18" charset="0"/>
              </a:rPr>
              <a:t>3 (2008)</a:t>
            </a:r>
            <a:r>
              <a:rPr lang="en-US" sz="1600" b="1" i="1">
                <a:latin typeface="Belwe Lt BT" panose="02060502050305020504" pitchFamily="18" charset="0"/>
                <a:cs typeface="Times New Roman" pitchFamily="18" charset="0"/>
              </a:rPr>
              <a:t> federal subjects..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Russia's capital and the biggest city is Moscow. The second biggest city is Saint Petersburg, which was the capital of Russia in the 18th and 19th centuries.</a:t>
            </a:r>
            <a:endParaRPr lang="sk-SK" sz="1600" b="1" i="1">
              <a:latin typeface="Belwe Lt BT" panose="02060502050305020504" pitchFamily="18" charset="0"/>
              <a:cs typeface="Times New Roman" pitchFamily="18" charset="0"/>
            </a:endParaRPr>
          </a:p>
          <a:p>
            <a:pPr algn="justLow" defTabSz="609594" eaLnBrk="1" fontAlgn="auto" hangingPunct="1">
              <a:spcBef>
                <a:spcPts val="0"/>
              </a:spcBef>
              <a:spcAft>
                <a:spcPts val="0"/>
              </a:spcAft>
              <a:defRPr/>
            </a:pPr>
            <a:endParaRPr lang="sk-SK" sz="1600" b="1" i="1">
              <a:latin typeface="Belwe Lt BT" panose="02060502050305020504" pitchFamily="18" charset="0"/>
              <a:cs typeface="Times New Roman" pitchFamily="18" charset="0"/>
            </a:endParaRPr>
          </a:p>
          <a:p>
            <a:pPr defTabSz="609594" eaLnBrk="1" fontAlgn="auto" hangingPunct="1">
              <a:spcBef>
                <a:spcPts val="0"/>
              </a:spcBef>
              <a:spcAft>
                <a:spcPts val="0"/>
              </a:spcAft>
              <a:defRPr/>
            </a:pPr>
            <a:r>
              <a:rPr lang="en-US" sz="1600" b="1" u="sng">
                <a:latin typeface="Belwe Lt BT" panose="02060502050305020504" pitchFamily="18" charset="0"/>
              </a:rPr>
              <a:t>Area</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en-US" sz="1600" b="1" i="1">
                <a:latin typeface="Belwe Lt BT" panose="02060502050305020504" pitchFamily="18" charset="0"/>
              </a:rPr>
              <a:t>1</a:t>
            </a:r>
            <a:r>
              <a:rPr lang="sk-SK" sz="1600" b="1" i="1">
                <a:latin typeface="Belwe Lt BT" panose="02060502050305020504" pitchFamily="18" charset="0"/>
              </a:rPr>
              <a:t>7,075</a:t>
            </a:r>
            <a:r>
              <a:rPr lang="en-US" sz="1600" b="1" i="1">
                <a:latin typeface="Belwe Lt BT" panose="02060502050305020504" pitchFamily="18" charset="0"/>
              </a:rPr>
              <a:t> million km²</a:t>
            </a:r>
          </a:p>
          <a:p>
            <a:pPr defTabSz="609594" eaLnBrk="1" fontAlgn="auto" hangingPunct="1">
              <a:spcBef>
                <a:spcPts val="0"/>
              </a:spcBef>
              <a:spcAft>
                <a:spcPts val="0"/>
              </a:spcAft>
              <a:defRPr/>
            </a:pPr>
            <a:r>
              <a:rPr lang="en-US" sz="1600" b="1" u="sng">
                <a:latin typeface="Belwe Lt BT" panose="02060502050305020504" pitchFamily="18" charset="0"/>
              </a:rPr>
              <a:t>Population</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sk-SK" sz="1600" b="1" i="1">
                <a:latin typeface="Belwe Lt BT" panose="02060502050305020504" pitchFamily="18" charset="0"/>
              </a:rPr>
              <a:t>144</a:t>
            </a:r>
            <a:r>
              <a:rPr lang="en-US" sz="1600" b="1" i="1">
                <a:latin typeface="Belwe Lt BT" panose="02060502050305020504" pitchFamily="18" charset="0"/>
              </a:rPr>
              <a:t>.</a:t>
            </a:r>
            <a:r>
              <a:rPr lang="sk-SK" sz="1600" b="1" i="1">
                <a:latin typeface="Belwe Lt BT" panose="02060502050305020504" pitchFamily="18" charset="0"/>
              </a:rPr>
              <a:t>5</a:t>
            </a:r>
            <a:r>
              <a:rPr lang="en-US" sz="1600" b="1" i="1">
                <a:latin typeface="Belwe Lt BT" panose="02060502050305020504" pitchFamily="18" charset="0"/>
              </a:rPr>
              <a:t> million (2015)</a:t>
            </a:r>
            <a:endParaRPr lang="sk-SK" sz="1600" b="1" i="1">
              <a:latin typeface="Belwe Lt BT" panose="02060502050305020504" pitchFamily="18" charset="0"/>
            </a:endParaRPr>
          </a:p>
          <a:p>
            <a:pPr defTabSz="609594" eaLnBrk="1" fontAlgn="auto" hangingPunct="1">
              <a:spcBef>
                <a:spcPts val="0"/>
              </a:spcBef>
              <a:spcAft>
                <a:spcPts val="0"/>
              </a:spcAft>
              <a:defRPr/>
            </a:pPr>
            <a:endParaRPr lang="en-US" sz="1600" b="1" i="1">
              <a:latin typeface="Belwe Lt BT" panose="02060502050305020504" pitchFamily="18" charset="0"/>
            </a:endParaRPr>
          </a:p>
          <a:p>
            <a:pPr defTabSz="609594" eaLnBrk="1" fontAlgn="auto" hangingPunct="1">
              <a:spcBef>
                <a:spcPts val="0"/>
              </a:spcBef>
              <a:spcAft>
                <a:spcPts val="0"/>
              </a:spcAft>
              <a:defRPr/>
            </a:pPr>
            <a:r>
              <a:rPr lang="sk-SK" sz="1600" b="1" u="sng">
                <a:latin typeface="Belwe Lt BT" panose="02060502050305020504" pitchFamily="18" charset="0"/>
              </a:rPr>
              <a:t>Ethnic groups (2010)</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Russian (80,9 %)</a:t>
            </a:r>
            <a:r>
              <a:rPr lang="sk-SK" sz="1600" b="1" i="1">
                <a:latin typeface="Belwe Lt BT" panose="02060502050305020504" pitchFamily="18" charset="0"/>
              </a:rPr>
              <a:t>, Tatar (3,9 %), Ukrainian (1,4 %), Bashkirs (1,2 %), Chuvash (1,1 %),</a:t>
            </a:r>
          </a:p>
          <a:p>
            <a:pPr defTabSz="609594" eaLnBrk="1" fontAlgn="auto" hangingPunct="1">
              <a:spcBef>
                <a:spcPts val="0"/>
              </a:spcBef>
              <a:spcAft>
                <a:spcPts val="0"/>
              </a:spcAft>
              <a:defRPr/>
            </a:pPr>
            <a:r>
              <a:rPr lang="sk-SK" sz="1600" b="1" i="1">
                <a:latin typeface="Belwe Lt BT" panose="02060502050305020504" pitchFamily="18" charset="0"/>
              </a:rPr>
              <a:t>				Chechen (1,0 %), Armenians (0,9 %), other / unspecified (9,8 %)</a:t>
            </a: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algn="ctr" defTabSz="609594" eaLnBrk="1" fontAlgn="auto" hangingPunct="1">
              <a:spcBef>
                <a:spcPts val="0"/>
              </a:spcBef>
              <a:spcAft>
                <a:spcPts val="0"/>
              </a:spcAft>
              <a:defRPr/>
            </a:pPr>
            <a:r>
              <a:rPr lang="sk-SK" sz="1600" b="1" i="1">
                <a:latin typeface="Belwe Lt BT" panose="02060502050305020504" pitchFamily="18" charset="0"/>
              </a:rPr>
              <a:t>                                                                                                                                                 </a:t>
            </a:r>
            <a:r>
              <a:rPr lang="sk-SK" sz="1600" b="1" i="1">
                <a:solidFill>
                  <a:schemeClr val="tx1">
                    <a:lumMod val="65000"/>
                    <a:lumOff val="35000"/>
                  </a:schemeClr>
                </a:solidFill>
                <a:latin typeface="+mn-lt"/>
              </a:rPr>
              <a:t>Wikipedia</a:t>
            </a:r>
            <a:endParaRPr lang="en-US" sz="1600" b="1" i="1">
              <a:solidFill>
                <a:schemeClr val="tx1">
                  <a:lumMod val="65000"/>
                  <a:lumOff val="35000"/>
                </a:schemeClr>
              </a:solidFill>
              <a:latin typeface="+mn-lt"/>
            </a:endParaRPr>
          </a:p>
        </p:txBody>
      </p:sp>
      <p:pic>
        <p:nvPicPr>
          <p:cNvPr id="10" name="Logo">
            <a:extLst>
              <a:ext uri="{FF2B5EF4-FFF2-40B4-BE49-F238E27FC236}">
                <a16:creationId xmlns:a16="http://schemas.microsoft.com/office/drawing/2014/main" id="{A4FC3A46-AA2F-4AF2-8263-6022EDCB8834}"/>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Myš">
            <a:extLst>
              <a:ext uri="{FF2B5EF4-FFF2-40B4-BE49-F238E27FC236}">
                <a16:creationId xmlns:a16="http://schemas.microsoft.com/office/drawing/2014/main" id="{71512399-81C5-4F8C-BF9B-DCF2E1C6B89E}"/>
              </a:ext>
            </a:extLst>
          </p:cNvPr>
          <p:cNvPicPr>
            <a:picLocks noChangeAspect="1"/>
          </p:cNvPicPr>
          <p:nvPr/>
        </p:nvPicPr>
        <p:blipFill>
          <a:blip r:embed="rId4"/>
          <a:srcRect/>
          <a:stretch>
            <a:fillRect/>
          </a:stretch>
        </p:blipFill>
        <p:spPr bwMode="auto">
          <a:xfrm>
            <a:off x="11137756" y="5938717"/>
            <a:ext cx="496887" cy="550862"/>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ussia">
            <a:extLst>
              <a:ext uri="{FF2B5EF4-FFF2-40B4-BE49-F238E27FC236}">
                <a16:creationId xmlns:a16="http://schemas.microsoft.com/office/drawing/2014/main" id="{A706B868-4136-4ADF-8C6B-EDEBED467AD9}"/>
              </a:ext>
            </a:extLst>
          </p:cNvPr>
          <p:cNvSpPr/>
          <p:nvPr/>
        </p:nvSpPr>
        <p:spPr>
          <a:xfrm>
            <a:off x="4954439" y="530650"/>
            <a:ext cx="2295821" cy="830997"/>
          </a:xfrm>
          <a:prstGeom prst="rect">
            <a:avLst/>
          </a:prstGeom>
        </p:spPr>
        <p:txBody>
          <a:bodyPr wrap="none">
            <a:spAutoFit/>
          </a:bodyPr>
          <a:lstStyle/>
          <a:p>
            <a:r>
              <a:rPr lang="en-US" sz="4800">
                <a:ln w="3175">
                  <a:solidFill>
                    <a:schemeClr val="tx1">
                      <a:lumMod val="65000"/>
                      <a:lumOff val="35000"/>
                    </a:schemeClr>
                  </a:solidFill>
                </a:ln>
                <a:solidFill>
                  <a:prstClr val="white"/>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endParaRPr lang="sk-SK" sz="4800">
              <a:ln w="3175">
                <a:solidFill>
                  <a:schemeClr val="tx1">
                    <a:lumMod val="65000"/>
                    <a:lumOff val="35000"/>
                  </a:schemeClr>
                </a:solidFill>
              </a:ln>
            </a:endParaRP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2001"/>
                            </p:stCondLst>
                            <p:childTnLst>
                              <p:par>
                                <p:cTn id="8" presetID="22" presetClass="entr" presetSubtype="1" fill="hold" nodeType="after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ipe(up)">
                                      <p:cBhvr>
                                        <p:cTn id="10" dur="2000"/>
                                        <p:tgtEl>
                                          <p:spTgt spid="11"/>
                                        </p:tgtEl>
                                      </p:cBhvr>
                                    </p:animEffect>
                                  </p:childTnLst>
                                </p:cTn>
                              </p:par>
                              <p:par>
                                <p:cTn id="11" presetID="10" presetClass="entr" presetSubtype="0" fill="hold" nodeType="withEffect">
                                  <p:stCondLst>
                                    <p:cond delay="22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216000" y="6350400"/>
            <a:ext cx="1680268" cy="338554"/>
          </a:xfrm>
          <a:prstGeom prst="rect">
            <a:avLst/>
          </a:prstGeom>
          <a:solidFill>
            <a:srgbClr val="7B8995"/>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Moscow Kremlin </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Foto 0">
            <a:extLst>
              <a:ext uri="{FF2B5EF4-FFF2-40B4-BE49-F238E27FC236}">
                <a16:creationId xmlns:a16="http://schemas.microsoft.com/office/drawing/2014/main" id="{1E074C6C-EA4D-4A48-A668-AA273FF1020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CC3C5999-614D-4C4F-B622-13579814177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6C3FEA44-4557-4FD8-A86F-D3EB10177DE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Rám">
            <a:extLst>
              <a:ext uri="{FF2B5EF4-FFF2-40B4-BE49-F238E27FC236}">
                <a16:creationId xmlns:a16="http://schemas.microsoft.com/office/drawing/2014/main" id="{7176750C-DEDE-4F8E-B7B4-71D4C118CC5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EE14AAA-1D96-4BEA-88C5-94F1537764BF}"/>
              </a:ext>
            </a:extLst>
          </p:cNvPr>
          <p:cNvSpPr txBox="1">
            <a:spLocks noChangeArrowheads="1"/>
          </p:cNvSpPr>
          <p:nvPr/>
        </p:nvSpPr>
        <p:spPr bwMode="auto">
          <a:xfrm>
            <a:off x="216000" y="6350400"/>
            <a:ext cx="2302233" cy="338554"/>
          </a:xfrm>
          <a:prstGeom prst="rect">
            <a:avLst/>
          </a:prstGeom>
          <a:solidFill>
            <a:srgbClr val="9C8A8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Raddison Hotel</a:t>
            </a:r>
            <a:r>
              <a:rPr lang="sk-SK" altLang="sk-SK" sz="1600" b="1" i="1">
                <a:solidFill>
                  <a:srgbClr val="000000"/>
                </a:solidFill>
                <a:latin typeface="Times New Roman" panose="02020603050405020304" pitchFamily="18" charset="0"/>
                <a:cs typeface="Times New Roman" panose="02020603050405020304" pitchFamily="18" charset="0"/>
              </a:rPr>
              <a:t>, Moscow</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27EA4673-E827-40A5-BA80-D78C52A24EB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Foto 0">
            <a:extLst>
              <a:ext uri="{FF2B5EF4-FFF2-40B4-BE49-F238E27FC236}">
                <a16:creationId xmlns:a16="http://schemas.microsoft.com/office/drawing/2014/main" id="{661D6CC2-91D1-46DE-B822-35C42E8D75C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DB386845-FC4E-42FA-88E4-2B14DCE60CB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Foto 1b">
            <a:extLst>
              <a:ext uri="{FF2B5EF4-FFF2-40B4-BE49-F238E27FC236}">
                <a16:creationId xmlns:a16="http://schemas.microsoft.com/office/drawing/2014/main" id="{9A4A088C-0114-4665-BF83-CC42FB8B0CE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Rám">
            <a:extLst>
              <a:ext uri="{FF2B5EF4-FFF2-40B4-BE49-F238E27FC236}">
                <a16:creationId xmlns:a16="http://schemas.microsoft.com/office/drawing/2014/main" id="{CD4D7CFE-6EDD-416A-A942-ACA070C332C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Popis">
            <a:extLst>
              <a:ext uri="{FF2B5EF4-FFF2-40B4-BE49-F238E27FC236}">
                <a16:creationId xmlns:a16="http://schemas.microsoft.com/office/drawing/2014/main" id="{74B8D445-28D0-4A4A-B644-DC9955663C43}"/>
              </a:ext>
            </a:extLst>
          </p:cNvPr>
          <p:cNvSpPr txBox="1">
            <a:spLocks noChangeArrowheads="1"/>
          </p:cNvSpPr>
          <p:nvPr/>
        </p:nvSpPr>
        <p:spPr bwMode="auto">
          <a:xfrm>
            <a:off x="216000" y="6350400"/>
            <a:ext cx="880369" cy="338554"/>
          </a:xfrm>
          <a:prstGeom prst="rect">
            <a:avLst/>
          </a:prstGeom>
          <a:solidFill>
            <a:srgbClr val="222A3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Moscow</a:t>
            </a:r>
          </a:p>
        </p:txBody>
      </p:sp>
      <p:pic>
        <p:nvPicPr>
          <p:cNvPr id="9" name="Logo">
            <a:extLst>
              <a:ext uri="{FF2B5EF4-FFF2-40B4-BE49-F238E27FC236}">
                <a16:creationId xmlns:a16="http://schemas.microsoft.com/office/drawing/2014/main" id="{166D2C67-8570-46ED-9C24-869295359AED}"/>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par>
                                <p:cTn id="11" presetID="10" presetClass="entr" presetSubtype="0" fill="hold" nodeType="withEffect">
                                  <p:stCondLst>
                                    <p:cond delay="2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Foto 0">
            <a:extLst>
              <a:ext uri="{FF2B5EF4-FFF2-40B4-BE49-F238E27FC236}">
                <a16:creationId xmlns:a16="http://schemas.microsoft.com/office/drawing/2014/main" id="{12FC7A65-223C-482F-B10B-3189A8CA1845}"/>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3EDE05AB-3BAA-4A5D-AA09-70E82F3B8BB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83726215-AE26-4998-B1A0-12AF66F89DA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Rám">
            <a:extLst>
              <a:ext uri="{FF2B5EF4-FFF2-40B4-BE49-F238E27FC236}">
                <a16:creationId xmlns:a16="http://schemas.microsoft.com/office/drawing/2014/main" id="{E4987AFA-96A6-4869-91B5-693558904A7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5C3DA918-AB52-4CE5-94B8-B55B7C11A0F8}"/>
              </a:ext>
            </a:extLst>
          </p:cNvPr>
          <p:cNvSpPr txBox="1">
            <a:spLocks noChangeArrowheads="1"/>
          </p:cNvSpPr>
          <p:nvPr/>
        </p:nvSpPr>
        <p:spPr bwMode="auto">
          <a:xfrm>
            <a:off x="216000" y="6350400"/>
            <a:ext cx="1383712" cy="338554"/>
          </a:xfrm>
          <a:prstGeom prst="rect">
            <a:avLst/>
          </a:prstGeom>
          <a:solidFill>
            <a:srgbClr val="92621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St</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Petersburg</a:t>
            </a:r>
          </a:p>
        </p:txBody>
      </p:sp>
      <p:pic>
        <p:nvPicPr>
          <p:cNvPr id="8" name="Logo">
            <a:extLst>
              <a:ext uri="{FF2B5EF4-FFF2-40B4-BE49-F238E27FC236}">
                <a16:creationId xmlns:a16="http://schemas.microsoft.com/office/drawing/2014/main" id="{BB5459A0-B98C-485C-9C28-88D8BC19931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Foto 0">
            <a:extLst>
              <a:ext uri="{FF2B5EF4-FFF2-40B4-BE49-F238E27FC236}">
                <a16:creationId xmlns:a16="http://schemas.microsoft.com/office/drawing/2014/main" id="{4712FB17-E4DF-4604-BC0B-FE1483D703A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4B5BF59B-2789-4160-9EE0-11C9B014302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1878E66-8010-4E06-9DB5-148C28C3986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Rám">
            <a:extLst>
              <a:ext uri="{FF2B5EF4-FFF2-40B4-BE49-F238E27FC236}">
                <a16:creationId xmlns:a16="http://schemas.microsoft.com/office/drawing/2014/main" id="{F23701A7-9C27-4F8B-9333-ADD8C308A19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D3458F7-F58B-4CCA-BC19-DD9A54B8EB4E}"/>
              </a:ext>
            </a:extLst>
          </p:cNvPr>
          <p:cNvSpPr txBox="1">
            <a:spLocks noChangeArrowheads="1"/>
          </p:cNvSpPr>
          <p:nvPr/>
        </p:nvSpPr>
        <p:spPr bwMode="auto">
          <a:xfrm>
            <a:off x="216000" y="6350400"/>
            <a:ext cx="2890535" cy="338554"/>
          </a:xfrm>
          <a:prstGeom prst="rect">
            <a:avLst/>
          </a:prstGeom>
          <a:solidFill>
            <a:srgbClr val="433C29"/>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Peterhof Palace</a:t>
            </a:r>
            <a:r>
              <a:rPr lang="sk-SK" altLang="sk-SK" sz="1600" b="1" i="1">
                <a:solidFill>
                  <a:schemeClr val="bg1"/>
                </a:solidFill>
                <a:latin typeface="Times New Roman" panose="02020603050405020304" pitchFamily="18" charset="0"/>
                <a:cs typeface="Times New Roman" panose="02020603050405020304" pitchFamily="18" charset="0"/>
              </a:rPr>
              <a:t>, </a:t>
            </a:r>
            <a:r>
              <a:rPr lang="en-US" altLang="sk-SK" sz="1600" b="1" i="1">
                <a:solidFill>
                  <a:schemeClr val="bg1"/>
                </a:solidFill>
                <a:latin typeface="Times New Roman" panose="02020603050405020304" pitchFamily="18" charset="0"/>
                <a:cs typeface="Times New Roman" panose="02020603050405020304" pitchFamily="18" charset="0"/>
              </a:rPr>
              <a:t>St.Petersburg</a:t>
            </a:r>
          </a:p>
        </p:txBody>
      </p:sp>
      <p:pic>
        <p:nvPicPr>
          <p:cNvPr id="8" name="Logo">
            <a:extLst>
              <a:ext uri="{FF2B5EF4-FFF2-40B4-BE49-F238E27FC236}">
                <a16:creationId xmlns:a16="http://schemas.microsoft.com/office/drawing/2014/main" id="{B9A39697-B996-454E-B3F5-1C198DBCA5F9}"/>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Foto 0">
            <a:extLst>
              <a:ext uri="{FF2B5EF4-FFF2-40B4-BE49-F238E27FC236}">
                <a16:creationId xmlns:a16="http://schemas.microsoft.com/office/drawing/2014/main" id="{A15D0BD1-5F24-40F5-A700-0FBBC005B56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8FA38C0C-0BB7-4384-A43E-C64AEAD8C9D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1b">
            <a:extLst>
              <a:ext uri="{FF2B5EF4-FFF2-40B4-BE49-F238E27FC236}">
                <a16:creationId xmlns:a16="http://schemas.microsoft.com/office/drawing/2014/main" id="{32557C43-423B-46D3-85BA-B67B1E34A2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Rám">
            <a:extLst>
              <a:ext uri="{FF2B5EF4-FFF2-40B4-BE49-F238E27FC236}">
                <a16:creationId xmlns:a16="http://schemas.microsoft.com/office/drawing/2014/main" id="{1F39BD4C-E7DB-46D4-B458-20D503F0D50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E8C7534-95D0-4E89-8C7B-B2EF8FBC75DE}"/>
              </a:ext>
            </a:extLst>
          </p:cNvPr>
          <p:cNvSpPr txBox="1">
            <a:spLocks noChangeArrowheads="1"/>
          </p:cNvSpPr>
          <p:nvPr/>
        </p:nvSpPr>
        <p:spPr bwMode="auto">
          <a:xfrm>
            <a:off x="216000" y="6350400"/>
            <a:ext cx="3461204" cy="338554"/>
          </a:xfrm>
          <a:prstGeom prst="rect">
            <a:avLst/>
          </a:prstGeom>
          <a:solidFill>
            <a:srgbClr val="1F1F1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Peter and Paul Fortress, S</a:t>
            </a:r>
            <a:r>
              <a:rPr lang="sk-SK" altLang="sk-SK" sz="1600" b="1" i="1">
                <a:solidFill>
                  <a:schemeClr val="bg1"/>
                </a:solidFill>
                <a:latin typeface="Times New Roman" panose="02020603050405020304" pitchFamily="18" charset="0"/>
                <a:cs typeface="Times New Roman" panose="02020603050405020304" pitchFamily="18" charset="0"/>
              </a:rPr>
              <a:t>t.</a:t>
            </a:r>
            <a:r>
              <a:rPr lang="en-US" altLang="sk-SK" sz="1600" b="1" i="1">
                <a:solidFill>
                  <a:schemeClr val="bg1"/>
                </a:solidFill>
                <a:latin typeface="Times New Roman" panose="02020603050405020304" pitchFamily="18" charset="0"/>
                <a:cs typeface="Times New Roman" panose="02020603050405020304" pitchFamily="18" charset="0"/>
              </a:rPr>
              <a:t>Petersburg</a:t>
            </a:r>
          </a:p>
        </p:txBody>
      </p:sp>
      <p:pic>
        <p:nvPicPr>
          <p:cNvPr id="8" name="Logo">
            <a:extLst>
              <a:ext uri="{FF2B5EF4-FFF2-40B4-BE49-F238E27FC236}">
                <a16:creationId xmlns:a16="http://schemas.microsoft.com/office/drawing/2014/main" id="{89CC26A9-24BC-4A79-9F11-B22BF109478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Foto 0">
            <a:extLst>
              <a:ext uri="{FF2B5EF4-FFF2-40B4-BE49-F238E27FC236}">
                <a16:creationId xmlns:a16="http://schemas.microsoft.com/office/drawing/2014/main" id="{1B46DACC-D676-423A-A695-18FCB471E41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EC92F8FA-9D2C-44E4-906C-8E6C790B17E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029C832-3EDC-4BC8-B69F-AC26AAEFB99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Rám">
            <a:extLst>
              <a:ext uri="{FF2B5EF4-FFF2-40B4-BE49-F238E27FC236}">
                <a16:creationId xmlns:a16="http://schemas.microsoft.com/office/drawing/2014/main" id="{B3670526-8A03-4F50-B4CC-E1F4CF45F05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C4DB7372-EABA-431F-8D29-3068D785B8E9}"/>
              </a:ext>
            </a:extLst>
          </p:cNvPr>
          <p:cNvSpPr txBox="1">
            <a:spLocks noChangeArrowheads="1"/>
          </p:cNvSpPr>
          <p:nvPr/>
        </p:nvSpPr>
        <p:spPr bwMode="auto">
          <a:xfrm>
            <a:off x="216000" y="6350400"/>
            <a:ext cx="2246897" cy="338554"/>
          </a:xfrm>
          <a:prstGeom prst="rect">
            <a:avLst/>
          </a:prstGeom>
          <a:solidFill>
            <a:srgbClr val="3877A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Trans-Siberian Railway</a:t>
            </a:r>
          </a:p>
        </p:txBody>
      </p:sp>
      <p:pic>
        <p:nvPicPr>
          <p:cNvPr id="8" name="Logo">
            <a:extLst>
              <a:ext uri="{FF2B5EF4-FFF2-40B4-BE49-F238E27FC236}">
                <a16:creationId xmlns:a16="http://schemas.microsoft.com/office/drawing/2014/main" id="{17829623-2A5F-41D9-B0FF-90D4728850F9}"/>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Foto 0">
            <a:extLst>
              <a:ext uri="{FF2B5EF4-FFF2-40B4-BE49-F238E27FC236}">
                <a16:creationId xmlns:a16="http://schemas.microsoft.com/office/drawing/2014/main" id="{7D739C16-C560-410C-8014-B32DBADF70A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BD279FA-B40A-4C01-9959-2C1DB00D824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47529CB-B657-4A39-80B3-5C441CE9D3A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Rám">
            <a:extLst>
              <a:ext uri="{FF2B5EF4-FFF2-40B4-BE49-F238E27FC236}">
                <a16:creationId xmlns:a16="http://schemas.microsoft.com/office/drawing/2014/main" id="{0F235C64-6B2E-4383-AB05-B527E7680F2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4BAFF438-624D-457B-BF7D-65B850D15989}"/>
              </a:ext>
            </a:extLst>
          </p:cNvPr>
          <p:cNvSpPr txBox="1">
            <a:spLocks noChangeArrowheads="1"/>
          </p:cNvSpPr>
          <p:nvPr/>
        </p:nvSpPr>
        <p:spPr bwMode="auto">
          <a:xfrm>
            <a:off x="216000" y="6350400"/>
            <a:ext cx="1903085" cy="338554"/>
          </a:xfrm>
          <a:prstGeom prst="rect">
            <a:avLst/>
          </a:prstGeom>
          <a:solidFill>
            <a:srgbClr val="702D0A"/>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Russian countryside</a:t>
            </a:r>
          </a:p>
        </p:txBody>
      </p:sp>
      <p:pic>
        <p:nvPicPr>
          <p:cNvPr id="8" name="Logo">
            <a:extLst>
              <a:ext uri="{FF2B5EF4-FFF2-40B4-BE49-F238E27FC236}">
                <a16:creationId xmlns:a16="http://schemas.microsoft.com/office/drawing/2014/main" id="{2C9825BF-CDF0-43F1-BE55-9432686D660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Foto 0">
            <a:extLst>
              <a:ext uri="{FF2B5EF4-FFF2-40B4-BE49-F238E27FC236}">
                <a16:creationId xmlns:a16="http://schemas.microsoft.com/office/drawing/2014/main" id="{5B12B0AB-49A6-47C7-93EA-7D9626C6EF9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4DA964F1-71CC-4EEC-921A-3737F245D76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7E3A4576-0C9B-4613-B8CB-B4B0A0E4B8B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Rám">
            <a:extLst>
              <a:ext uri="{FF2B5EF4-FFF2-40B4-BE49-F238E27FC236}">
                <a16:creationId xmlns:a16="http://schemas.microsoft.com/office/drawing/2014/main" id="{ACA7AD34-6A11-4EDA-866D-FADF04A44ED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3BE801C-4251-45D8-8224-A9B51AE7D996}"/>
              </a:ext>
            </a:extLst>
          </p:cNvPr>
          <p:cNvSpPr txBox="1">
            <a:spLocks noChangeArrowheads="1"/>
          </p:cNvSpPr>
          <p:nvPr/>
        </p:nvSpPr>
        <p:spPr bwMode="auto">
          <a:xfrm>
            <a:off x="216000" y="6350400"/>
            <a:ext cx="1949573" cy="338554"/>
          </a:xfrm>
          <a:prstGeom prst="rect">
            <a:avLst/>
          </a:prstGeom>
          <a:solidFill>
            <a:srgbClr val="475D1A"/>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Iturup, Kuril Islands</a:t>
            </a:r>
          </a:p>
        </p:txBody>
      </p:sp>
      <p:pic>
        <p:nvPicPr>
          <p:cNvPr id="8" name="Logo">
            <a:extLst>
              <a:ext uri="{FF2B5EF4-FFF2-40B4-BE49-F238E27FC236}">
                <a16:creationId xmlns:a16="http://schemas.microsoft.com/office/drawing/2014/main" id="{6139D308-4FEE-4C32-884F-1FD18213E7FA}"/>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0">
            <a:extLst>
              <a:ext uri="{FF2B5EF4-FFF2-40B4-BE49-F238E27FC236}">
                <a16:creationId xmlns:a16="http://schemas.microsoft.com/office/drawing/2014/main" id="{ADB8F039-DBC8-420F-BBA7-B66C89C03DC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95FDDAFA-5134-480B-9450-D301FDF3FB0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06629B4-DE52-4AB8-B87F-55795C4EFE5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Rám">
            <a:extLst>
              <a:ext uri="{FF2B5EF4-FFF2-40B4-BE49-F238E27FC236}">
                <a16:creationId xmlns:a16="http://schemas.microsoft.com/office/drawing/2014/main" id="{CA73C261-F91C-4F28-9619-7FC8A51DA11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6606B35-F8BE-4A34-A464-2B4332561237}"/>
              </a:ext>
            </a:extLst>
          </p:cNvPr>
          <p:cNvSpPr txBox="1">
            <a:spLocks noChangeArrowheads="1"/>
          </p:cNvSpPr>
          <p:nvPr/>
        </p:nvSpPr>
        <p:spPr bwMode="auto">
          <a:xfrm>
            <a:off x="216000" y="6350400"/>
            <a:ext cx="1572866" cy="338554"/>
          </a:xfrm>
          <a:prstGeom prst="rect">
            <a:avLst/>
          </a:prstGeom>
          <a:solidFill>
            <a:srgbClr val="BF913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Altai</a:t>
            </a:r>
            <a:r>
              <a:rPr lang="sk-SK" altLang="sk-SK" sz="1600" b="1" i="1">
                <a:solidFill>
                  <a:srgbClr val="000000"/>
                </a:solidFill>
                <a:latin typeface="Times New Roman" panose="02020603050405020304" pitchFamily="18" charset="0"/>
                <a:cs typeface="Times New Roman" panose="02020603050405020304" pitchFamily="18" charset="0"/>
              </a:rPr>
              <a:t> Mountains</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00F6FA0-7CB6-4B11-8585-3BB0A27A4453}"/>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Foto 0">
            <a:extLst>
              <a:ext uri="{FF2B5EF4-FFF2-40B4-BE49-F238E27FC236}">
                <a16:creationId xmlns:a16="http://schemas.microsoft.com/office/drawing/2014/main" id="{93684549-D437-4A65-8615-D36A2266BAF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CF5E59E-C22A-45EA-BA3A-B39E451EA88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C1B9046-8CF6-4D60-9C0D-A7AF9B9CD1B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Rám">
            <a:extLst>
              <a:ext uri="{FF2B5EF4-FFF2-40B4-BE49-F238E27FC236}">
                <a16:creationId xmlns:a16="http://schemas.microsoft.com/office/drawing/2014/main" id="{20CBED16-E34F-4601-BF5A-28FF7A9B4AA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128AA316-EC99-4BC7-9AEE-4B0759961303}"/>
              </a:ext>
            </a:extLst>
          </p:cNvPr>
          <p:cNvSpPr txBox="1">
            <a:spLocks noChangeArrowheads="1"/>
          </p:cNvSpPr>
          <p:nvPr/>
        </p:nvSpPr>
        <p:spPr bwMode="auto">
          <a:xfrm>
            <a:off x="216000" y="6350400"/>
            <a:ext cx="2061783" cy="338554"/>
          </a:xfrm>
          <a:prstGeom prst="rect">
            <a:avLst/>
          </a:prstGeom>
          <a:solidFill>
            <a:srgbClr val="FFFFF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rgbClr val="000000"/>
                </a:solidFill>
                <a:latin typeface="Times New Roman" panose="02020603050405020304" pitchFamily="18" charset="0"/>
                <a:cs typeface="Times New Roman" panose="02020603050405020304" pitchFamily="18" charset="0"/>
              </a:rPr>
              <a:t>Kamchatka Peninsula</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548C4107-07B4-44ED-BD30-BF9246BD05D8}"/>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Foto 0">
            <a:extLst>
              <a:ext uri="{FF2B5EF4-FFF2-40B4-BE49-F238E27FC236}">
                <a16:creationId xmlns:a16="http://schemas.microsoft.com/office/drawing/2014/main" id="{F2A44136-C252-4BD5-AF67-C25888F8523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34999983-BDB5-4947-9AEF-71B3A5B5FAE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21426CC-3085-4714-B77B-6B6EC86D624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Rám">
            <a:extLst>
              <a:ext uri="{FF2B5EF4-FFF2-40B4-BE49-F238E27FC236}">
                <a16:creationId xmlns:a16="http://schemas.microsoft.com/office/drawing/2014/main" id="{1DCDA82E-D2E8-4129-8D7F-3749FBDB7F9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625C6424-5BEA-4AD8-A644-AE8084C3EA06}"/>
              </a:ext>
            </a:extLst>
          </p:cNvPr>
          <p:cNvSpPr txBox="1">
            <a:spLocks noChangeArrowheads="1"/>
          </p:cNvSpPr>
          <p:nvPr/>
        </p:nvSpPr>
        <p:spPr bwMode="auto">
          <a:xfrm>
            <a:off x="216000" y="6350400"/>
            <a:ext cx="2282163" cy="338554"/>
          </a:xfrm>
          <a:prstGeom prst="rect">
            <a:avLst/>
          </a:prstGeom>
          <a:solidFill>
            <a:srgbClr val="156B0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W</a:t>
            </a:r>
            <a:r>
              <a:rPr lang="en-US" altLang="sk-SK" sz="1600" b="1" i="1">
                <a:solidFill>
                  <a:schemeClr val="bg1"/>
                </a:solidFill>
                <a:latin typeface="Times New Roman" panose="02020603050405020304" pitchFamily="18" charset="0"/>
                <a:cs typeface="Times New Roman" panose="02020603050405020304" pitchFamily="18" charset="0"/>
              </a:rPr>
              <a:t>atchtowers, Ingushetia</a:t>
            </a:r>
          </a:p>
        </p:txBody>
      </p:sp>
      <p:pic>
        <p:nvPicPr>
          <p:cNvPr id="8" name="Logo">
            <a:extLst>
              <a:ext uri="{FF2B5EF4-FFF2-40B4-BE49-F238E27FC236}">
                <a16:creationId xmlns:a16="http://schemas.microsoft.com/office/drawing/2014/main" id="{B7FD6115-2174-4AD2-B37C-D07C30AF194D}"/>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Foto 0">
            <a:extLst>
              <a:ext uri="{FF2B5EF4-FFF2-40B4-BE49-F238E27FC236}">
                <a16:creationId xmlns:a16="http://schemas.microsoft.com/office/drawing/2014/main" id="{1B05ADE3-C319-4F75-867D-615EF5FEAA6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BBCD098-14B4-4520-81DE-E70F518E339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03CE967-990F-480F-9154-3A2A1976096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Rám">
            <a:extLst>
              <a:ext uri="{FF2B5EF4-FFF2-40B4-BE49-F238E27FC236}">
                <a16:creationId xmlns:a16="http://schemas.microsoft.com/office/drawing/2014/main" id="{769FA3A5-C0C6-447B-8467-6DB8CB954D1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A91B1B4-E7FC-4F5F-B41D-A4C6EC0F9574}"/>
              </a:ext>
            </a:extLst>
          </p:cNvPr>
          <p:cNvSpPr txBox="1">
            <a:spLocks noChangeArrowheads="1"/>
          </p:cNvSpPr>
          <p:nvPr/>
        </p:nvSpPr>
        <p:spPr bwMode="auto">
          <a:xfrm>
            <a:off x="216000" y="6350400"/>
            <a:ext cx="2523448" cy="338554"/>
          </a:xfrm>
          <a:prstGeom prst="rect">
            <a:avLst/>
          </a:prstGeom>
          <a:solidFill>
            <a:srgbClr val="8D7669"/>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v-SE" altLang="sk-SK" sz="1600" b="1" i="1">
                <a:solidFill>
                  <a:schemeClr val="bg1"/>
                </a:solidFill>
                <a:latin typeface="Times New Roman" panose="02020603050405020304" pitchFamily="18" charset="0"/>
                <a:cs typeface="Times New Roman" panose="02020603050405020304" pitchFamily="18" charset="0"/>
              </a:rPr>
              <a:t>Fort Narin' Kala, Dagestan</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81CC9E28-E0EE-49F7-A795-D3A76DFF65D3}"/>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Foto 0">
            <a:extLst>
              <a:ext uri="{FF2B5EF4-FFF2-40B4-BE49-F238E27FC236}">
                <a16:creationId xmlns:a16="http://schemas.microsoft.com/office/drawing/2014/main" id="{06138576-5B24-41C9-A99C-6312CF7130B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F2DDF2A-BB5C-40B4-BCB8-5D4830A7209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763CDF37-D9A7-4718-8C52-33B56AC75E4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Rám">
            <a:extLst>
              <a:ext uri="{FF2B5EF4-FFF2-40B4-BE49-F238E27FC236}">
                <a16:creationId xmlns:a16="http://schemas.microsoft.com/office/drawing/2014/main" id="{C7DDEF07-BF5D-4476-B40D-13288247BBD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6E560120-E58E-4ACE-959D-0E7D891AC341}"/>
              </a:ext>
            </a:extLst>
          </p:cNvPr>
          <p:cNvSpPr txBox="1">
            <a:spLocks noChangeArrowheads="1"/>
          </p:cNvSpPr>
          <p:nvPr/>
        </p:nvSpPr>
        <p:spPr bwMode="auto">
          <a:xfrm>
            <a:off x="216000" y="6350400"/>
            <a:ext cx="1971886" cy="338554"/>
          </a:xfrm>
          <a:prstGeom prst="rect">
            <a:avLst/>
          </a:prstGeom>
          <a:solidFill>
            <a:srgbClr val="947256"/>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Lena Pillars</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Yakutia</a:t>
            </a:r>
          </a:p>
        </p:txBody>
      </p:sp>
      <p:pic>
        <p:nvPicPr>
          <p:cNvPr id="8" name="Logo">
            <a:extLst>
              <a:ext uri="{FF2B5EF4-FFF2-40B4-BE49-F238E27FC236}">
                <a16:creationId xmlns:a16="http://schemas.microsoft.com/office/drawing/2014/main" id="{E7C80724-343E-4059-9B89-3435879997E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Foto 0">
            <a:extLst>
              <a:ext uri="{FF2B5EF4-FFF2-40B4-BE49-F238E27FC236}">
                <a16:creationId xmlns:a16="http://schemas.microsoft.com/office/drawing/2014/main" id="{9D1E4460-5700-4E89-B553-0A38D660380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F975C52F-6A19-459F-9787-FA799EACA67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4288D768-AE97-416F-8D59-132778374C1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Rám">
            <a:extLst>
              <a:ext uri="{FF2B5EF4-FFF2-40B4-BE49-F238E27FC236}">
                <a16:creationId xmlns:a16="http://schemas.microsoft.com/office/drawing/2014/main" id="{68D338ED-A922-4912-ABAF-A98979F7E5A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F111CBD-9977-4734-B380-BBEA64CF0D91}"/>
              </a:ext>
            </a:extLst>
          </p:cNvPr>
          <p:cNvSpPr txBox="1">
            <a:spLocks noChangeArrowheads="1"/>
          </p:cNvSpPr>
          <p:nvPr/>
        </p:nvSpPr>
        <p:spPr bwMode="auto">
          <a:xfrm>
            <a:off x="216000" y="6350400"/>
            <a:ext cx="2188420" cy="338554"/>
          </a:xfrm>
          <a:prstGeom prst="rect">
            <a:avLst/>
          </a:prstGeom>
          <a:solidFill>
            <a:srgbClr val="443211"/>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Kamchatka countryside</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2A0B20A3-74BA-4701-A143-97398D48F94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Foto 0">
            <a:extLst>
              <a:ext uri="{FF2B5EF4-FFF2-40B4-BE49-F238E27FC236}">
                <a16:creationId xmlns:a16="http://schemas.microsoft.com/office/drawing/2014/main" id="{9ABABACE-7EEC-4745-9FD1-433DA4FAE07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9B998810-AB65-4B6B-896A-26006400256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A8C85EDD-E7F3-478F-9735-CC7B7866675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Rám">
            <a:extLst>
              <a:ext uri="{FF2B5EF4-FFF2-40B4-BE49-F238E27FC236}">
                <a16:creationId xmlns:a16="http://schemas.microsoft.com/office/drawing/2014/main" id="{01811D53-F141-43A4-842F-4625A827830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72BE2076-BC75-4EDB-928A-F6C5E5825813}"/>
              </a:ext>
            </a:extLst>
          </p:cNvPr>
          <p:cNvSpPr txBox="1">
            <a:spLocks noChangeArrowheads="1"/>
          </p:cNvSpPr>
          <p:nvPr/>
        </p:nvSpPr>
        <p:spPr bwMode="auto">
          <a:xfrm>
            <a:off x="216000" y="6350400"/>
            <a:ext cx="3508076" cy="338554"/>
          </a:xfrm>
          <a:prstGeom prst="rect">
            <a:avLst/>
          </a:prstGeom>
          <a:solidFill>
            <a:srgbClr val="634C21"/>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Kutkhiny Baty, Kamchatka Peninsula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3069B0F7-0E07-446D-A992-9128DF73991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Foto 0">
            <a:extLst>
              <a:ext uri="{FF2B5EF4-FFF2-40B4-BE49-F238E27FC236}">
                <a16:creationId xmlns:a16="http://schemas.microsoft.com/office/drawing/2014/main" id="{852DCA25-A798-4103-B8AE-FB62B610912E}"/>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865BB867-F419-45EE-A2F8-49A4E4715AB5}"/>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0C210814-AC87-4042-8AA0-E7F359DD5D5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Rám">
            <a:extLst>
              <a:ext uri="{FF2B5EF4-FFF2-40B4-BE49-F238E27FC236}">
                <a16:creationId xmlns:a16="http://schemas.microsoft.com/office/drawing/2014/main" id="{52EF9577-034C-483E-814D-BB21D135AD1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87115D8-AFBB-4B89-B6FB-E36EF6006E3A}"/>
              </a:ext>
            </a:extLst>
          </p:cNvPr>
          <p:cNvSpPr txBox="1">
            <a:spLocks noChangeArrowheads="1"/>
          </p:cNvSpPr>
          <p:nvPr/>
        </p:nvSpPr>
        <p:spPr bwMode="auto">
          <a:xfrm>
            <a:off x="216000" y="6350400"/>
            <a:ext cx="2906565" cy="338554"/>
          </a:xfrm>
          <a:prstGeom prst="rect">
            <a:avLst/>
          </a:prstGeom>
          <a:solidFill>
            <a:srgbClr val="624732"/>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Mutnovsky Volcano, Kamchatka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5749F51-883A-4245-86C5-53AB523DFD5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Foto 0">
            <a:extLst>
              <a:ext uri="{FF2B5EF4-FFF2-40B4-BE49-F238E27FC236}">
                <a16:creationId xmlns:a16="http://schemas.microsoft.com/office/drawing/2014/main" id="{8F42894C-E9A9-4854-9B1E-4E4DB7CAE91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C5643F3C-B92E-45A3-A732-FE4CEA921F0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0B64387-7D17-4470-90C0-528E780012F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Rám">
            <a:extLst>
              <a:ext uri="{FF2B5EF4-FFF2-40B4-BE49-F238E27FC236}">
                <a16:creationId xmlns:a16="http://schemas.microsoft.com/office/drawing/2014/main" id="{66A8AB8A-E33A-469C-8A97-0CCF9F7ADAA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6A1C660-9AF1-4248-A49A-96F2CB5B045D}"/>
              </a:ext>
            </a:extLst>
          </p:cNvPr>
          <p:cNvSpPr txBox="1">
            <a:spLocks noChangeArrowheads="1"/>
          </p:cNvSpPr>
          <p:nvPr/>
        </p:nvSpPr>
        <p:spPr bwMode="auto">
          <a:xfrm>
            <a:off x="216000" y="6350400"/>
            <a:ext cx="3541226" cy="338554"/>
          </a:xfrm>
          <a:prstGeom prst="rect">
            <a:avLst/>
          </a:prstGeom>
          <a:solidFill>
            <a:srgbClr val="777332"/>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Anadyr, the easternmost town in Russia</a:t>
            </a:r>
          </a:p>
        </p:txBody>
      </p:sp>
      <p:pic>
        <p:nvPicPr>
          <p:cNvPr id="8" name="Logo">
            <a:extLst>
              <a:ext uri="{FF2B5EF4-FFF2-40B4-BE49-F238E27FC236}">
                <a16:creationId xmlns:a16="http://schemas.microsoft.com/office/drawing/2014/main" id="{FC8BF0F7-79BA-4AF1-A697-3A3FFC098D50}"/>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Foto 0">
            <a:extLst>
              <a:ext uri="{FF2B5EF4-FFF2-40B4-BE49-F238E27FC236}">
                <a16:creationId xmlns:a16="http://schemas.microsoft.com/office/drawing/2014/main" id="{84C3B68A-90C9-4D66-A511-646E3BA3CED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9B8B9822-FF25-45F5-9CC5-2CC7F395111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E67000D-10B5-45CC-85A3-B9FAEDD802F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Rám">
            <a:extLst>
              <a:ext uri="{FF2B5EF4-FFF2-40B4-BE49-F238E27FC236}">
                <a16:creationId xmlns:a16="http://schemas.microsoft.com/office/drawing/2014/main" id="{BC3644E3-4C12-4947-B86B-A549568346F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DD48FD88-8FE1-448C-9EFE-AF45F16E2353}"/>
              </a:ext>
            </a:extLst>
          </p:cNvPr>
          <p:cNvSpPr txBox="1">
            <a:spLocks noChangeArrowheads="1"/>
          </p:cNvSpPr>
          <p:nvPr/>
        </p:nvSpPr>
        <p:spPr bwMode="auto">
          <a:xfrm>
            <a:off x="216000" y="6350400"/>
            <a:ext cx="942887" cy="338554"/>
          </a:xfrm>
          <a:prstGeom prst="rect">
            <a:avLst/>
          </a:prstGeom>
          <a:solidFill>
            <a:srgbClr val="7B6706"/>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Bryansk </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3FDCBD9C-D09C-4067-8082-FEB187AFE28C}"/>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Foto 0">
            <a:extLst>
              <a:ext uri="{FF2B5EF4-FFF2-40B4-BE49-F238E27FC236}">
                <a16:creationId xmlns:a16="http://schemas.microsoft.com/office/drawing/2014/main" id="{FE29E3E6-CFA6-4BAA-851C-F2EC932951F0}"/>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6DEFFAFA-70F8-4CD8-9CE5-FA05569DF4F2}"/>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7236396-0BFC-4680-BE78-6CD8725D9B8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Rám">
            <a:extLst>
              <a:ext uri="{FF2B5EF4-FFF2-40B4-BE49-F238E27FC236}">
                <a16:creationId xmlns:a16="http://schemas.microsoft.com/office/drawing/2014/main" id="{E2FC56B1-2678-4CCA-A486-1DCABCF4D54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F440E99E-C25B-4345-9D88-B4A4F1DD2B01}"/>
              </a:ext>
            </a:extLst>
          </p:cNvPr>
          <p:cNvSpPr txBox="1">
            <a:spLocks noChangeArrowheads="1"/>
          </p:cNvSpPr>
          <p:nvPr/>
        </p:nvSpPr>
        <p:spPr bwMode="auto">
          <a:xfrm>
            <a:off x="216000" y="6350400"/>
            <a:ext cx="2382383" cy="338554"/>
          </a:xfrm>
          <a:prstGeom prst="rect">
            <a:avLst/>
          </a:prstGeom>
          <a:solidFill>
            <a:srgbClr val="635A1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Birobidjan, </a:t>
            </a:r>
            <a:r>
              <a:rPr lang="en-US" altLang="sk-SK" sz="1600" b="1" i="1">
                <a:solidFill>
                  <a:schemeClr val="bg1"/>
                </a:solidFill>
                <a:latin typeface="Times New Roman" panose="02020603050405020304" pitchFamily="18" charset="0"/>
                <a:cs typeface="Times New Roman" panose="02020603050405020304" pitchFamily="18" charset="0"/>
              </a:rPr>
              <a:t>Jewish Oblast</a:t>
            </a:r>
          </a:p>
        </p:txBody>
      </p:sp>
      <p:pic>
        <p:nvPicPr>
          <p:cNvPr id="8" name="Logo">
            <a:extLst>
              <a:ext uri="{FF2B5EF4-FFF2-40B4-BE49-F238E27FC236}">
                <a16:creationId xmlns:a16="http://schemas.microsoft.com/office/drawing/2014/main" id="{926F2150-690B-4AA4-9ABF-961E8FDC025B}"/>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Foto 0">
            <a:extLst>
              <a:ext uri="{FF2B5EF4-FFF2-40B4-BE49-F238E27FC236}">
                <a16:creationId xmlns:a16="http://schemas.microsoft.com/office/drawing/2014/main" id="{63F191AD-E644-4E3B-95AE-FA0048841D9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A74654B8-B850-4E0D-AEC0-AD3672938F8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4E147EB7-2219-4D75-A3D1-6086ADB660B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Rám">
            <a:extLst>
              <a:ext uri="{FF2B5EF4-FFF2-40B4-BE49-F238E27FC236}">
                <a16:creationId xmlns:a16="http://schemas.microsoft.com/office/drawing/2014/main" id="{21B42232-E245-431D-BD77-E058B796711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ADECBA8D-9D41-4F14-BA4F-06D6D10A0B85}"/>
              </a:ext>
            </a:extLst>
          </p:cNvPr>
          <p:cNvSpPr txBox="1">
            <a:spLocks noChangeArrowheads="1"/>
          </p:cNvSpPr>
          <p:nvPr/>
        </p:nvSpPr>
        <p:spPr bwMode="auto">
          <a:xfrm>
            <a:off x="216000" y="6350400"/>
            <a:ext cx="1624163" cy="338554"/>
          </a:xfrm>
          <a:prstGeom prst="rect">
            <a:avLst/>
          </a:prstGeom>
          <a:solidFill>
            <a:srgbClr val="4F3C1E"/>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Altai Mountains</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F7C8BF57-F075-4593-8008-7D49E42AA11B}"/>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Foto 0">
            <a:extLst>
              <a:ext uri="{FF2B5EF4-FFF2-40B4-BE49-F238E27FC236}">
                <a16:creationId xmlns:a16="http://schemas.microsoft.com/office/drawing/2014/main" id="{F8C6D597-4FEA-45F1-9EF9-D46974CE047F}"/>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Foto 1a">
            <a:extLst>
              <a:ext uri="{FF2B5EF4-FFF2-40B4-BE49-F238E27FC236}">
                <a16:creationId xmlns:a16="http://schemas.microsoft.com/office/drawing/2014/main" id="{CBC4677B-8DD6-4E08-9CBB-859C170E8BB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Foto 1b">
            <a:extLst>
              <a:ext uri="{FF2B5EF4-FFF2-40B4-BE49-F238E27FC236}">
                <a16:creationId xmlns:a16="http://schemas.microsoft.com/office/drawing/2014/main" id="{669091E9-16E0-4BB6-8E50-5AA0B37B8FF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Rám">
            <a:extLst>
              <a:ext uri="{FF2B5EF4-FFF2-40B4-BE49-F238E27FC236}">
                <a16:creationId xmlns:a16="http://schemas.microsoft.com/office/drawing/2014/main" id="{A9D434F5-A861-426B-98A8-BE87A7949D2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opis">
            <a:extLst>
              <a:ext uri="{FF2B5EF4-FFF2-40B4-BE49-F238E27FC236}">
                <a16:creationId xmlns:a16="http://schemas.microsoft.com/office/drawing/2014/main" id="{FD61331C-D4A5-4D13-AC55-2D116D014CA8}"/>
              </a:ext>
            </a:extLst>
          </p:cNvPr>
          <p:cNvSpPr txBox="1">
            <a:spLocks noChangeArrowheads="1"/>
          </p:cNvSpPr>
          <p:nvPr/>
        </p:nvSpPr>
        <p:spPr bwMode="auto">
          <a:xfrm>
            <a:off x="216000" y="6350400"/>
            <a:ext cx="1900264" cy="338554"/>
          </a:xfrm>
          <a:prstGeom prst="rect">
            <a:avLst/>
          </a:prstGeom>
          <a:solidFill>
            <a:srgbClr val="98BC12"/>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latin typeface="Times New Roman" panose="02020603050405020304" pitchFamily="18" charset="0"/>
                <a:cs typeface="Times New Roman" panose="02020603050405020304" pitchFamily="18" charset="0"/>
              </a:rPr>
              <a:t>Lake Karakol, Altai</a:t>
            </a:r>
          </a:p>
        </p:txBody>
      </p:sp>
      <p:pic>
        <p:nvPicPr>
          <p:cNvPr id="8" name="Logo">
            <a:extLst>
              <a:ext uri="{FF2B5EF4-FFF2-40B4-BE49-F238E27FC236}">
                <a16:creationId xmlns:a16="http://schemas.microsoft.com/office/drawing/2014/main" id="{E074DA72-AFE0-4DF3-966C-E3BA9B86361D}"/>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4000"/>
                                        <p:tgtEl>
                                          <p:spTgt spid="3"/>
                                        </p:tgtEl>
                                      </p:cBhvr>
                                    </p:animEffect>
                                  </p:childTnLst>
                                </p:cTn>
                              </p:par>
                              <p:par>
                                <p:cTn id="8" presetID="8" presetClass="entr" presetSubtype="16" fill="hold" nodeType="withEffect">
                                  <p:stCondLst>
                                    <p:cond delay="1500"/>
                                  </p:stCondLst>
                                  <p:childTnLst>
                                    <p:set>
                                      <p:cBhvr>
                                        <p:cTn id="9" dur="1" fill="hold">
                                          <p:stCondLst>
                                            <p:cond delay="0"/>
                                          </p:stCondLst>
                                        </p:cTn>
                                        <p:tgtEl>
                                          <p:spTgt spid="13"/>
                                        </p:tgtEl>
                                        <p:attrNameLst>
                                          <p:attrName>style.visibility</p:attrName>
                                        </p:attrNameLst>
                                      </p:cBhvr>
                                      <p:to>
                                        <p:strVal val="visible"/>
                                      </p:to>
                                    </p:set>
                                    <p:animEffect transition="in" filter="diamond(in)">
                                      <p:cBhvr>
                                        <p:cTn id="10" dur="2000"/>
                                        <p:tgtEl>
                                          <p:spTgt spid="13"/>
                                        </p:tgtEl>
                                      </p:cBhvr>
                                    </p:animEffect>
                                  </p:childTnLst>
                                </p:cTn>
                              </p:par>
                              <p:par>
                                <p:cTn id="11" presetID="10" presetClass="entr" presetSubtype="0" fill="hold" nodeType="withEffect">
                                  <p:stCondLst>
                                    <p:cond delay="20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Foto 0">
            <a:extLst>
              <a:ext uri="{FF2B5EF4-FFF2-40B4-BE49-F238E27FC236}">
                <a16:creationId xmlns:a16="http://schemas.microsoft.com/office/drawing/2014/main" id="{6FF4C48C-B15D-4E12-9757-8A73B798F105}"/>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4EE9D3C3-8176-4F48-82D7-93023AAE4CE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BC64AC5-B4A6-4C4A-9026-8898DAA693D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Rám">
            <a:extLst>
              <a:ext uri="{FF2B5EF4-FFF2-40B4-BE49-F238E27FC236}">
                <a16:creationId xmlns:a16="http://schemas.microsoft.com/office/drawing/2014/main" id="{6E8617AD-E895-47D2-BC59-FE727C4762E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A25109CC-9EAE-4036-A9BC-A9E43CDFF0ED}"/>
              </a:ext>
            </a:extLst>
          </p:cNvPr>
          <p:cNvSpPr txBox="1">
            <a:spLocks noChangeArrowheads="1"/>
          </p:cNvSpPr>
          <p:nvPr/>
        </p:nvSpPr>
        <p:spPr bwMode="auto">
          <a:xfrm>
            <a:off x="216000" y="6350400"/>
            <a:ext cx="2238498" cy="338554"/>
          </a:xfrm>
          <a:prstGeom prst="rect">
            <a:avLst/>
          </a:prstGeom>
          <a:solidFill>
            <a:srgbClr val="32261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Stone Mushrooms</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Altai</a:t>
            </a:r>
          </a:p>
        </p:txBody>
      </p:sp>
      <p:pic>
        <p:nvPicPr>
          <p:cNvPr id="8" name="Logo">
            <a:extLst>
              <a:ext uri="{FF2B5EF4-FFF2-40B4-BE49-F238E27FC236}">
                <a16:creationId xmlns:a16="http://schemas.microsoft.com/office/drawing/2014/main" id="{81664E1A-B43E-4D04-8B3B-BA0C0288C67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Foto 0">
            <a:extLst>
              <a:ext uri="{FF2B5EF4-FFF2-40B4-BE49-F238E27FC236}">
                <a16:creationId xmlns:a16="http://schemas.microsoft.com/office/drawing/2014/main" id="{77E54B73-0FFE-43AC-AAC4-9A6B9C7A8EDF}"/>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654F0C3E-3808-42B1-BCDF-D9E9150E399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686C59E3-8388-4A59-811F-15004071973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Rám">
            <a:extLst>
              <a:ext uri="{FF2B5EF4-FFF2-40B4-BE49-F238E27FC236}">
                <a16:creationId xmlns:a16="http://schemas.microsoft.com/office/drawing/2014/main" id="{D84440F7-07C0-4C32-891D-301E6758887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1F981DD1-0B3C-4E42-A928-EDE75B0D6E4D}"/>
              </a:ext>
            </a:extLst>
          </p:cNvPr>
          <p:cNvSpPr txBox="1">
            <a:spLocks noChangeArrowheads="1"/>
          </p:cNvSpPr>
          <p:nvPr/>
        </p:nvSpPr>
        <p:spPr bwMode="auto">
          <a:xfrm>
            <a:off x="216000" y="6350400"/>
            <a:ext cx="2701381" cy="338554"/>
          </a:xfrm>
          <a:prstGeom prst="rect">
            <a:avLst/>
          </a:prstGeom>
          <a:solidFill>
            <a:srgbClr val="03050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Medvejie Lake, Krasnoyarsk</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C648B98-9593-4805-82C3-7658876E40F7}"/>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Foto 0">
            <a:extLst>
              <a:ext uri="{FF2B5EF4-FFF2-40B4-BE49-F238E27FC236}">
                <a16:creationId xmlns:a16="http://schemas.microsoft.com/office/drawing/2014/main" id="{685631EE-A75B-449F-BC5C-12AB1C548FC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FAAFB8CF-81E5-4FBF-91B9-D34E493EDA6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B2BE3B0-6DAE-4125-AAB1-706A1D8E379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Rám">
            <a:extLst>
              <a:ext uri="{FF2B5EF4-FFF2-40B4-BE49-F238E27FC236}">
                <a16:creationId xmlns:a16="http://schemas.microsoft.com/office/drawing/2014/main" id="{5C738803-7556-43BF-AB11-553233F7165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71F8053-18FD-4D8B-A47B-1B6969525C33}"/>
              </a:ext>
            </a:extLst>
          </p:cNvPr>
          <p:cNvSpPr txBox="1">
            <a:spLocks noChangeArrowheads="1"/>
          </p:cNvSpPr>
          <p:nvPr/>
        </p:nvSpPr>
        <p:spPr bwMode="auto">
          <a:xfrm>
            <a:off x="216000" y="6350400"/>
            <a:ext cx="2393604" cy="338554"/>
          </a:xfrm>
          <a:prstGeom prst="rect">
            <a:avLst/>
          </a:prstGeom>
          <a:solidFill>
            <a:srgbClr val="617B8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Putorana Plateau</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Siberia</a:t>
            </a:r>
          </a:p>
        </p:txBody>
      </p:sp>
      <p:pic>
        <p:nvPicPr>
          <p:cNvPr id="8" name="Logo">
            <a:extLst>
              <a:ext uri="{FF2B5EF4-FFF2-40B4-BE49-F238E27FC236}">
                <a16:creationId xmlns:a16="http://schemas.microsoft.com/office/drawing/2014/main" id="{5C3B258F-92B9-45DB-B7CF-B8CAE5AFBF9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Foto 0">
            <a:extLst>
              <a:ext uri="{FF2B5EF4-FFF2-40B4-BE49-F238E27FC236}">
                <a16:creationId xmlns:a16="http://schemas.microsoft.com/office/drawing/2014/main" id="{344A63FA-5E2C-4311-A73D-DEEE1ACF898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DE9ACB5-F376-4FD0-9B89-DD875FEA4D7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A52134AF-BE4F-45F5-BC8B-D9D031194A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Rám">
            <a:extLst>
              <a:ext uri="{FF2B5EF4-FFF2-40B4-BE49-F238E27FC236}">
                <a16:creationId xmlns:a16="http://schemas.microsoft.com/office/drawing/2014/main" id="{D290B425-B6A0-4294-A566-B30BB021012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C70F9FEE-67BA-42AB-B5D8-E066573B26A3}"/>
              </a:ext>
            </a:extLst>
          </p:cNvPr>
          <p:cNvSpPr txBox="1">
            <a:spLocks noChangeArrowheads="1"/>
          </p:cNvSpPr>
          <p:nvPr/>
        </p:nvSpPr>
        <p:spPr bwMode="auto">
          <a:xfrm>
            <a:off x="216000" y="6350400"/>
            <a:ext cx="1925527" cy="338554"/>
          </a:xfrm>
          <a:prstGeom prst="rect">
            <a:avLst/>
          </a:prstGeom>
          <a:solidFill>
            <a:srgbClr val="111B1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L</a:t>
            </a:r>
            <a:r>
              <a:rPr lang="en-US" altLang="sk-SK" sz="1600" b="1" i="1">
                <a:solidFill>
                  <a:schemeClr val="bg1"/>
                </a:solidFill>
                <a:latin typeface="Times New Roman" panose="02020603050405020304" pitchFamily="18" charset="0"/>
                <a:cs typeface="Times New Roman" panose="02020603050405020304" pitchFamily="18" charset="0"/>
              </a:rPr>
              <a:t>ake Baikal</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a:t>
            </a:r>
            <a:r>
              <a:rPr lang="sk-SK" altLang="sk-SK" sz="1600" b="1" i="1">
                <a:solidFill>
                  <a:schemeClr val="bg1"/>
                </a:solidFill>
                <a:latin typeface="Times New Roman" panose="02020603050405020304" pitchFamily="18" charset="0"/>
                <a:cs typeface="Times New Roman" panose="02020603050405020304" pitchFamily="18" charset="0"/>
              </a:rPr>
              <a:t>Siberia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E916915E-BCE1-4460-932B-04ACDC500CE6}"/>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Foto 0">
            <a:extLst>
              <a:ext uri="{FF2B5EF4-FFF2-40B4-BE49-F238E27FC236}">
                <a16:creationId xmlns:a16="http://schemas.microsoft.com/office/drawing/2014/main" id="{66E4BFE4-7CFB-4ACA-A85D-FC8176AFBB8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EDE70308-A4FB-4DA4-B956-2F0031CFFBB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AF3C444-EF91-47B7-8C22-73D58FCA55E0}"/>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Rám">
            <a:extLst>
              <a:ext uri="{FF2B5EF4-FFF2-40B4-BE49-F238E27FC236}">
                <a16:creationId xmlns:a16="http://schemas.microsoft.com/office/drawing/2014/main" id="{914A330A-EAC6-4B3B-A11D-E6420639466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7CF07228-1655-49F5-AFA8-3994AA5AA3A1}"/>
              </a:ext>
            </a:extLst>
          </p:cNvPr>
          <p:cNvSpPr txBox="1">
            <a:spLocks noChangeArrowheads="1"/>
          </p:cNvSpPr>
          <p:nvPr/>
        </p:nvSpPr>
        <p:spPr bwMode="auto">
          <a:xfrm>
            <a:off x="216000" y="6350400"/>
            <a:ext cx="1462132" cy="338554"/>
          </a:xfrm>
          <a:prstGeom prst="rect">
            <a:avLst/>
          </a:prstGeom>
          <a:solidFill>
            <a:srgbClr val="4C77B3"/>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Sakha, Yakutia</a:t>
            </a:r>
          </a:p>
        </p:txBody>
      </p:sp>
      <p:pic>
        <p:nvPicPr>
          <p:cNvPr id="8" name="Logo">
            <a:extLst>
              <a:ext uri="{FF2B5EF4-FFF2-40B4-BE49-F238E27FC236}">
                <a16:creationId xmlns:a16="http://schemas.microsoft.com/office/drawing/2014/main" id="{34309897-019C-4F5C-AA51-E7149837DC0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Foto 0">
            <a:extLst>
              <a:ext uri="{FF2B5EF4-FFF2-40B4-BE49-F238E27FC236}">
                <a16:creationId xmlns:a16="http://schemas.microsoft.com/office/drawing/2014/main" id="{E137A9C2-3FCC-4F44-9EDD-35BB0345B25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6467D655-6258-4A69-8AB9-B93F35943E7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2821F21-ECEF-4C2C-8BE0-C7CC3F764DD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Rám">
            <a:extLst>
              <a:ext uri="{FF2B5EF4-FFF2-40B4-BE49-F238E27FC236}">
                <a16:creationId xmlns:a16="http://schemas.microsoft.com/office/drawing/2014/main" id="{C93336BB-0C6C-47C2-9DD0-D5CAA65FF0C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93A3D018-E198-4B90-9EC8-643427CFBADE}"/>
              </a:ext>
            </a:extLst>
          </p:cNvPr>
          <p:cNvSpPr txBox="1">
            <a:spLocks noChangeArrowheads="1"/>
          </p:cNvSpPr>
          <p:nvPr/>
        </p:nvSpPr>
        <p:spPr bwMode="auto">
          <a:xfrm>
            <a:off x="216000" y="6350400"/>
            <a:ext cx="1715919" cy="338554"/>
          </a:xfrm>
          <a:prstGeom prst="rect">
            <a:avLst/>
          </a:prstGeom>
          <a:solidFill>
            <a:srgbClr val="1D4235"/>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Grozny</a:t>
            </a:r>
            <a:r>
              <a:rPr lang="sk-SK" altLang="sk-SK" sz="1600" b="1" i="1">
                <a:solidFill>
                  <a:schemeClr val="bg1"/>
                </a:solidFill>
                <a:latin typeface="Times New Roman" panose="02020603050405020304" pitchFamily="18" charset="0"/>
                <a:cs typeface="Times New Roman" panose="02020603050405020304" pitchFamily="18" charset="0"/>
              </a:rPr>
              <a:t>, </a:t>
            </a:r>
            <a:r>
              <a:rPr lang="en-US" altLang="sk-SK" sz="1600" b="1" i="1">
                <a:solidFill>
                  <a:schemeClr val="bg1"/>
                </a:solidFill>
                <a:latin typeface="Times New Roman" panose="02020603050405020304" pitchFamily="18" charset="0"/>
                <a:cs typeface="Times New Roman" panose="02020603050405020304" pitchFamily="18" charset="0"/>
              </a:rPr>
              <a:t>Chech</a:t>
            </a:r>
            <a:r>
              <a:rPr lang="sk-SK" altLang="sk-SK" sz="1600" b="1" i="1">
                <a:solidFill>
                  <a:schemeClr val="bg1"/>
                </a:solidFill>
                <a:latin typeface="Times New Roman" panose="02020603050405020304" pitchFamily="18" charset="0"/>
                <a:cs typeface="Times New Roman" panose="02020603050405020304" pitchFamily="18" charset="0"/>
              </a:rPr>
              <a:t>nia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0DAE9BD8-D097-4747-B7EE-6321411516B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Foto 0">
            <a:extLst>
              <a:ext uri="{FF2B5EF4-FFF2-40B4-BE49-F238E27FC236}">
                <a16:creationId xmlns:a16="http://schemas.microsoft.com/office/drawing/2014/main" id="{0F6FD6BE-F207-456E-91EF-F4AFD9D0FEE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68DDCB9-BD4E-4364-AF7F-AEA33361068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8583656F-151E-46A0-8E8B-23A1E1CEACF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Rám">
            <a:extLst>
              <a:ext uri="{FF2B5EF4-FFF2-40B4-BE49-F238E27FC236}">
                <a16:creationId xmlns:a16="http://schemas.microsoft.com/office/drawing/2014/main" id="{642372EA-A326-4AD0-BD92-1FAF6E8F50A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F6F08EA3-6832-4AEF-8734-0E54257AB0B5}"/>
              </a:ext>
            </a:extLst>
          </p:cNvPr>
          <p:cNvSpPr txBox="1">
            <a:spLocks noChangeArrowheads="1"/>
          </p:cNvSpPr>
          <p:nvPr/>
        </p:nvSpPr>
        <p:spPr bwMode="auto">
          <a:xfrm>
            <a:off x="216000" y="6350400"/>
            <a:ext cx="1861407" cy="338554"/>
          </a:xfrm>
          <a:prstGeom prst="rect">
            <a:avLst/>
          </a:prstGeom>
          <a:solidFill>
            <a:srgbClr val="DFC6A5"/>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Ulan-Ude, Buryatia</a:t>
            </a:r>
          </a:p>
        </p:txBody>
      </p:sp>
      <p:pic>
        <p:nvPicPr>
          <p:cNvPr id="8" name="Logo">
            <a:extLst>
              <a:ext uri="{FF2B5EF4-FFF2-40B4-BE49-F238E27FC236}">
                <a16:creationId xmlns:a16="http://schemas.microsoft.com/office/drawing/2014/main" id="{169581FD-CDA2-468A-8EE5-B08D66E84D46}"/>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Foto 0">
            <a:extLst>
              <a:ext uri="{FF2B5EF4-FFF2-40B4-BE49-F238E27FC236}">
                <a16:creationId xmlns:a16="http://schemas.microsoft.com/office/drawing/2014/main" id="{CD5C5042-F64C-4FB2-A8BD-6EDBD8AE38E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E97F939C-6894-4726-AD62-8112CA011660}"/>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23F4B0A-EF62-4522-AA81-D917E121E7C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Rám">
            <a:extLst>
              <a:ext uri="{FF2B5EF4-FFF2-40B4-BE49-F238E27FC236}">
                <a16:creationId xmlns:a16="http://schemas.microsoft.com/office/drawing/2014/main" id="{BE546804-EA67-421C-94E1-3B58B4C58ED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64D1D06-074D-4423-B5B6-6FEED39EB384}"/>
              </a:ext>
            </a:extLst>
          </p:cNvPr>
          <p:cNvSpPr txBox="1">
            <a:spLocks noChangeArrowheads="1"/>
          </p:cNvSpPr>
          <p:nvPr/>
        </p:nvSpPr>
        <p:spPr bwMode="auto">
          <a:xfrm>
            <a:off x="216000" y="6350400"/>
            <a:ext cx="2061783" cy="338554"/>
          </a:xfrm>
          <a:prstGeom prst="rect">
            <a:avLst/>
          </a:prstGeom>
          <a:solidFill>
            <a:srgbClr val="8E9DB3"/>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Kamchatka Peninsula</a:t>
            </a:r>
          </a:p>
        </p:txBody>
      </p:sp>
      <p:pic>
        <p:nvPicPr>
          <p:cNvPr id="8" name="Logo">
            <a:extLst>
              <a:ext uri="{FF2B5EF4-FFF2-40B4-BE49-F238E27FC236}">
                <a16:creationId xmlns:a16="http://schemas.microsoft.com/office/drawing/2014/main" id="{5E6D6028-0FD7-4311-9249-A05CC142129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Foto 0">
            <a:extLst>
              <a:ext uri="{FF2B5EF4-FFF2-40B4-BE49-F238E27FC236}">
                <a16:creationId xmlns:a16="http://schemas.microsoft.com/office/drawing/2014/main" id="{B908E2EB-58D3-4659-B280-7AD2D2B6494B}"/>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DF3B55A-21CA-4E75-94F1-30E47BEC955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F2A6269E-3551-40EA-B020-ED0EA94A76E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Rám">
            <a:extLst>
              <a:ext uri="{FF2B5EF4-FFF2-40B4-BE49-F238E27FC236}">
                <a16:creationId xmlns:a16="http://schemas.microsoft.com/office/drawing/2014/main" id="{97BFAC44-D2D2-41FE-94DA-1D001BCEC8C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B9D0BFA-BA28-417E-B6BF-2EA3A9BEFF7C}"/>
              </a:ext>
            </a:extLst>
          </p:cNvPr>
          <p:cNvSpPr txBox="1">
            <a:spLocks noChangeArrowheads="1"/>
          </p:cNvSpPr>
          <p:nvPr/>
        </p:nvSpPr>
        <p:spPr bwMode="auto">
          <a:xfrm>
            <a:off x="216000" y="6350400"/>
            <a:ext cx="2246512" cy="338554"/>
          </a:xfrm>
          <a:prstGeom prst="rect">
            <a:avLst/>
          </a:prstGeom>
          <a:solidFill>
            <a:srgbClr val="345C0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Uspensky Convent, Tula</a:t>
            </a:r>
          </a:p>
        </p:txBody>
      </p:sp>
      <p:pic>
        <p:nvPicPr>
          <p:cNvPr id="8" name="Logo">
            <a:extLst>
              <a:ext uri="{FF2B5EF4-FFF2-40B4-BE49-F238E27FC236}">
                <a16:creationId xmlns:a16="http://schemas.microsoft.com/office/drawing/2014/main" id="{893F0D2C-8A52-46B0-BDB4-F33EA04D501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Foto 0">
            <a:extLst>
              <a:ext uri="{FF2B5EF4-FFF2-40B4-BE49-F238E27FC236}">
                <a16:creationId xmlns:a16="http://schemas.microsoft.com/office/drawing/2014/main" id="{B3C0EA72-45FB-4EE7-BCC7-E869C026B1B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F1E722BD-C806-4206-889A-0AD453FEC6D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3AB6211-2367-4514-93CE-E76DCE0AC3F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Rám">
            <a:extLst>
              <a:ext uri="{FF2B5EF4-FFF2-40B4-BE49-F238E27FC236}">
                <a16:creationId xmlns:a16="http://schemas.microsoft.com/office/drawing/2014/main" id="{C217CFDB-E986-4FB8-9335-3094AE7AF02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275F50A3-27EB-4932-9477-7BB24E54238B}"/>
              </a:ext>
            </a:extLst>
          </p:cNvPr>
          <p:cNvSpPr txBox="1">
            <a:spLocks noChangeArrowheads="1"/>
          </p:cNvSpPr>
          <p:nvPr/>
        </p:nvSpPr>
        <p:spPr bwMode="auto">
          <a:xfrm>
            <a:off x="216000" y="6350400"/>
            <a:ext cx="1626151" cy="338554"/>
          </a:xfrm>
          <a:prstGeom prst="rect">
            <a:avLst/>
          </a:prstGeom>
          <a:solidFill>
            <a:srgbClr val="B19893"/>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latin typeface="Times New Roman" panose="02020603050405020304" pitchFamily="18" charset="0"/>
                <a:cs typeface="Times New Roman" panose="02020603050405020304" pitchFamily="18" charset="0"/>
              </a:rPr>
              <a:t>Kazan, Tatarstan</a:t>
            </a:r>
          </a:p>
        </p:txBody>
      </p:sp>
      <p:pic>
        <p:nvPicPr>
          <p:cNvPr id="8" name="Logo">
            <a:extLst>
              <a:ext uri="{FF2B5EF4-FFF2-40B4-BE49-F238E27FC236}">
                <a16:creationId xmlns:a16="http://schemas.microsoft.com/office/drawing/2014/main" id="{74719F34-8A9E-475C-943E-A1B936AFFEE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Foto 0">
            <a:extLst>
              <a:ext uri="{FF2B5EF4-FFF2-40B4-BE49-F238E27FC236}">
                <a16:creationId xmlns:a16="http://schemas.microsoft.com/office/drawing/2014/main" id="{29882152-7F9F-4A0D-9E44-D1532937355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53BAE613-835C-4FC6-B90C-02FC41DBB67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4929DAD2-BEF1-4428-930A-FF330BA238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Rám">
            <a:extLst>
              <a:ext uri="{FF2B5EF4-FFF2-40B4-BE49-F238E27FC236}">
                <a16:creationId xmlns:a16="http://schemas.microsoft.com/office/drawing/2014/main" id="{BE731ADA-33E7-4AE9-848D-8BCAD3AE23A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5A60F895-9E68-49AE-A44D-D16FBB2F58DC}"/>
              </a:ext>
            </a:extLst>
          </p:cNvPr>
          <p:cNvSpPr txBox="1">
            <a:spLocks noChangeArrowheads="1"/>
          </p:cNvSpPr>
          <p:nvPr/>
        </p:nvSpPr>
        <p:spPr bwMode="auto">
          <a:xfrm>
            <a:off x="216000" y="6350400"/>
            <a:ext cx="2106667" cy="338554"/>
          </a:xfrm>
          <a:prstGeom prst="rect">
            <a:avLst/>
          </a:prstGeom>
          <a:solidFill>
            <a:srgbClr val="56797B"/>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Lake</a:t>
            </a:r>
            <a:r>
              <a:rPr lang="sk-SK" altLang="sk-SK" sz="1600" b="1" i="1">
                <a:solidFill>
                  <a:srgbClr val="000000"/>
                </a:solidFill>
                <a:latin typeface="Times New Roman" panose="02020603050405020304" pitchFamily="18" charset="0"/>
                <a:cs typeface="Times New Roman" panose="02020603050405020304" pitchFamily="18" charset="0"/>
              </a:rPr>
              <a:t> Shira,</a:t>
            </a:r>
            <a:r>
              <a:rPr lang="en-US" altLang="sk-SK" sz="1600" b="1" i="1">
                <a:solidFill>
                  <a:srgbClr val="000000"/>
                </a:solidFill>
                <a:latin typeface="Times New Roman" panose="02020603050405020304" pitchFamily="18" charset="0"/>
                <a:cs typeface="Times New Roman" panose="02020603050405020304" pitchFamily="18" charset="0"/>
              </a:rPr>
              <a:t> Khakas</a:t>
            </a:r>
            <a:r>
              <a:rPr lang="sk-SK" altLang="sk-SK" sz="1600" b="1" i="1">
                <a:solidFill>
                  <a:srgbClr val="000000"/>
                </a:solidFill>
                <a:latin typeface="Times New Roman" panose="02020603050405020304" pitchFamily="18" charset="0"/>
                <a:cs typeface="Times New Roman" panose="02020603050405020304" pitchFamily="18" charset="0"/>
              </a:rPr>
              <a:t>sia</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AC5F3BF8-4692-4164-8004-86FCD0C2A20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Foto 0">
            <a:extLst>
              <a:ext uri="{FF2B5EF4-FFF2-40B4-BE49-F238E27FC236}">
                <a16:creationId xmlns:a16="http://schemas.microsoft.com/office/drawing/2014/main" id="{2C46EBE7-8299-4F0C-9BD3-4C21C4899BC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BDCD6E2E-2FDB-4AA9-981A-3F7A0207EF2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60D7757C-C7A2-4752-B6CC-80B0C0AF7E6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Rám">
            <a:extLst>
              <a:ext uri="{FF2B5EF4-FFF2-40B4-BE49-F238E27FC236}">
                <a16:creationId xmlns:a16="http://schemas.microsoft.com/office/drawing/2014/main" id="{50595170-54A0-48A5-AE8C-4A857B34195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1B8A03C-FFEE-44D3-83E8-01106171E315}"/>
              </a:ext>
            </a:extLst>
          </p:cNvPr>
          <p:cNvSpPr txBox="1">
            <a:spLocks noChangeArrowheads="1"/>
          </p:cNvSpPr>
          <p:nvPr/>
        </p:nvSpPr>
        <p:spPr bwMode="auto">
          <a:xfrm>
            <a:off x="216000" y="6350400"/>
            <a:ext cx="1572866" cy="338554"/>
          </a:xfrm>
          <a:prstGeom prst="rect">
            <a:avLst/>
          </a:prstGeom>
          <a:solidFill>
            <a:srgbClr val="D98A2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rgbClr val="000000"/>
                </a:solidFill>
                <a:latin typeface="Times New Roman" panose="02020603050405020304" pitchFamily="18" charset="0"/>
                <a:cs typeface="Times New Roman" panose="02020603050405020304" pitchFamily="18" charset="0"/>
              </a:rPr>
              <a:t>Altai Mountains</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AA9E4DD8-95D0-429F-B628-CA21DC1A780A}"/>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Foto 0">
            <a:extLst>
              <a:ext uri="{FF2B5EF4-FFF2-40B4-BE49-F238E27FC236}">
                <a16:creationId xmlns:a16="http://schemas.microsoft.com/office/drawing/2014/main" id="{685BACFF-8072-4682-A89C-DEB962827DE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8AF5BA66-5E2A-439E-9FEE-FCF7E1FC597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AFD6304-93A5-4164-99FE-4DC5D28ED8E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Rám">
            <a:extLst>
              <a:ext uri="{FF2B5EF4-FFF2-40B4-BE49-F238E27FC236}">
                <a16:creationId xmlns:a16="http://schemas.microsoft.com/office/drawing/2014/main" id="{69EC301B-8DA4-43B5-8B60-98501F8DFBE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21CCA84A-985D-4995-B7AF-7B82E8535DEC}"/>
              </a:ext>
            </a:extLst>
          </p:cNvPr>
          <p:cNvSpPr txBox="1">
            <a:spLocks noChangeArrowheads="1"/>
          </p:cNvSpPr>
          <p:nvPr/>
        </p:nvSpPr>
        <p:spPr bwMode="auto">
          <a:xfrm>
            <a:off x="216000" y="6350400"/>
            <a:ext cx="3026470" cy="338554"/>
          </a:xfrm>
          <a:prstGeom prst="rect">
            <a:avLst/>
          </a:prstGeom>
          <a:solidFill>
            <a:srgbClr val="46531B"/>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The Motherland Calls</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Volgograd</a:t>
            </a:r>
          </a:p>
        </p:txBody>
      </p:sp>
      <p:pic>
        <p:nvPicPr>
          <p:cNvPr id="8" name="Logo">
            <a:extLst>
              <a:ext uri="{FF2B5EF4-FFF2-40B4-BE49-F238E27FC236}">
                <a16:creationId xmlns:a16="http://schemas.microsoft.com/office/drawing/2014/main" id="{08AF1932-1C9A-4F9B-AB09-6AEBFF74BDF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Foto 0">
            <a:extLst>
              <a:ext uri="{FF2B5EF4-FFF2-40B4-BE49-F238E27FC236}">
                <a16:creationId xmlns:a16="http://schemas.microsoft.com/office/drawing/2014/main" id="{994075DB-31F3-4724-9D74-7F091433ACD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62FEFD2-CF87-4538-8C46-1BE3B5DB0ED5}"/>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2D7B6BB-16DD-4C0A-8D75-5EAFF7AF27C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Rám">
            <a:extLst>
              <a:ext uri="{FF2B5EF4-FFF2-40B4-BE49-F238E27FC236}">
                <a16:creationId xmlns:a16="http://schemas.microsoft.com/office/drawing/2014/main" id="{565D1D71-C9C1-4635-B81C-A396DD94CE8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F3E3D582-CDE2-48E6-AD54-1EAEC9604574}"/>
              </a:ext>
            </a:extLst>
          </p:cNvPr>
          <p:cNvSpPr txBox="1">
            <a:spLocks noChangeArrowheads="1"/>
          </p:cNvSpPr>
          <p:nvPr/>
        </p:nvSpPr>
        <p:spPr bwMode="auto">
          <a:xfrm>
            <a:off x="216000" y="6350400"/>
            <a:ext cx="1378904" cy="338554"/>
          </a:xfrm>
          <a:prstGeom prst="rect">
            <a:avLst/>
          </a:prstGeom>
          <a:solidFill>
            <a:srgbClr val="43410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Siberian tajga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72C637C-AC57-4684-84A0-A8074503C20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Foto 0">
            <a:extLst>
              <a:ext uri="{FF2B5EF4-FFF2-40B4-BE49-F238E27FC236}">
                <a16:creationId xmlns:a16="http://schemas.microsoft.com/office/drawing/2014/main" id="{0B3B7FB6-2F6C-4F4D-9645-BE20BB0B2B00}"/>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AF19C2EE-6E6B-4116-82CB-82B672CF75E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8E7D0967-B811-4A21-B029-9F7A4C8AF65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Rám">
            <a:extLst>
              <a:ext uri="{FF2B5EF4-FFF2-40B4-BE49-F238E27FC236}">
                <a16:creationId xmlns:a16="http://schemas.microsoft.com/office/drawing/2014/main" id="{FE23241E-2F14-4D96-9D0D-4A94A627ACD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49675487-57F6-473B-91A8-4EA8838E3542}"/>
              </a:ext>
            </a:extLst>
          </p:cNvPr>
          <p:cNvSpPr txBox="1">
            <a:spLocks noChangeArrowheads="1"/>
          </p:cNvSpPr>
          <p:nvPr/>
        </p:nvSpPr>
        <p:spPr bwMode="auto">
          <a:xfrm>
            <a:off x="216000" y="6350400"/>
            <a:ext cx="3151825" cy="338554"/>
          </a:xfrm>
          <a:prstGeom prst="rect">
            <a:avLst/>
          </a:prstGeom>
          <a:solidFill>
            <a:srgbClr val="372821"/>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Stolby Natur Reserve, Krasnoyarsk</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8D39AF95-9FEC-4F1E-843F-F188CE53BB5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Foto 0">
            <a:extLst>
              <a:ext uri="{FF2B5EF4-FFF2-40B4-BE49-F238E27FC236}">
                <a16:creationId xmlns:a16="http://schemas.microsoft.com/office/drawing/2014/main" id="{B83C16B9-332F-423C-96F4-51583CED000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C631846B-1EC7-41E9-820D-DE3E79D76B2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039FAC0A-F940-4E85-9F09-616A237845B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Rám">
            <a:extLst>
              <a:ext uri="{FF2B5EF4-FFF2-40B4-BE49-F238E27FC236}">
                <a16:creationId xmlns:a16="http://schemas.microsoft.com/office/drawing/2014/main" id="{30A5B7C3-44AF-4681-9E2A-3907BCE2BB8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4E045B90-9096-4510-AE9C-BDECABD930EC}"/>
              </a:ext>
            </a:extLst>
          </p:cNvPr>
          <p:cNvSpPr txBox="1">
            <a:spLocks noChangeArrowheads="1"/>
          </p:cNvSpPr>
          <p:nvPr/>
        </p:nvSpPr>
        <p:spPr bwMode="auto">
          <a:xfrm>
            <a:off x="216000" y="6350400"/>
            <a:ext cx="2188420" cy="338554"/>
          </a:xfrm>
          <a:prstGeom prst="rect">
            <a:avLst/>
          </a:prstGeom>
          <a:solidFill>
            <a:srgbClr val="555136"/>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prstClr val="white"/>
                </a:solidFill>
                <a:latin typeface="Times New Roman" panose="02020603050405020304" pitchFamily="18" charset="0"/>
                <a:cs typeface="Times New Roman" panose="02020603050405020304" pitchFamily="18" charset="0"/>
              </a:rPr>
              <a:t>Kamchatka countryside</a:t>
            </a:r>
            <a:endParaRPr lang="en-US" altLang="sk-SK" sz="1600" b="1" i="1">
              <a:solidFill>
                <a:prstClr val="white"/>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336C6758-EBDF-4744-B10E-508700B843C7}"/>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Foto 0">
            <a:extLst>
              <a:ext uri="{FF2B5EF4-FFF2-40B4-BE49-F238E27FC236}">
                <a16:creationId xmlns:a16="http://schemas.microsoft.com/office/drawing/2014/main" id="{9E7941CF-6B76-4C63-A02D-9EDC7E68EA1F}"/>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BFAB4FAB-B0AC-46B9-8910-3DFBACEBCB3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975A8DC0-7E2B-44C5-AB43-FE3513B2C65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Rám">
            <a:extLst>
              <a:ext uri="{FF2B5EF4-FFF2-40B4-BE49-F238E27FC236}">
                <a16:creationId xmlns:a16="http://schemas.microsoft.com/office/drawing/2014/main" id="{822E5990-754A-4DEB-8D1A-E034DE62C2E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30666056-DDDD-47F0-89EE-19DA7F582EA9}"/>
              </a:ext>
            </a:extLst>
          </p:cNvPr>
          <p:cNvSpPr txBox="1">
            <a:spLocks noChangeArrowheads="1"/>
          </p:cNvSpPr>
          <p:nvPr/>
        </p:nvSpPr>
        <p:spPr bwMode="auto">
          <a:xfrm>
            <a:off x="216000" y="6350400"/>
            <a:ext cx="1508746" cy="338554"/>
          </a:xfrm>
          <a:prstGeom prst="rect">
            <a:avLst/>
          </a:prstGeom>
          <a:solidFill>
            <a:srgbClr val="161709"/>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Kemerovo Obl.</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D490F307-3C1E-47A6-A549-8E57B66774A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Foto 0">
            <a:extLst>
              <a:ext uri="{FF2B5EF4-FFF2-40B4-BE49-F238E27FC236}">
                <a16:creationId xmlns:a16="http://schemas.microsoft.com/office/drawing/2014/main" id="{A1892313-A742-435B-B3F7-DAA600E162B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Foto 1a">
            <a:extLst>
              <a:ext uri="{FF2B5EF4-FFF2-40B4-BE49-F238E27FC236}">
                <a16:creationId xmlns:a16="http://schemas.microsoft.com/office/drawing/2014/main" id="{0A860E3C-9DD0-4FAC-B3FD-0C637497F04F}"/>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Foto 1b">
            <a:extLst>
              <a:ext uri="{FF2B5EF4-FFF2-40B4-BE49-F238E27FC236}">
                <a16:creationId xmlns:a16="http://schemas.microsoft.com/office/drawing/2014/main" id="{F92E840D-BB73-4366-A8BB-793375925FF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Rám">
            <a:extLst>
              <a:ext uri="{FF2B5EF4-FFF2-40B4-BE49-F238E27FC236}">
                <a16:creationId xmlns:a16="http://schemas.microsoft.com/office/drawing/2014/main" id="{3126B1D3-013F-432F-8245-5695FDBCD70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opis">
            <a:extLst>
              <a:ext uri="{FF2B5EF4-FFF2-40B4-BE49-F238E27FC236}">
                <a16:creationId xmlns:a16="http://schemas.microsoft.com/office/drawing/2014/main" id="{8C5205FE-4395-4982-AC10-9AC1CFA027E8}"/>
              </a:ext>
            </a:extLst>
          </p:cNvPr>
          <p:cNvSpPr txBox="1">
            <a:spLocks noChangeArrowheads="1"/>
          </p:cNvSpPr>
          <p:nvPr/>
        </p:nvSpPr>
        <p:spPr bwMode="auto">
          <a:xfrm>
            <a:off x="216000" y="6350400"/>
            <a:ext cx="1635384"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latin typeface="Times New Roman" panose="02020603050405020304" pitchFamily="18" charset="0"/>
                <a:cs typeface="Times New Roman" panose="02020603050405020304" pitchFamily="18" charset="0"/>
              </a:rPr>
              <a:t>People in Siberia</a:t>
            </a:r>
          </a:p>
        </p:txBody>
      </p:sp>
      <p:pic>
        <p:nvPicPr>
          <p:cNvPr id="12" name="Logo">
            <a:extLst>
              <a:ext uri="{FF2B5EF4-FFF2-40B4-BE49-F238E27FC236}">
                <a16:creationId xmlns:a16="http://schemas.microsoft.com/office/drawing/2014/main" id="{9295DF7A-0605-42DC-B185-F320A56CC1D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4000"/>
                                        <p:tgtEl>
                                          <p:spTgt spid="2"/>
                                        </p:tgtEl>
                                      </p:cBhvr>
                                    </p:animEffect>
                                  </p:childTnLst>
                                </p:cTn>
                              </p:par>
                              <p:par>
                                <p:cTn id="8" presetID="8" presetClass="entr" presetSubtype="16"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2000"/>
                                        <p:tgtEl>
                                          <p:spTgt spid="10"/>
                                        </p:tgtEl>
                                      </p:cBhvr>
                                    </p:animEffect>
                                  </p:childTnLst>
                                </p:cTn>
                              </p:par>
                              <p:par>
                                <p:cTn id="11" presetID="10" presetClass="entr" presetSubtype="0" fill="hold" nodeType="withEffect">
                                  <p:stCondLst>
                                    <p:cond delay="20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Rám">
            <a:extLst>
              <a:ext uri="{FF2B5EF4-FFF2-40B4-BE49-F238E27FC236}">
                <a16:creationId xmlns:a16="http://schemas.microsoft.com/office/drawing/2014/main" id="{367D1411-56D5-4B81-B9AF-78749374FA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Logo">
            <a:extLst>
              <a:ext uri="{FF2B5EF4-FFF2-40B4-BE49-F238E27FC236}">
                <a16:creationId xmlns:a16="http://schemas.microsoft.com/office/drawing/2014/main" id="{A86A2E7B-3722-49BA-B7F8-B0D6F1790114}"/>
              </a:ext>
            </a:extLst>
          </p:cNvPr>
          <p:cNvPicPr>
            <a:picLocks noChangeAspect="1"/>
          </p:cNvPicPr>
          <p:nvPr/>
        </p:nvPicPr>
        <p:blipFill>
          <a:blip r:embed="rId3"/>
          <a:srcRect/>
          <a:stretch>
            <a:fillRect/>
          </a:stretch>
        </p:blipFill>
        <p:spPr bwMode="auto">
          <a:xfrm>
            <a:off x="4781547" y="437969"/>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oďakovanie">
            <a:extLst>
              <a:ext uri="{FF2B5EF4-FFF2-40B4-BE49-F238E27FC236}">
                <a16:creationId xmlns:a16="http://schemas.microsoft.com/office/drawing/2014/main" id="{BB97B67E-6369-4F94-AE2C-146290987815}"/>
              </a:ext>
            </a:extLst>
          </p:cNvPr>
          <p:cNvSpPr/>
          <p:nvPr/>
        </p:nvSpPr>
        <p:spPr>
          <a:xfrm>
            <a:off x="798137" y="2276872"/>
            <a:ext cx="10595721" cy="1446550"/>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pl-PL" sz="3200"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1097280" eaLnBrk="1" fontAlgn="auto" hangingPunct="1">
              <a:spcBef>
                <a:spcPts val="0"/>
              </a:spcBef>
              <a:spcAft>
                <a:spcPts val="0"/>
              </a:spcAft>
              <a:defRPr/>
            </a:pPr>
            <a:endParaRPr lang="sk-SK" sz="1867"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1097280" eaLnBrk="1" fontAlgn="auto" hangingPunct="1">
              <a:spcBef>
                <a:spcPts val="0"/>
              </a:spcBef>
              <a:spcAft>
                <a:spcPts val="0"/>
              </a:spcAft>
              <a:defRPr/>
            </a:pPr>
            <a:r>
              <a:rPr lang="sk-SK" sz="3733"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12" name="Pozdrav">
            <a:extLst>
              <a:ext uri="{FF2B5EF4-FFF2-40B4-BE49-F238E27FC236}">
                <a16:creationId xmlns:a16="http://schemas.microsoft.com/office/drawing/2014/main" id="{A6958BD7-4320-4A39-B84A-45403CF317AE}"/>
              </a:ext>
            </a:extLst>
          </p:cNvPr>
          <p:cNvSpPr txBox="1"/>
          <p:nvPr/>
        </p:nvSpPr>
        <p:spPr>
          <a:xfrm>
            <a:off x="2111557" y="4389107"/>
            <a:ext cx="7968886" cy="896527"/>
          </a:xfrm>
          <a:prstGeom prst="rect">
            <a:avLst/>
          </a:prstGeom>
          <a:solidFill>
            <a:schemeClr val="tx1">
              <a:lumMod val="65000"/>
              <a:lumOff val="35000"/>
            </a:schemeClr>
          </a:solidFill>
          <a:ln>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609594" eaLnBrk="1" fontAlgn="auto" hangingPunct="1">
              <a:spcBef>
                <a:spcPts val="0"/>
              </a:spcBef>
              <a:spcAft>
                <a:spcPts val="0"/>
              </a:spcAft>
              <a:defRPr/>
            </a:pPr>
            <a:r>
              <a:rPr lang="sk-SK" sz="2160" i="1">
                <a:ln w="0">
                  <a:solidFill>
                    <a:prstClr val="black"/>
                  </a:solidFill>
                </a:ln>
                <a:solidFill>
                  <a:prstClr val="white"/>
                </a:solidFill>
                <a:latin typeface="Nadianne" panose="03020902050305070206" pitchFamily="66" charset="0"/>
              </a:rPr>
              <a:t>With regards </a:t>
            </a:r>
            <a:r>
              <a:rPr lang="en-US" sz="2160" i="1">
                <a:ln w="0">
                  <a:solidFill>
                    <a:prstClr val="black"/>
                  </a:solidFill>
                </a:ln>
                <a:solidFill>
                  <a:prstClr val="white"/>
                </a:solidFill>
                <a:latin typeface="Nadianne" panose="03020902050305070206" pitchFamily="66" charset="0"/>
              </a:rPr>
              <a:t>- Tony Chacko and Steve Rumpler</a:t>
            </a:r>
            <a:endParaRPr lang="sk-SK" sz="2160"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endParaRPr lang="sk-SK" sz="1466"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r>
              <a:rPr lang="sk-SK"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rPr>
              <a:t>tonychacko2000@gmail.com    pista2011@gmail.com</a:t>
            </a:r>
            <a:endParaRPr lang="en-US"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endParaRPr>
          </a:p>
        </p:txBody>
      </p:sp>
      <p:sp>
        <p:nvSpPr>
          <p:cNvPr id="13" name="Rok">
            <a:extLst>
              <a:ext uri="{FF2B5EF4-FFF2-40B4-BE49-F238E27FC236}">
                <a16:creationId xmlns:a16="http://schemas.microsoft.com/office/drawing/2014/main" id="{20B8EA3B-8A21-4BB4-8C43-B9EE8D1F871B}"/>
              </a:ext>
            </a:extLst>
          </p:cNvPr>
          <p:cNvSpPr txBox="1"/>
          <p:nvPr/>
        </p:nvSpPr>
        <p:spPr>
          <a:xfrm>
            <a:off x="431371"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4" name="Hudba">
            <a:extLst>
              <a:ext uri="{FF2B5EF4-FFF2-40B4-BE49-F238E27FC236}">
                <a16:creationId xmlns:a16="http://schemas.microsoft.com/office/drawing/2014/main" id="{6329D669-2533-493C-90ED-C4950B25AECE}"/>
              </a:ext>
            </a:extLst>
          </p:cNvPr>
          <p:cNvSpPr txBox="1"/>
          <p:nvPr/>
        </p:nvSpPr>
        <p:spPr>
          <a:xfrm>
            <a:off x="5161819" y="5530563"/>
            <a:ext cx="5401405" cy="420756"/>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a:t>
            </a:r>
            <a:r>
              <a:rPr lang="sk-SK"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a:t>
            </a:r>
            <a:r>
              <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a:t>
            </a:r>
            <a:r>
              <a:rPr lang="sk-SK"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Didula - Way to Home</a:t>
            </a:r>
            <a:endPar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endParaRPr>
          </a:p>
        </p:txBody>
      </p:sp>
      <p:pic>
        <p:nvPicPr>
          <p:cNvPr id="15" name="Myš">
            <a:extLst>
              <a:ext uri="{FF2B5EF4-FFF2-40B4-BE49-F238E27FC236}">
                <a16:creationId xmlns:a16="http://schemas.microsoft.com/office/drawing/2014/main" id="{C342EB61-9980-45A0-BC18-3FF52533E3AE}"/>
              </a:ext>
            </a:extLst>
          </p:cNvPr>
          <p:cNvPicPr>
            <a:picLocks noChangeAspect="1"/>
          </p:cNvPicPr>
          <p:nvPr/>
        </p:nvPicPr>
        <p:blipFill>
          <a:blip r:embed="rId4"/>
          <a:srcRect/>
          <a:stretch>
            <a:fillRect/>
          </a:stretch>
        </p:blipFill>
        <p:spPr bwMode="auto">
          <a:xfrm>
            <a:off x="11145414" y="5902170"/>
            <a:ext cx="496887" cy="550862"/>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000"/>
                                        <p:tgtEl>
                                          <p:spTgt spid="11"/>
                                        </p:tgtEl>
                                      </p:cBhvr>
                                    </p:animEffect>
                                  </p:childTnLst>
                                </p:cTn>
                              </p:par>
                            </p:childTnLst>
                          </p:cTn>
                        </p:par>
                        <p:par>
                          <p:cTn id="8" fill="hold" nodeType="afterGroup">
                            <p:stCondLst>
                              <p:cond delay="2500"/>
                            </p:stCondLst>
                            <p:childTnLst>
                              <p:par>
                                <p:cTn id="9" presetID="53" presetClass="entr" presetSubtype="16"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Effect transition="in" filter="fade">
                                      <p:cBhvr>
                                        <p:cTn id="13" dur="2000"/>
                                        <p:tgtEl>
                                          <p:spTgt spid="12"/>
                                        </p:tgtEl>
                                      </p:cBhvr>
                                    </p:animEffect>
                                  </p:childTnLst>
                                </p:cTn>
                              </p:par>
                            </p:childTnLst>
                          </p:cTn>
                        </p:par>
                        <p:par>
                          <p:cTn id="14" fill="hold">
                            <p:stCondLst>
                              <p:cond delay="4500"/>
                            </p:stCondLst>
                            <p:childTnLst>
                              <p:par>
                                <p:cTn id="15" presetID="2" presetClass="entr" presetSubtype="2"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500" fill="hold"/>
                                        <p:tgtEl>
                                          <p:spTgt spid="14"/>
                                        </p:tgtEl>
                                        <p:attrNameLst>
                                          <p:attrName>ppt_x</p:attrName>
                                        </p:attrNameLst>
                                      </p:cBhvr>
                                      <p:tavLst>
                                        <p:tav tm="0">
                                          <p:val>
                                            <p:strVal val="1+#ppt_w/2"/>
                                          </p:val>
                                        </p:tav>
                                        <p:tav tm="100000">
                                          <p:val>
                                            <p:strVal val="#ppt_x"/>
                                          </p:val>
                                        </p:tav>
                                      </p:tavLst>
                                    </p:anim>
                                    <p:anim calcmode="lin" valueType="num">
                                      <p:cBhvr additive="base">
                                        <p:cTn id="18" dur="25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7000"/>
                            </p:stCondLst>
                            <p:childTnLst>
                              <p:par>
                                <p:cTn id="20" presetID="53" presetClass="entr" presetSubtype="16" fill="hold" nodeType="after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childTnLst>
                          </p:cTn>
                        </p:par>
                        <p:par>
                          <p:cTn id="25" fill="hold" nodeType="afterGroup">
                            <p:stCondLst>
                              <p:cond delay="8500"/>
                            </p:stCondLst>
                            <p:childTnLst>
                              <p:par>
                                <p:cTn id="26" presetID="53" presetClass="entr" presetSubtype="16" fill="hold" nodeType="afterEffect">
                                  <p:stCondLst>
                                    <p:cond delay="5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500" fill="hold"/>
                                        <p:tgtEl>
                                          <p:spTgt spid="15"/>
                                        </p:tgtEl>
                                        <p:attrNameLst>
                                          <p:attrName>ppt_w</p:attrName>
                                        </p:attrNameLst>
                                      </p:cBhvr>
                                      <p:tavLst>
                                        <p:tav tm="0">
                                          <p:val>
                                            <p:fltVal val="0"/>
                                          </p:val>
                                        </p:tav>
                                        <p:tav tm="100000">
                                          <p:val>
                                            <p:strVal val="#ppt_w"/>
                                          </p:val>
                                        </p:tav>
                                      </p:tavLst>
                                    </p:anim>
                                    <p:anim calcmode="lin" valueType="num">
                                      <p:cBhvr>
                                        <p:cTn id="29" dur="1500" fill="hold"/>
                                        <p:tgtEl>
                                          <p:spTgt spid="15"/>
                                        </p:tgtEl>
                                        <p:attrNameLst>
                                          <p:attrName>ppt_h</p:attrName>
                                        </p:attrNameLst>
                                      </p:cBhvr>
                                      <p:tavLst>
                                        <p:tav tm="0">
                                          <p:val>
                                            <p:fltVal val="0"/>
                                          </p:val>
                                        </p:tav>
                                        <p:tav tm="100000">
                                          <p:val>
                                            <p:strVal val="#ppt_h"/>
                                          </p:val>
                                        </p:tav>
                                      </p:tavLst>
                                    </p:anim>
                                    <p:animEffect transition="in" filter="fade">
                                      <p:cBhvr>
                                        <p:cTn id="30"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hangingPunct="1">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hangingPunct="1">
              <a:spcBef>
                <a:spcPct val="50000"/>
              </a:spcBef>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eaLnBrk="1" fontAlgn="auto" hangingPunct="1">
              <a:spcBef>
                <a:spcPts val="0"/>
              </a:spcBef>
              <a:spcAft>
                <a:spcPts val="0"/>
              </a:spcAft>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eaLnBrk="1" fontAlgn="auto" hangingPunct="1">
              <a:spcBef>
                <a:spcPts val="0"/>
              </a:spcBef>
              <a:spcAft>
                <a:spcPts val="0"/>
              </a:spcAft>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eaLnBrk="1" fontAlgn="auto" hangingPunct="1">
              <a:spcBef>
                <a:spcPts val="0"/>
              </a:spcBef>
              <a:spcAft>
                <a:spcPts val="0"/>
              </a:spcAft>
              <a:defRPr/>
            </a:pPr>
            <a:endParaRPr lang="sk-SK" sz="18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435</Words>
  <Application>Microsoft Office PowerPoint</Application>
  <PresentationFormat>Širokouhlá</PresentationFormat>
  <Paragraphs>71</Paragraphs>
  <Slides>45</Slides>
  <Notes>0</Notes>
  <HiddenSlides>0</HiddenSlides>
  <MMClips>0</MMClips>
  <ScaleCrop>false</ScaleCrop>
  <HeadingPairs>
    <vt:vector size="6" baseType="variant">
      <vt:variant>
        <vt:lpstr>Použité písma</vt:lpstr>
      </vt:variant>
      <vt:variant>
        <vt:i4>12</vt:i4>
      </vt:variant>
      <vt:variant>
        <vt:lpstr>Motív</vt:lpstr>
      </vt:variant>
      <vt:variant>
        <vt:i4>4</vt:i4>
      </vt:variant>
      <vt:variant>
        <vt:lpstr>Nadpisy snímok</vt:lpstr>
      </vt:variant>
      <vt:variant>
        <vt:i4>45</vt:i4>
      </vt:variant>
    </vt:vector>
  </HeadingPairs>
  <TitlesOfParts>
    <vt:vector size="61" baseType="lpstr">
      <vt:lpstr>.ArnoldBoecklinTTEE</vt:lpstr>
      <vt:lpstr>Times New Roman</vt:lpstr>
      <vt:lpstr>Kristen ITC</vt:lpstr>
      <vt:lpstr>Nadianne</vt:lpstr>
      <vt:lpstr>Calibri</vt:lpstr>
      <vt:lpstr>Calibri Light</vt:lpstr>
      <vt:lpstr>Belwe Lt BT</vt:lpstr>
      <vt:lpstr>ArnolBoeDEE</vt:lpstr>
      <vt:lpstr>Castanet</vt:lpstr>
      <vt:lpstr>Mongolian Baiti</vt:lpstr>
      <vt:lpstr>Wingdings</vt:lpstr>
      <vt:lpstr>Arial</vt:lpstr>
      <vt:lpstr>Motív balíka Office</vt:lpstr>
      <vt:lpstr>1_Motív balíka Office</vt:lpstr>
      <vt:lpstr>2_Motív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2017-09-20T18:32:43Z</dcterms:created>
  <dcterms:modified xsi:type="dcterms:W3CDTF">2020-03-07T18:28:57Z</dcterms:modified>
</cp:coreProperties>
</file>