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9"/>
  </p:notesMasterIdLst>
  <p:sldIdLst>
    <p:sldId id="256" r:id="rId4"/>
    <p:sldId id="257" r:id="rId5"/>
    <p:sldId id="258" r:id="rId6"/>
    <p:sldId id="259" r:id="rId7"/>
    <p:sldId id="260" r:id="rId8"/>
    <p:sldId id="261" r:id="rId9"/>
    <p:sldId id="262" r:id="rId10"/>
    <p:sldId id="263" r:id="rId11"/>
    <p:sldId id="265" r:id="rId12"/>
    <p:sldId id="264" r:id="rId13"/>
    <p:sldId id="266" r:id="rId14"/>
    <p:sldId id="267" r:id="rId15"/>
    <p:sldId id="268" r:id="rId16"/>
    <p:sldId id="269" r:id="rId17"/>
    <p:sldId id="270" r:id="rId18"/>
    <p:sldId id="328" r:id="rId19"/>
    <p:sldId id="271" r:id="rId20"/>
    <p:sldId id="272" r:id="rId21"/>
    <p:sldId id="273" r:id="rId22"/>
    <p:sldId id="274" r:id="rId23"/>
    <p:sldId id="275" r:id="rId24"/>
    <p:sldId id="276" r:id="rId25"/>
    <p:sldId id="277" r:id="rId26"/>
    <p:sldId id="327" r:id="rId27"/>
    <p:sldId id="329" r:id="rId28"/>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881EDBA4-C7C0-410E-8014-D692C7589FB7}"/>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E2880F39-720B-4AAF-8493-686ABA761A58}"/>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5F35F038-2FC0-4D9B-B539-BF509D296A03}" type="datetime1">
              <a:rPr lang="es-ES"/>
              <a:pPr lvl="0"/>
              <a:t>04/10/2020</a:t>
            </a:fld>
            <a:endParaRPr lang="es-ES"/>
          </a:p>
        </p:txBody>
      </p:sp>
      <p:sp>
        <p:nvSpPr>
          <p:cNvPr id="4" name="Marcador de imagen de diapositiva 3">
            <a:extLst>
              <a:ext uri="{FF2B5EF4-FFF2-40B4-BE49-F238E27FC236}">
                <a16:creationId xmlns:a16="http://schemas.microsoft.com/office/drawing/2014/main" id="{824A202C-EA0E-40CD-BB28-1BBFF2B2C9C0}"/>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6AE5C39F-6799-4FB0-B7DE-07AE7B3E934E}"/>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FE172665-1905-43E5-AD9A-E57B3F8AD090}"/>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FED13EC8-1235-48EE-BCEF-42D7F364A15A}"/>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25FF102-FE78-444D-BEE7-C9A33CDBBEB2}" type="slidenum">
              <a:t>‹Nº›</a:t>
            </a:fld>
            <a:endParaRPr lang="es-ES"/>
          </a:p>
        </p:txBody>
      </p:sp>
    </p:spTree>
    <p:extLst>
      <p:ext uri="{BB962C8B-B14F-4D97-AF65-F5344CB8AC3E}">
        <p14:creationId xmlns:p14="http://schemas.microsoft.com/office/powerpoint/2010/main" val="383075123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CC9B3B7-76C8-4184-84E9-968C503E1CD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C3D3441-11FD-4FCB-A398-04D667D323C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4CCC398-9EBD-4F89-994B-DD9800C146E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53C1F83-58DC-471E-B649-EFF827E95F20}"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98CC8E1-BC2C-4C85-8CF1-B2319C82859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6636084-08A8-4DA4-94E7-3F13AECF388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27876D6-EFE2-41B9-8CF1-F404494A028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A3BE2AB-8379-494D-8FAF-6DB030079ABE}"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006CBAC-94E3-48E9-AA8F-DAABB37D741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6F99C11-4B84-421C-89E2-AB51313D8DC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0EA1947-78DF-4E18-A4B9-7CB5D0E205F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8726921-E2C6-4E31-A174-B3F1180BA7B9}" type="slidenum">
              <a:t>17</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0CA2E1-ED22-4851-8E46-E8E9393E70A9}"/>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E37DDDD-4613-4D90-8102-FD054A4465DB}"/>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E4DBC0AE-9A40-4808-8BD3-5A74F351C5A8}"/>
              </a:ext>
            </a:extLst>
          </p:cNvPr>
          <p:cNvSpPr txBox="1">
            <a:spLocks noGrp="1"/>
          </p:cNvSpPr>
          <p:nvPr>
            <p:ph type="dt" sz="half" idx="7"/>
          </p:nvPr>
        </p:nvSpPr>
        <p:spPr/>
        <p:txBody>
          <a:bodyPr/>
          <a:lstStyle>
            <a:lvl1pPr>
              <a:defRPr/>
            </a:lvl1pPr>
          </a:lstStyle>
          <a:p>
            <a:pPr lvl="0"/>
            <a:fld id="{744D4922-F026-4766-858D-174520B3B780}" type="datetime1">
              <a:rPr lang="es-ES"/>
              <a:pPr lvl="0"/>
              <a:t>04/10/2020</a:t>
            </a:fld>
            <a:endParaRPr lang="es-ES"/>
          </a:p>
        </p:txBody>
      </p:sp>
      <p:sp>
        <p:nvSpPr>
          <p:cNvPr id="5" name="Marcador de pie de página 4">
            <a:extLst>
              <a:ext uri="{FF2B5EF4-FFF2-40B4-BE49-F238E27FC236}">
                <a16:creationId xmlns:a16="http://schemas.microsoft.com/office/drawing/2014/main" id="{3760A95A-7102-466E-9FFA-55ADBA624FC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F84A525-861A-405B-9EB3-50279709812B}"/>
              </a:ext>
            </a:extLst>
          </p:cNvPr>
          <p:cNvSpPr txBox="1">
            <a:spLocks noGrp="1"/>
          </p:cNvSpPr>
          <p:nvPr>
            <p:ph type="sldNum" sz="quarter" idx="8"/>
          </p:nvPr>
        </p:nvSpPr>
        <p:spPr/>
        <p:txBody>
          <a:bodyPr/>
          <a:lstStyle>
            <a:lvl1pPr>
              <a:defRPr/>
            </a:lvl1pPr>
          </a:lstStyle>
          <a:p>
            <a:pPr lvl="0"/>
            <a:fld id="{F0552A0E-0136-44A3-B8C6-EF83219CD7A8}" type="slidenum">
              <a:t>‹Nº›</a:t>
            </a:fld>
            <a:endParaRPr lang="es-ES"/>
          </a:p>
        </p:txBody>
      </p:sp>
    </p:spTree>
    <p:extLst>
      <p:ext uri="{BB962C8B-B14F-4D97-AF65-F5344CB8AC3E}">
        <p14:creationId xmlns:p14="http://schemas.microsoft.com/office/powerpoint/2010/main" val="177343938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5ABDA5B-141E-45FB-A403-0EE197B5AFC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8BCC21F-C925-4DCB-9EC6-0BB9FEAFAB07}"/>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048AE83-8A7A-493A-8196-C742B52A75DE}"/>
              </a:ext>
            </a:extLst>
          </p:cNvPr>
          <p:cNvSpPr txBox="1">
            <a:spLocks noGrp="1"/>
          </p:cNvSpPr>
          <p:nvPr>
            <p:ph type="dt" sz="half" idx="7"/>
          </p:nvPr>
        </p:nvSpPr>
        <p:spPr/>
        <p:txBody>
          <a:bodyPr/>
          <a:lstStyle>
            <a:lvl1pPr>
              <a:defRPr/>
            </a:lvl1pPr>
          </a:lstStyle>
          <a:p>
            <a:pPr lvl="0"/>
            <a:fld id="{CC816441-F513-4477-98FA-41179B1D5012}" type="datetime1">
              <a:rPr lang="es-ES"/>
              <a:pPr lvl="0"/>
              <a:t>04/10/2020</a:t>
            </a:fld>
            <a:endParaRPr lang="es-ES"/>
          </a:p>
        </p:txBody>
      </p:sp>
      <p:sp>
        <p:nvSpPr>
          <p:cNvPr id="5" name="Marcador de pie de página 4">
            <a:extLst>
              <a:ext uri="{FF2B5EF4-FFF2-40B4-BE49-F238E27FC236}">
                <a16:creationId xmlns:a16="http://schemas.microsoft.com/office/drawing/2014/main" id="{5A1AEF06-908C-49A2-8E05-CA0A9E281F6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883A28B-9B61-41BC-96AB-4FC1F9A11B13}"/>
              </a:ext>
            </a:extLst>
          </p:cNvPr>
          <p:cNvSpPr txBox="1">
            <a:spLocks noGrp="1"/>
          </p:cNvSpPr>
          <p:nvPr>
            <p:ph type="sldNum" sz="quarter" idx="8"/>
          </p:nvPr>
        </p:nvSpPr>
        <p:spPr/>
        <p:txBody>
          <a:bodyPr/>
          <a:lstStyle>
            <a:lvl1pPr>
              <a:defRPr/>
            </a:lvl1pPr>
          </a:lstStyle>
          <a:p>
            <a:pPr lvl="0"/>
            <a:fld id="{4A075516-CCD1-4403-9D1C-30AA47B9D5CC}" type="slidenum">
              <a:t>‹Nº›</a:t>
            </a:fld>
            <a:endParaRPr lang="es-ES"/>
          </a:p>
        </p:txBody>
      </p:sp>
    </p:spTree>
    <p:extLst>
      <p:ext uri="{BB962C8B-B14F-4D97-AF65-F5344CB8AC3E}">
        <p14:creationId xmlns:p14="http://schemas.microsoft.com/office/powerpoint/2010/main" val="26890355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3A954E9-FA46-4C41-85EA-16596A18232F}"/>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6E1301A-2C10-4074-9353-E76D36F37EF1}"/>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F59F65F6-CFE6-437B-9605-643CB0E58226}"/>
              </a:ext>
            </a:extLst>
          </p:cNvPr>
          <p:cNvSpPr txBox="1">
            <a:spLocks noGrp="1"/>
          </p:cNvSpPr>
          <p:nvPr>
            <p:ph type="dt" sz="half" idx="7"/>
          </p:nvPr>
        </p:nvSpPr>
        <p:spPr/>
        <p:txBody>
          <a:bodyPr/>
          <a:lstStyle>
            <a:lvl1pPr>
              <a:defRPr/>
            </a:lvl1pPr>
          </a:lstStyle>
          <a:p>
            <a:pPr lvl="0"/>
            <a:fld id="{EDB629C7-F248-44D0-9415-721C0B027DD5}" type="datetime1">
              <a:rPr lang="es-ES"/>
              <a:pPr lvl="0"/>
              <a:t>04/10/2020</a:t>
            </a:fld>
            <a:endParaRPr lang="es-ES"/>
          </a:p>
        </p:txBody>
      </p:sp>
      <p:sp>
        <p:nvSpPr>
          <p:cNvPr id="5" name="Marcador de pie de página 4">
            <a:extLst>
              <a:ext uri="{FF2B5EF4-FFF2-40B4-BE49-F238E27FC236}">
                <a16:creationId xmlns:a16="http://schemas.microsoft.com/office/drawing/2014/main" id="{58DF584E-35DC-473B-B17A-EAE877B844B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9F77C7B-6AB1-4889-A94D-FE3116E31475}"/>
              </a:ext>
            </a:extLst>
          </p:cNvPr>
          <p:cNvSpPr txBox="1">
            <a:spLocks noGrp="1"/>
          </p:cNvSpPr>
          <p:nvPr>
            <p:ph type="sldNum" sz="quarter" idx="8"/>
          </p:nvPr>
        </p:nvSpPr>
        <p:spPr/>
        <p:txBody>
          <a:bodyPr/>
          <a:lstStyle>
            <a:lvl1pPr>
              <a:defRPr/>
            </a:lvl1pPr>
          </a:lstStyle>
          <a:p>
            <a:pPr lvl="0"/>
            <a:fld id="{357EDD64-495A-41F1-AB99-49A1D1A39BDF}" type="slidenum">
              <a:t>‹Nº›</a:t>
            </a:fld>
            <a:endParaRPr lang="es-ES"/>
          </a:p>
        </p:txBody>
      </p:sp>
    </p:spTree>
    <p:extLst>
      <p:ext uri="{BB962C8B-B14F-4D97-AF65-F5344CB8AC3E}">
        <p14:creationId xmlns:p14="http://schemas.microsoft.com/office/powerpoint/2010/main" val="13088029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74AFE73-B025-4034-9BC8-34939015863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970DFC4-C424-40C8-943B-C2B6EC63B891}"/>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14B8F015-0105-4557-878E-637DB06EC3F5}"/>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F8C6E5B0-C6BB-4205-81A2-8A5ED1FB1C04}"/>
              </a:ext>
            </a:extLst>
          </p:cNvPr>
          <p:cNvSpPr txBox="1">
            <a:spLocks noGrp="1"/>
          </p:cNvSpPr>
          <p:nvPr>
            <p:ph type="dt" sz="half" idx="7"/>
          </p:nvPr>
        </p:nvSpPr>
        <p:spPr/>
        <p:txBody>
          <a:bodyPr/>
          <a:lstStyle>
            <a:lvl1pPr>
              <a:defRPr/>
            </a:lvl1pPr>
          </a:lstStyle>
          <a:p>
            <a:pPr lvl="0"/>
            <a:fld id="{9BDCB00A-CDA0-4EC1-AD4C-3642B815A897}" type="datetime1">
              <a:rPr lang="es-ES"/>
              <a:pPr lvl="0"/>
              <a:t>04/10/2020</a:t>
            </a:fld>
            <a:endParaRPr lang="es-ES"/>
          </a:p>
        </p:txBody>
      </p:sp>
      <p:sp>
        <p:nvSpPr>
          <p:cNvPr id="6" name="Marcador de pie de página 5">
            <a:extLst>
              <a:ext uri="{FF2B5EF4-FFF2-40B4-BE49-F238E27FC236}">
                <a16:creationId xmlns:a16="http://schemas.microsoft.com/office/drawing/2014/main" id="{F77AA446-98F9-40D6-AAF4-EA76AB487FC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ADDDC84-3CA3-400F-956F-E61DB260B56B}"/>
              </a:ext>
            </a:extLst>
          </p:cNvPr>
          <p:cNvSpPr txBox="1">
            <a:spLocks noGrp="1"/>
          </p:cNvSpPr>
          <p:nvPr>
            <p:ph type="sldNum" sz="quarter" idx="8"/>
          </p:nvPr>
        </p:nvSpPr>
        <p:spPr/>
        <p:txBody>
          <a:bodyPr/>
          <a:lstStyle>
            <a:lvl1pPr>
              <a:defRPr/>
            </a:lvl1pPr>
          </a:lstStyle>
          <a:p>
            <a:pPr lvl="0"/>
            <a:fld id="{04D35FA9-6994-47BF-ADEE-075913A3B79F}" type="slidenum">
              <a:t>‹Nº›</a:t>
            </a:fld>
            <a:endParaRPr lang="es-ES"/>
          </a:p>
        </p:txBody>
      </p:sp>
    </p:spTree>
    <p:extLst>
      <p:ext uri="{BB962C8B-B14F-4D97-AF65-F5344CB8AC3E}">
        <p14:creationId xmlns:p14="http://schemas.microsoft.com/office/powerpoint/2010/main" val="38292311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1EB5CB1-15C0-4083-9F20-A19A74622859}"/>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85B0CFD-CBD2-4511-8829-FBD947024EB6}"/>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05DE9900-6349-4560-82DE-14A8DBEBED02}"/>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62CA371E-2B34-4690-A258-9E12354CEF12}"/>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0DEBB526-FFED-4FAE-8291-165BD03C670A}"/>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3E63627F-66F1-403F-AA38-4633208703B5}"/>
              </a:ext>
            </a:extLst>
          </p:cNvPr>
          <p:cNvSpPr txBox="1">
            <a:spLocks noGrp="1"/>
          </p:cNvSpPr>
          <p:nvPr>
            <p:ph type="dt" sz="half" idx="7"/>
          </p:nvPr>
        </p:nvSpPr>
        <p:spPr/>
        <p:txBody>
          <a:bodyPr/>
          <a:lstStyle>
            <a:lvl1pPr>
              <a:defRPr/>
            </a:lvl1pPr>
          </a:lstStyle>
          <a:p>
            <a:pPr lvl="0"/>
            <a:fld id="{C3422D87-3A60-440C-979D-1CA3BB8F3D88}" type="datetime1">
              <a:rPr lang="es-ES"/>
              <a:pPr lvl="0"/>
              <a:t>04/10/2020</a:t>
            </a:fld>
            <a:endParaRPr lang="es-ES"/>
          </a:p>
        </p:txBody>
      </p:sp>
      <p:sp>
        <p:nvSpPr>
          <p:cNvPr id="8" name="Marcador de pie de página 7">
            <a:extLst>
              <a:ext uri="{FF2B5EF4-FFF2-40B4-BE49-F238E27FC236}">
                <a16:creationId xmlns:a16="http://schemas.microsoft.com/office/drawing/2014/main" id="{A18B3848-F55C-46E9-B8DE-43738BA49169}"/>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8DF0EC78-17C1-477D-A463-C538CB809DAE}"/>
              </a:ext>
            </a:extLst>
          </p:cNvPr>
          <p:cNvSpPr txBox="1">
            <a:spLocks noGrp="1"/>
          </p:cNvSpPr>
          <p:nvPr>
            <p:ph type="sldNum" sz="quarter" idx="8"/>
          </p:nvPr>
        </p:nvSpPr>
        <p:spPr/>
        <p:txBody>
          <a:bodyPr/>
          <a:lstStyle>
            <a:lvl1pPr>
              <a:defRPr/>
            </a:lvl1pPr>
          </a:lstStyle>
          <a:p>
            <a:pPr lvl="0"/>
            <a:fld id="{4120EC62-BDF4-42F5-AD97-EE20F85CCB07}" type="slidenum">
              <a:t>‹Nº›</a:t>
            </a:fld>
            <a:endParaRPr lang="es-ES"/>
          </a:p>
        </p:txBody>
      </p:sp>
    </p:spTree>
    <p:extLst>
      <p:ext uri="{BB962C8B-B14F-4D97-AF65-F5344CB8AC3E}">
        <p14:creationId xmlns:p14="http://schemas.microsoft.com/office/powerpoint/2010/main" val="2455435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08D078C-6D8A-4439-9D26-4E7652C42C4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9AB27F22-C9E3-46EC-A41A-165C72C5F63F}"/>
              </a:ext>
            </a:extLst>
          </p:cNvPr>
          <p:cNvSpPr txBox="1">
            <a:spLocks noGrp="1"/>
          </p:cNvSpPr>
          <p:nvPr>
            <p:ph type="dt" sz="half" idx="7"/>
          </p:nvPr>
        </p:nvSpPr>
        <p:spPr/>
        <p:txBody>
          <a:bodyPr/>
          <a:lstStyle>
            <a:lvl1pPr>
              <a:defRPr/>
            </a:lvl1pPr>
          </a:lstStyle>
          <a:p>
            <a:pPr lvl="0"/>
            <a:fld id="{9AA2EFAA-7162-41E8-8642-325D50D2C81F}" type="datetime1">
              <a:rPr lang="es-ES"/>
              <a:pPr lvl="0"/>
              <a:t>04/10/2020</a:t>
            </a:fld>
            <a:endParaRPr lang="es-ES"/>
          </a:p>
        </p:txBody>
      </p:sp>
      <p:sp>
        <p:nvSpPr>
          <p:cNvPr id="4" name="Marcador de pie de página 3">
            <a:extLst>
              <a:ext uri="{FF2B5EF4-FFF2-40B4-BE49-F238E27FC236}">
                <a16:creationId xmlns:a16="http://schemas.microsoft.com/office/drawing/2014/main" id="{7CBBF456-EC77-41DE-A1DA-B5B62E0893BF}"/>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C27AFF44-B3EB-4C2B-8A8E-8EE80F02EB12}"/>
              </a:ext>
            </a:extLst>
          </p:cNvPr>
          <p:cNvSpPr txBox="1">
            <a:spLocks noGrp="1"/>
          </p:cNvSpPr>
          <p:nvPr>
            <p:ph type="sldNum" sz="quarter" idx="8"/>
          </p:nvPr>
        </p:nvSpPr>
        <p:spPr/>
        <p:txBody>
          <a:bodyPr/>
          <a:lstStyle>
            <a:lvl1pPr>
              <a:defRPr/>
            </a:lvl1pPr>
          </a:lstStyle>
          <a:p>
            <a:pPr lvl="0"/>
            <a:fld id="{D23C456E-B9C5-4C4E-AB43-F42E6E815242}" type="slidenum">
              <a:t>‹Nº›</a:t>
            </a:fld>
            <a:endParaRPr lang="es-ES"/>
          </a:p>
        </p:txBody>
      </p:sp>
    </p:spTree>
    <p:extLst>
      <p:ext uri="{BB962C8B-B14F-4D97-AF65-F5344CB8AC3E}">
        <p14:creationId xmlns:p14="http://schemas.microsoft.com/office/powerpoint/2010/main" val="15149669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AEDB472-9E49-4659-81AF-2C6E1C4918BB}"/>
              </a:ext>
            </a:extLst>
          </p:cNvPr>
          <p:cNvSpPr txBox="1">
            <a:spLocks noGrp="1"/>
          </p:cNvSpPr>
          <p:nvPr>
            <p:ph type="dt" sz="half" idx="7"/>
          </p:nvPr>
        </p:nvSpPr>
        <p:spPr/>
        <p:txBody>
          <a:bodyPr/>
          <a:lstStyle>
            <a:lvl1pPr>
              <a:defRPr/>
            </a:lvl1pPr>
          </a:lstStyle>
          <a:p>
            <a:pPr lvl="0"/>
            <a:fld id="{44FD4828-7646-435D-A28D-70F62DA591AD}" type="datetime1">
              <a:rPr lang="es-ES"/>
              <a:pPr lvl="0"/>
              <a:t>04/10/2020</a:t>
            </a:fld>
            <a:endParaRPr lang="es-ES"/>
          </a:p>
        </p:txBody>
      </p:sp>
      <p:sp>
        <p:nvSpPr>
          <p:cNvPr id="3" name="Marcador de pie de página 2">
            <a:extLst>
              <a:ext uri="{FF2B5EF4-FFF2-40B4-BE49-F238E27FC236}">
                <a16:creationId xmlns:a16="http://schemas.microsoft.com/office/drawing/2014/main" id="{358EBA5F-0F9F-40B8-A608-C099CEFB3311}"/>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BD1CBFDA-CD9D-4D63-B6F3-161E0A8D62B9}"/>
              </a:ext>
            </a:extLst>
          </p:cNvPr>
          <p:cNvSpPr txBox="1">
            <a:spLocks noGrp="1"/>
          </p:cNvSpPr>
          <p:nvPr>
            <p:ph type="sldNum" sz="quarter" idx="8"/>
          </p:nvPr>
        </p:nvSpPr>
        <p:spPr/>
        <p:txBody>
          <a:bodyPr/>
          <a:lstStyle>
            <a:lvl1pPr>
              <a:defRPr/>
            </a:lvl1pPr>
          </a:lstStyle>
          <a:p>
            <a:pPr lvl="0"/>
            <a:fld id="{F6C52F53-BA3B-4F6D-8797-D6AA2F416F40}" type="slidenum">
              <a:t>‹Nº›</a:t>
            </a:fld>
            <a:endParaRPr lang="es-ES"/>
          </a:p>
        </p:txBody>
      </p:sp>
    </p:spTree>
    <p:extLst>
      <p:ext uri="{BB962C8B-B14F-4D97-AF65-F5344CB8AC3E}">
        <p14:creationId xmlns:p14="http://schemas.microsoft.com/office/powerpoint/2010/main" val="369804825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F246833-10B1-485C-B146-ADBAB19147F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D8130E8-9CE3-4D05-84F3-2A0303B2A055}"/>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837947D4-E6F7-442C-8CF5-AEDF5B91AC9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2A7C37F-64B0-480A-BE27-9BFE053561D6}"/>
              </a:ext>
            </a:extLst>
          </p:cNvPr>
          <p:cNvSpPr txBox="1">
            <a:spLocks noGrp="1"/>
          </p:cNvSpPr>
          <p:nvPr>
            <p:ph type="dt" sz="half" idx="7"/>
          </p:nvPr>
        </p:nvSpPr>
        <p:spPr/>
        <p:txBody>
          <a:bodyPr/>
          <a:lstStyle>
            <a:lvl1pPr>
              <a:defRPr/>
            </a:lvl1pPr>
          </a:lstStyle>
          <a:p>
            <a:pPr lvl="0"/>
            <a:fld id="{10AD1463-9A7B-453D-8EBD-B4A42BC081A2}" type="datetime1">
              <a:rPr lang="es-ES"/>
              <a:pPr lvl="0"/>
              <a:t>04/10/2020</a:t>
            </a:fld>
            <a:endParaRPr lang="es-ES"/>
          </a:p>
        </p:txBody>
      </p:sp>
      <p:sp>
        <p:nvSpPr>
          <p:cNvPr id="6" name="Marcador de pie de página 5">
            <a:extLst>
              <a:ext uri="{FF2B5EF4-FFF2-40B4-BE49-F238E27FC236}">
                <a16:creationId xmlns:a16="http://schemas.microsoft.com/office/drawing/2014/main" id="{F75D8BE8-8294-4BFF-9FC0-D509A1EF782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14EB7E3-6EC7-4270-9BF4-48A73B8CA72D}"/>
              </a:ext>
            </a:extLst>
          </p:cNvPr>
          <p:cNvSpPr txBox="1">
            <a:spLocks noGrp="1"/>
          </p:cNvSpPr>
          <p:nvPr>
            <p:ph type="sldNum" sz="quarter" idx="8"/>
          </p:nvPr>
        </p:nvSpPr>
        <p:spPr/>
        <p:txBody>
          <a:bodyPr/>
          <a:lstStyle>
            <a:lvl1pPr>
              <a:defRPr/>
            </a:lvl1pPr>
          </a:lstStyle>
          <a:p>
            <a:pPr lvl="0"/>
            <a:fld id="{AE1EAA1E-8AF3-426E-B7F0-142FFC8EE8F5}" type="slidenum">
              <a:t>‹Nº›</a:t>
            </a:fld>
            <a:endParaRPr lang="es-ES"/>
          </a:p>
        </p:txBody>
      </p:sp>
    </p:spTree>
    <p:extLst>
      <p:ext uri="{BB962C8B-B14F-4D97-AF65-F5344CB8AC3E}">
        <p14:creationId xmlns:p14="http://schemas.microsoft.com/office/powerpoint/2010/main" val="3130541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B55C638-DAAF-45C6-BBFC-4B77A8DFF85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63C3D213-987B-4C7A-8E7F-E9E9992BFDA4}"/>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41322D1E-54E9-4F18-9A82-001E86261600}"/>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128F51D-97CB-438D-9B8B-EED2C8E33A2C}"/>
              </a:ext>
            </a:extLst>
          </p:cNvPr>
          <p:cNvSpPr txBox="1">
            <a:spLocks noGrp="1"/>
          </p:cNvSpPr>
          <p:nvPr>
            <p:ph type="dt" sz="half" idx="7"/>
          </p:nvPr>
        </p:nvSpPr>
        <p:spPr/>
        <p:txBody>
          <a:bodyPr/>
          <a:lstStyle>
            <a:lvl1pPr>
              <a:defRPr/>
            </a:lvl1pPr>
          </a:lstStyle>
          <a:p>
            <a:pPr lvl="0"/>
            <a:fld id="{CE474823-37A8-4FBB-B373-3187A9EDCC27}" type="datetime1">
              <a:rPr lang="es-ES"/>
              <a:pPr lvl="0"/>
              <a:t>04/10/2020</a:t>
            </a:fld>
            <a:endParaRPr lang="es-ES"/>
          </a:p>
        </p:txBody>
      </p:sp>
      <p:sp>
        <p:nvSpPr>
          <p:cNvPr id="6" name="Marcador de pie de página 5">
            <a:extLst>
              <a:ext uri="{FF2B5EF4-FFF2-40B4-BE49-F238E27FC236}">
                <a16:creationId xmlns:a16="http://schemas.microsoft.com/office/drawing/2014/main" id="{688608F1-F7DC-496B-815E-738BBE2839B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2514558-AC05-44F5-8AE2-D4F6FA642FDD}"/>
              </a:ext>
            </a:extLst>
          </p:cNvPr>
          <p:cNvSpPr txBox="1">
            <a:spLocks noGrp="1"/>
          </p:cNvSpPr>
          <p:nvPr>
            <p:ph type="sldNum" sz="quarter" idx="8"/>
          </p:nvPr>
        </p:nvSpPr>
        <p:spPr/>
        <p:txBody>
          <a:bodyPr/>
          <a:lstStyle>
            <a:lvl1pPr>
              <a:defRPr/>
            </a:lvl1pPr>
          </a:lstStyle>
          <a:p>
            <a:pPr lvl="0"/>
            <a:fld id="{16D08307-F5FB-4048-A09E-1378164FF603}" type="slidenum">
              <a:t>‹Nº›</a:t>
            </a:fld>
            <a:endParaRPr lang="es-ES"/>
          </a:p>
        </p:txBody>
      </p:sp>
    </p:spTree>
    <p:extLst>
      <p:ext uri="{BB962C8B-B14F-4D97-AF65-F5344CB8AC3E}">
        <p14:creationId xmlns:p14="http://schemas.microsoft.com/office/powerpoint/2010/main" val="4973402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90C1811-2001-42A0-8060-C5664D14856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E9778DB1-4D5D-4FF3-965E-BF39F0623A75}"/>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C4E591B-C5A2-4E94-BA00-A3BA3F050B3C}"/>
              </a:ext>
            </a:extLst>
          </p:cNvPr>
          <p:cNvSpPr txBox="1">
            <a:spLocks noGrp="1"/>
          </p:cNvSpPr>
          <p:nvPr>
            <p:ph type="dt" sz="half" idx="7"/>
          </p:nvPr>
        </p:nvSpPr>
        <p:spPr/>
        <p:txBody>
          <a:bodyPr/>
          <a:lstStyle>
            <a:lvl1pPr>
              <a:defRPr/>
            </a:lvl1pPr>
          </a:lstStyle>
          <a:p>
            <a:pPr lvl="0"/>
            <a:fld id="{493FC81C-0A14-42EF-B072-4D88717EADDF}" type="datetime1">
              <a:rPr lang="es-ES"/>
              <a:pPr lvl="0"/>
              <a:t>04/10/2020</a:t>
            </a:fld>
            <a:endParaRPr lang="es-ES"/>
          </a:p>
        </p:txBody>
      </p:sp>
      <p:sp>
        <p:nvSpPr>
          <p:cNvPr id="5" name="Marcador de pie de página 4">
            <a:extLst>
              <a:ext uri="{FF2B5EF4-FFF2-40B4-BE49-F238E27FC236}">
                <a16:creationId xmlns:a16="http://schemas.microsoft.com/office/drawing/2014/main" id="{7BEA6AF9-39F7-4C8E-AB19-DA197B9188C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F2ADA98-DED5-45B7-B59C-55455772A3A9}"/>
              </a:ext>
            </a:extLst>
          </p:cNvPr>
          <p:cNvSpPr txBox="1">
            <a:spLocks noGrp="1"/>
          </p:cNvSpPr>
          <p:nvPr>
            <p:ph type="sldNum" sz="quarter" idx="8"/>
          </p:nvPr>
        </p:nvSpPr>
        <p:spPr/>
        <p:txBody>
          <a:bodyPr/>
          <a:lstStyle>
            <a:lvl1pPr>
              <a:defRPr/>
            </a:lvl1pPr>
          </a:lstStyle>
          <a:p>
            <a:pPr lvl="0"/>
            <a:fld id="{D6F3351A-1BE3-4D42-A356-3229B5BCCFC4}" type="slidenum">
              <a:t>‹Nº›</a:t>
            </a:fld>
            <a:endParaRPr lang="es-ES"/>
          </a:p>
        </p:txBody>
      </p:sp>
    </p:spTree>
    <p:extLst>
      <p:ext uri="{BB962C8B-B14F-4D97-AF65-F5344CB8AC3E}">
        <p14:creationId xmlns:p14="http://schemas.microsoft.com/office/powerpoint/2010/main" val="32142725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49EA6CC-0266-44B8-92F8-2BFA9DBA66A0}"/>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3137878-7FB7-4306-A95A-329179E6EB85}"/>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446128B-5075-49AF-9DC5-AD7BD73033FF}"/>
              </a:ext>
            </a:extLst>
          </p:cNvPr>
          <p:cNvSpPr txBox="1">
            <a:spLocks noGrp="1"/>
          </p:cNvSpPr>
          <p:nvPr>
            <p:ph type="dt" sz="half" idx="7"/>
          </p:nvPr>
        </p:nvSpPr>
        <p:spPr/>
        <p:txBody>
          <a:bodyPr/>
          <a:lstStyle>
            <a:lvl1pPr>
              <a:defRPr/>
            </a:lvl1pPr>
          </a:lstStyle>
          <a:p>
            <a:pPr lvl="0"/>
            <a:fld id="{E845C42E-FD1C-4BF4-81E8-798D1B0BC0B1}" type="datetime1">
              <a:rPr lang="es-ES"/>
              <a:pPr lvl="0"/>
              <a:t>04/10/2020</a:t>
            </a:fld>
            <a:endParaRPr lang="es-ES"/>
          </a:p>
        </p:txBody>
      </p:sp>
      <p:sp>
        <p:nvSpPr>
          <p:cNvPr id="5" name="Marcador de pie de página 4">
            <a:extLst>
              <a:ext uri="{FF2B5EF4-FFF2-40B4-BE49-F238E27FC236}">
                <a16:creationId xmlns:a16="http://schemas.microsoft.com/office/drawing/2014/main" id="{3677E102-E4FA-4359-834F-2684089FB91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ABC8219-0699-42D4-BAF9-F92F8B02112C}"/>
              </a:ext>
            </a:extLst>
          </p:cNvPr>
          <p:cNvSpPr txBox="1">
            <a:spLocks noGrp="1"/>
          </p:cNvSpPr>
          <p:nvPr>
            <p:ph type="sldNum" sz="quarter" idx="8"/>
          </p:nvPr>
        </p:nvSpPr>
        <p:spPr/>
        <p:txBody>
          <a:bodyPr/>
          <a:lstStyle>
            <a:lvl1pPr>
              <a:defRPr/>
            </a:lvl1pPr>
          </a:lstStyle>
          <a:p>
            <a:pPr lvl="0"/>
            <a:fld id="{7ADD1BF6-D243-44FC-BA23-2C214BEEE201}" type="slidenum">
              <a:t>‹Nº›</a:t>
            </a:fld>
            <a:endParaRPr lang="es-ES"/>
          </a:p>
        </p:txBody>
      </p:sp>
    </p:spTree>
    <p:extLst>
      <p:ext uri="{BB962C8B-B14F-4D97-AF65-F5344CB8AC3E}">
        <p14:creationId xmlns:p14="http://schemas.microsoft.com/office/powerpoint/2010/main" val="37090419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396E7A0-CEFA-4317-8A46-C54B3BE85427}"/>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990F28B-6AB8-44A1-A561-A76276D02927}"/>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B29030F9-BC9F-4A25-8828-2B8E2EF34A3E}"/>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D0E2B37D-6EB1-4955-9CF3-39D2323F528C}"/>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F291346D-7A1D-45D3-A0EC-DA0024C95E39}"/>
              </a:ext>
            </a:extLst>
          </p:cNvPr>
          <p:cNvSpPr txBox="1">
            <a:spLocks noGrp="1"/>
          </p:cNvSpPr>
          <p:nvPr>
            <p:ph type="sldNum" sz="quarter" idx="8"/>
          </p:nvPr>
        </p:nvSpPr>
        <p:spPr/>
        <p:txBody>
          <a:bodyPr/>
          <a:lstStyle>
            <a:lvl1pPr>
              <a:defRPr sz="1400"/>
            </a:lvl1pPr>
          </a:lstStyle>
          <a:p>
            <a:pPr lvl="0"/>
            <a:fld id="{2A98637E-A8B2-404E-9377-CDC2772A05CF}" type="slidenum">
              <a:t>‹Nº›</a:t>
            </a:fld>
            <a:endParaRPr lang="es-ES"/>
          </a:p>
        </p:txBody>
      </p:sp>
    </p:spTree>
    <p:extLst>
      <p:ext uri="{BB962C8B-B14F-4D97-AF65-F5344CB8AC3E}">
        <p14:creationId xmlns:p14="http://schemas.microsoft.com/office/powerpoint/2010/main" val="249097016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A7D935D-A8EA-4922-AD6E-B097392D2D38}"/>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E6473103-D2C6-48F3-85C3-F2428650601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7B1AD814-A707-4F3B-8CFC-6731B8B21C6A}"/>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0308493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6C98F009-63C1-4159-BB73-4FEE9C508F7E}"/>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DFE8549-D02D-4165-8DDF-817DF4723FF4}"/>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E6C7813-C5DF-419E-A5EB-B1E5C4F957F3}"/>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636D928-9BB7-4C96-ABFA-EC516CE89ACC}" type="datetime1">
              <a:rPr lang="es-ES"/>
              <a:pPr lvl="0"/>
              <a:t>04/10/2020</a:t>
            </a:fld>
            <a:endParaRPr lang="es-ES"/>
          </a:p>
        </p:txBody>
      </p:sp>
      <p:sp>
        <p:nvSpPr>
          <p:cNvPr id="5" name="Marcador de pie de página 4">
            <a:extLst>
              <a:ext uri="{FF2B5EF4-FFF2-40B4-BE49-F238E27FC236}">
                <a16:creationId xmlns:a16="http://schemas.microsoft.com/office/drawing/2014/main" id="{09AD23C0-A094-4AB3-BC4B-08C40BE20197}"/>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07A539C3-D342-4A04-922B-BA96B1A68186}"/>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33F6C28-9309-48FC-B854-CEC1DFAFDC91}"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E4D612D-2BF2-46A7-BFC4-9A9E44F845AB}"/>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BB9F7F89-F5DF-4168-A628-C210E1C6E6D3}"/>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EE6CE06E-7D10-4AE3-915D-4E6F3863F51B}"/>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B7CFA432-5540-45B5-8051-CD0EEE99E89D}"/>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6B09432A-C4EC-4DD5-A482-6FCFEEEDA293}"/>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9D6C508A-48AF-44DB-8066-8B81B21CA92A}"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F8528981-8044-43E0-A125-8D7D90F4B477}"/>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50227470"/>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hyperlink" Target="https://vk.com/mispps" TargetMode="External"/><Relationship Id="rId3" Type="http://schemas.openxmlformats.org/officeDocument/2006/relationships/image" Target="../media/image22.png"/><Relationship Id="rId7" Type="http://schemas.openxmlformats.org/officeDocument/2006/relationships/hyperlink" Target="https://www.facebook.com/mispps" TargetMode="External"/><Relationship Id="rId12" Type="http://schemas.openxmlformats.org/officeDocument/2006/relationships/image" Target="../media/image27.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4.png"/><Relationship Id="rId11" Type="http://schemas.openxmlformats.org/officeDocument/2006/relationships/hyperlink" Target="https://plus.google.com/+Mispps/" TargetMode="External"/><Relationship Id="rId5" Type="http://schemas.openxmlformats.org/officeDocument/2006/relationships/image" Target="../media/image23.png"/><Relationship Id="rId10" Type="http://schemas.openxmlformats.org/officeDocument/2006/relationships/image" Target="../media/image2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A40C913-6C27-4C6F-872F-E4329964BA98}"/>
              </a:ext>
            </a:extLst>
          </p:cNvPr>
          <p:cNvSpPr txBox="1"/>
          <p:nvPr/>
        </p:nvSpPr>
        <p:spPr>
          <a:xfrm>
            <a:off x="0" y="2663299"/>
            <a:ext cx="12109143"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FARO DE AJO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BAREYO · CANTABRIA · ESPAÑA</a:t>
            </a:r>
            <a:endParaRPr lang="es-ES" sz="2800" b="0" i="0" u="none" strike="noStrike" kern="1200" cap="none" spc="0" baseline="0">
              <a:solidFill>
                <a:srgbClr val="FFFFFF"/>
              </a:solidFill>
              <a:uFillTx/>
              <a:latin typeface="Calibri"/>
            </a:endParaRPr>
          </a:p>
        </p:txBody>
      </p:sp>
      <p:pic>
        <p:nvPicPr>
          <p:cNvPr id="3" name="04. Davstr3k - In the Afternoon">
            <a:extLst>
              <a:ext uri="{FF2B5EF4-FFF2-40B4-BE49-F238E27FC236}">
                <a16:creationId xmlns:a16="http://schemas.microsoft.com/office/drawing/2014/main" id="{C66551F7-C3D2-457D-B831-772AD400D75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59161" y="5587258"/>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F2B4D0-D6FC-4322-8769-050CB65D2FB4}"/>
              </a:ext>
            </a:extLst>
          </p:cNvPr>
          <p:cNvPicPr>
            <a:picLocks noChangeAspect="1"/>
          </p:cNvPicPr>
          <p:nvPr/>
        </p:nvPicPr>
        <p:blipFill>
          <a:blip r:embed="rId3"/>
          <a:stretch>
            <a:fillRect/>
          </a:stretch>
        </p:blipFill>
        <p:spPr>
          <a:xfrm>
            <a:off x="988411" y="0"/>
            <a:ext cx="10215173"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2CC2048-B1EB-49BB-B1DC-34E1EC09D5D0}"/>
              </a:ext>
            </a:extLst>
          </p:cNvPr>
          <p:cNvSpPr txBox="1"/>
          <p:nvPr/>
        </p:nvSpPr>
        <p:spPr>
          <a:xfrm>
            <a:off x="1242870" y="1882063"/>
            <a:ext cx="9561249" cy="304699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faro de Ajo está situado en el cabo de Ajo, en la localidad cántabra del mismo nombre. Se trata del último faro construido en Cantabria, ya que a pesar de proyectarse su construcción para 1907, fue inaugurado en 1930. Desde 2015, el Ayuntamiento de Bareyo ha impulsado varias actividades en torno al faro para fomentar el turismo, como el pintado de este en 2020 por el artista cántabro Okuda San Miguel.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1907 se proyectó este faro como uno de los más importantes del Cantábrico, similar al faro de Cabo Mayor.​ Estaba prevista la construcción de una torre de 18 metros de altura, junto con una vivienda rectangular de dos plantas en la que podían vivir hasta 6 fareros, y sala de máquinas independiente. En 1909 se aprueba su construcción, pero en 1914 se electrifica el faro de Cabo Mayor, dada su mayor potencia, se cancela el proyecto por considerar que ya no es necesario.​ Desde el Ayuntamiento de Bareyo, al que pertenece Ajo, se insiste sobre su idoneidad y tras tres naufragios ocurridos en la zona se aprueba de nuevo el proyecto del faro en 1921 con un alcance de 15 millas y una apariencia de grupos de 3 ocultaciones.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41CB85-3245-48DE-AF5B-3A1DD6867110}"/>
              </a:ext>
            </a:extLst>
          </p:cNvPr>
          <p:cNvPicPr>
            <a:picLocks noChangeAspect="1"/>
          </p:cNvPicPr>
          <p:nvPr/>
        </p:nvPicPr>
        <p:blipFill>
          <a:blip r:embed="rId3"/>
          <a:stretch>
            <a:fillRect/>
          </a:stretch>
        </p:blipFill>
        <p:spPr>
          <a:xfrm>
            <a:off x="958922" y="0"/>
            <a:ext cx="10274152"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87364CF-7834-4262-9428-15FC08461AEF}"/>
              </a:ext>
            </a:extLst>
          </p:cNvPr>
          <p:cNvSpPr txBox="1"/>
          <p:nvPr/>
        </p:nvSpPr>
        <p:spPr>
          <a:xfrm>
            <a:off x="1384913" y="753273"/>
            <a:ext cx="9312679" cy="526297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1928 se aprobó el proyecto para el edificio, y en agosto de 1930 se inauguró el faro,​ siendo el más nuevo de Cantabria, más modesto que en la idea original, pues incluso la vivienda pasa a tener una sola planta. En 1962 se electrificó con una lámpara de incandescencia, manteniendo sus características anteriores.​ Durante la Guerra Civil dejó de alumbrar durante poco más de un año.​ En 1980 el ingeniero Fernando Rodríguez Pérez proyecta una nueva torre circular,​ realizada en hormigón, dejando el plano focal a 10,73 metros del suelo, y a 71 metros sobre el nivel del mar. Entró en servicio en 1985 dando grupos de tres ocultaciones cada 16", y con un alcance de 17 millas.​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2015, el Ayuntamiento de Bareyo pidió una subvención a la Consejería de Obras Públicas del Gobierno de Cantabria para realizar un vallado perimetral en paralelo a los acantilados y una senda peatonal de tres metros de anchura.​ El presupuesto fue subvencionado al 80% por el gobierno cántabro. Desde ese año se abren las puertas del faro a los turistas cada verano, al coste de un euro por persona. En el verano de 2018 se superaron las 35.000 visitas.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2020, el Gobierno de Cantabria aceptó el proyecto presentado en mayo de ese año por el Ayuntamiento de Bareyo y la Autoridad Portuaria de Santander para pintar el edificio.​ Algunos colectivos y grupos políticos se mostraron en contra de la medida,​ a lo cual el Gobierno indicó que se realizaba por motivos turísticos.​ El proyecto se encargó al artista cántabro Okuda San Miguel, para mostrar la diversidad cultural de Cantabria.​ Tras tres jornadas de trabajo, y el uso de más de 100 colores, el artista terminó su trabajo el 26 de agosto.​ Okuda indicó que el nuevo diseño permanecerá como máximo 8 años, que es el tiempo previsto de su duración, y posteriormente podría volver a ser blanco.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777316-4216-4722-9E98-04B3C4728D1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97C43D-0E3E-46B2-8B59-5D670F8FA263}"/>
              </a:ext>
            </a:extLst>
          </p:cNvPr>
          <p:cNvPicPr>
            <a:picLocks noChangeAspect="1"/>
          </p:cNvPicPr>
          <p:nvPr/>
        </p:nvPicPr>
        <p:blipFill>
          <a:blip r:embed="rId2"/>
          <a:stretch>
            <a:fillRect/>
          </a:stretch>
        </p:blipFill>
        <p:spPr>
          <a:xfrm>
            <a:off x="0" y="676948"/>
            <a:ext cx="12144932" cy="5510787"/>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9B2F89-2814-4145-BF89-B50F22CA337E}"/>
              </a:ext>
            </a:extLst>
          </p:cNvPr>
          <p:cNvPicPr>
            <a:picLocks noChangeAspect="1"/>
          </p:cNvPicPr>
          <p:nvPr/>
        </p:nvPicPr>
        <p:blipFill>
          <a:blip r:embed="rId2"/>
          <a:stretch>
            <a:fillRect/>
          </a:stretch>
        </p:blipFill>
        <p:spPr>
          <a:xfrm>
            <a:off x="5734787" y="0"/>
            <a:ext cx="5143499" cy="6858000"/>
          </a:xfrm>
          <a:prstGeom prst="rect">
            <a:avLst/>
          </a:prstGeom>
          <a:noFill/>
          <a:ln cap="flat">
            <a:noFill/>
          </a:ln>
        </p:spPr>
      </p:pic>
      <p:sp>
        <p:nvSpPr>
          <p:cNvPr id="3" name="CuadroTexto 3">
            <a:extLst>
              <a:ext uri="{FF2B5EF4-FFF2-40B4-BE49-F238E27FC236}">
                <a16:creationId xmlns:a16="http://schemas.microsoft.com/office/drawing/2014/main" id="{E1A2BB25-8E36-4A72-AD65-BFCD943E392D}"/>
              </a:ext>
            </a:extLst>
          </p:cNvPr>
          <p:cNvSpPr txBox="1"/>
          <p:nvPr/>
        </p:nvSpPr>
        <p:spPr>
          <a:xfrm>
            <a:off x="568171" y="2929627"/>
            <a:ext cx="4643021" cy="64633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600" b="0" i="0" u="none" strike="noStrike" kern="1200" cap="none" spc="0" baseline="0">
                <a:solidFill>
                  <a:srgbClr val="FFFFFF"/>
                </a:solidFill>
                <a:uFillTx/>
                <a:latin typeface="Calibri"/>
              </a:rPr>
              <a:t>PINTANDO EL FARO</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2D0BAA-EF5A-4D88-91EE-6C828E536851}"/>
              </a:ext>
            </a:extLst>
          </p:cNvPr>
          <p:cNvPicPr>
            <a:picLocks noChangeAspect="1"/>
          </p:cNvPicPr>
          <p:nvPr/>
        </p:nvPicPr>
        <p:blipFill>
          <a:blip r:embed="rId2"/>
          <a:stretch>
            <a:fillRect/>
          </a:stretch>
        </p:blipFill>
        <p:spPr>
          <a:xfrm>
            <a:off x="965588" y="0"/>
            <a:ext cx="10260820"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BA2E4E-EACC-4DED-9121-CC96E9578D60}"/>
              </a:ext>
            </a:extLst>
          </p:cNvPr>
          <p:cNvPicPr>
            <a:picLocks noChangeAspect="1"/>
          </p:cNvPicPr>
          <p:nvPr/>
        </p:nvPicPr>
        <p:blipFill>
          <a:blip r:embed="rId2"/>
          <a:stretch>
            <a:fillRect/>
          </a:stretch>
        </p:blipFill>
        <p:spPr>
          <a:xfrm>
            <a:off x="1437400" y="47155"/>
            <a:ext cx="9324145" cy="6810844"/>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E7FE97-4D02-4257-9AA2-E8253E2C55DB}"/>
              </a:ext>
            </a:extLst>
          </p:cNvPr>
          <p:cNvPicPr>
            <a:picLocks noChangeAspect="1"/>
          </p:cNvPicPr>
          <p:nvPr/>
        </p:nvPicPr>
        <p:blipFill>
          <a:blip r:embed="rId2"/>
          <a:stretch>
            <a:fillRect/>
          </a:stretch>
        </p:blipFill>
        <p:spPr>
          <a:xfrm>
            <a:off x="965588" y="0"/>
            <a:ext cx="1026082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D0D76A-0C56-482E-938F-5875637FB2F0}"/>
              </a:ext>
            </a:extLst>
          </p:cNvPr>
          <p:cNvPicPr>
            <a:picLocks noChangeAspect="1"/>
          </p:cNvPicPr>
          <p:nvPr/>
        </p:nvPicPr>
        <p:blipFill>
          <a:blip r:embed="rId2"/>
          <a:stretch>
            <a:fillRect/>
          </a:stretch>
        </p:blipFill>
        <p:spPr>
          <a:xfrm>
            <a:off x="-22192" y="0"/>
            <a:ext cx="12214189" cy="6764786"/>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B64062-F834-41E4-A3A0-65712EE64B6A}"/>
              </a:ext>
            </a:extLst>
          </p:cNvPr>
          <p:cNvPicPr>
            <a:picLocks noChangeAspect="1"/>
          </p:cNvPicPr>
          <p:nvPr/>
        </p:nvPicPr>
        <p:blipFill>
          <a:blip r:embed="rId2"/>
          <a:stretch>
            <a:fillRect/>
          </a:stretch>
        </p:blipFill>
        <p:spPr>
          <a:xfrm>
            <a:off x="903610" y="0"/>
            <a:ext cx="10280105"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7A2901-BEAA-46E6-BC59-5CD5F736C64D}"/>
              </a:ext>
            </a:extLst>
          </p:cNvPr>
          <p:cNvPicPr>
            <a:picLocks noChangeAspect="1"/>
          </p:cNvPicPr>
          <p:nvPr/>
        </p:nvPicPr>
        <p:blipFill>
          <a:blip r:embed="rId2"/>
          <a:stretch>
            <a:fillRect/>
          </a:stretch>
        </p:blipFill>
        <p:spPr>
          <a:xfrm>
            <a:off x="21268" y="0"/>
            <a:ext cx="12170737" cy="6849276"/>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1EC8FD-6C2E-4BAF-8484-FA3D24FF7CEF}"/>
              </a:ext>
            </a:extLst>
          </p:cNvPr>
          <p:cNvPicPr>
            <a:picLocks noChangeAspect="1"/>
          </p:cNvPicPr>
          <p:nvPr/>
        </p:nvPicPr>
        <p:blipFill>
          <a:blip r:embed="rId2"/>
          <a:stretch>
            <a:fillRect/>
          </a:stretch>
        </p:blipFill>
        <p:spPr>
          <a:xfrm>
            <a:off x="1382700" y="0"/>
            <a:ext cx="9531458"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40ED632-B3E7-464B-BEB5-4E150F50FA57}"/>
              </a:ext>
            </a:extLst>
          </p:cNvPr>
          <p:cNvSpPr txBox="1"/>
          <p:nvPr/>
        </p:nvSpPr>
        <p:spPr>
          <a:xfrm>
            <a:off x="79900" y="2947385"/>
            <a:ext cx="11967100"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LA OBRA TERMINADA</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6B734A-4ED5-498F-91AF-5445EA167AB9}"/>
              </a:ext>
            </a:extLst>
          </p:cNvPr>
          <p:cNvPicPr>
            <a:picLocks noChangeAspect="1"/>
          </p:cNvPicPr>
          <p:nvPr/>
        </p:nvPicPr>
        <p:blipFill>
          <a:blip r:embed="rId3"/>
          <a:stretch>
            <a:fillRect/>
          </a:stretch>
        </p:blipFill>
        <p:spPr>
          <a:xfrm>
            <a:off x="0" y="0"/>
            <a:ext cx="12109143" cy="6801727"/>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7DC511-30FB-41EE-B3B7-15FCC2A5CA91}"/>
              </a:ext>
            </a:extLst>
          </p:cNvPr>
          <p:cNvPicPr>
            <a:picLocks noChangeAspect="1"/>
          </p:cNvPicPr>
          <p:nvPr/>
        </p:nvPicPr>
        <p:blipFill>
          <a:blip r:embed="rId2"/>
          <a:stretch>
            <a:fillRect/>
          </a:stretch>
        </p:blipFill>
        <p:spPr>
          <a:xfrm>
            <a:off x="1175461" y="0"/>
            <a:ext cx="9841074"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4C2B91-3DAB-4B06-BFC4-6517C4215896}"/>
              </a:ext>
            </a:extLst>
          </p:cNvPr>
          <p:cNvPicPr>
            <a:picLocks noChangeAspect="1"/>
          </p:cNvPicPr>
          <p:nvPr/>
        </p:nvPicPr>
        <p:blipFill>
          <a:blip r:embed="rId2"/>
          <a:stretch>
            <a:fillRect/>
          </a:stretch>
        </p:blipFill>
        <p:spPr>
          <a:xfrm>
            <a:off x="843424" y="0"/>
            <a:ext cx="10512774"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8BB0BD-70B2-48C0-A8DD-CFD41560B8FC}"/>
              </a:ext>
            </a:extLst>
          </p:cNvPr>
          <p:cNvPicPr>
            <a:picLocks noChangeAspect="1"/>
          </p:cNvPicPr>
          <p:nvPr/>
        </p:nvPicPr>
        <p:blipFill>
          <a:blip r:embed="rId2"/>
          <a:stretch>
            <a:fillRect/>
          </a:stretch>
        </p:blipFill>
        <p:spPr>
          <a:xfrm>
            <a:off x="373221" y="0"/>
            <a:ext cx="11445553" cy="6858000"/>
          </a:xfrm>
          <a:prstGeom prst="rect">
            <a:avLst/>
          </a:prstGeom>
          <a:noFill/>
          <a:ln cap="flat">
            <a:noFill/>
          </a:ln>
        </p:spPr>
      </p:pic>
      <p:sp>
        <p:nvSpPr>
          <p:cNvPr id="3" name="CuadroTexto 3">
            <a:extLst>
              <a:ext uri="{FF2B5EF4-FFF2-40B4-BE49-F238E27FC236}">
                <a16:creationId xmlns:a16="http://schemas.microsoft.com/office/drawing/2014/main" id="{282ED001-6FF9-48D4-9ADD-BC4D45715896}"/>
              </a:ext>
            </a:extLst>
          </p:cNvPr>
          <p:cNvSpPr txBox="1"/>
          <p:nvPr/>
        </p:nvSpPr>
        <p:spPr>
          <a:xfrm>
            <a:off x="4367814" y="6383042"/>
            <a:ext cx="2876364"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El autor Okuda San Miguel</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B5E418-4B8A-499E-87F7-2D002FE3ED6B}"/>
              </a:ext>
            </a:extLst>
          </p:cNvPr>
          <p:cNvPicPr>
            <a:picLocks noChangeAspect="1"/>
          </p:cNvPicPr>
          <p:nvPr/>
        </p:nvPicPr>
        <p:blipFill>
          <a:blip r:embed="rId2"/>
          <a:stretch>
            <a:fillRect/>
          </a:stretch>
        </p:blipFill>
        <p:spPr>
          <a:xfrm>
            <a:off x="1295403" y="0"/>
            <a:ext cx="960120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7DF1C3-2AF4-43DA-A2F4-AD52920C3D54}"/>
              </a:ext>
            </a:extLst>
          </p:cNvPr>
          <p:cNvPicPr>
            <a:picLocks noChangeAspect="1"/>
          </p:cNvPicPr>
          <p:nvPr/>
        </p:nvPicPr>
        <p:blipFill>
          <a:blip r:embed="rId2"/>
          <a:stretch>
            <a:fillRect/>
          </a:stretch>
        </p:blipFill>
        <p:spPr>
          <a:xfrm>
            <a:off x="1671632" y="446336"/>
            <a:ext cx="8848721" cy="5610228"/>
          </a:xfrm>
          <a:prstGeom prst="rect">
            <a:avLst/>
          </a:prstGeom>
          <a:noFill/>
          <a:ln cap="flat">
            <a:noFill/>
          </a:ln>
        </p:spPr>
      </p:pic>
      <p:sp>
        <p:nvSpPr>
          <p:cNvPr id="3" name="CuadroTexto 3">
            <a:extLst>
              <a:ext uri="{FF2B5EF4-FFF2-40B4-BE49-F238E27FC236}">
                <a16:creationId xmlns:a16="http://schemas.microsoft.com/office/drawing/2014/main" id="{568D21EE-A5CB-4F12-95FF-03C614CDA512}"/>
              </a:ext>
            </a:extLst>
          </p:cNvPr>
          <p:cNvSpPr txBox="1"/>
          <p:nvPr/>
        </p:nvSpPr>
        <p:spPr>
          <a:xfrm>
            <a:off x="1704514" y="6081208"/>
            <a:ext cx="8717871"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El autor Okuda San Miguel y el Presidente de Cantabria Miguel Ángel Revilla</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663519-63B3-4C9E-A65C-78FE70036867}"/>
              </a:ext>
            </a:extLst>
          </p:cNvPr>
          <p:cNvPicPr>
            <a:picLocks noChangeAspect="1"/>
          </p:cNvPicPr>
          <p:nvPr/>
        </p:nvPicPr>
        <p:blipFill>
          <a:blip r:embed="rId2"/>
          <a:stretch>
            <a:fillRect/>
          </a:stretch>
        </p:blipFill>
        <p:spPr>
          <a:xfrm>
            <a:off x="1015998" y="0"/>
            <a:ext cx="10159998"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3E8B14C-3FFC-40CE-906B-559677323E2C}"/>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9A920CAC-79B8-48D5-A9AA-AE9F0ACB65D9}"/>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F6BEF272-2CDC-460F-83B9-DE2ABF2D39B2}"/>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4AA345EF-4CF1-43B7-B596-F62B25936EF0}"/>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E52E8DDD-36BC-4D3C-A985-117586FB9E67}"/>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6254039B-3D30-4B3A-A03E-ECFBFA27EA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6049AA23-D92B-4434-AB66-27B265E8E6B9}"/>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23BBD672-5391-4625-83B1-7BEFD7A42F64}"/>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A7B4A314-4519-4349-A0B9-45206B0CD17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1FA9824A-055C-4206-B7FB-20A573FB1FE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FC93CB7C-1F6A-4E22-9291-8E5DD618519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FE7B7A62-CF73-48A5-ADD7-A54E01941BC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6430CC3A-7CA6-4F53-B750-AEBE42970AA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22D722FC-8269-4B92-BAEC-F9704CCACF4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0790357"/>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TotalTime>
  <Words>659</Words>
  <Application>Microsoft Office PowerPoint</Application>
  <PresentationFormat>Panorámica</PresentationFormat>
  <Paragraphs>23</Paragraphs>
  <Slides>25</Slides>
  <Notes>3</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25</vt:i4>
      </vt:variant>
    </vt:vector>
  </HeadingPairs>
  <TitlesOfParts>
    <vt:vector size="34"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2020-10-04T17:58:21Z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