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3" r:id="rId2"/>
  </p:sldMasterIdLst>
  <p:sldIdLst>
    <p:sldId id="286" r:id="rId3"/>
    <p:sldId id="295" r:id="rId4"/>
    <p:sldId id="304" r:id="rId5"/>
    <p:sldId id="297" r:id="rId6"/>
    <p:sldId id="296" r:id="rId7"/>
    <p:sldId id="298" r:id="rId8"/>
    <p:sldId id="324" r:id="rId9"/>
    <p:sldId id="325" r:id="rId10"/>
    <p:sldId id="326" r:id="rId11"/>
    <p:sldId id="327" r:id="rId12"/>
    <p:sldId id="310" r:id="rId13"/>
    <p:sldId id="299" r:id="rId14"/>
    <p:sldId id="293" r:id="rId15"/>
    <p:sldId id="328" r:id="rId16"/>
    <p:sldId id="300" r:id="rId17"/>
    <p:sldId id="302" r:id="rId18"/>
    <p:sldId id="301" r:id="rId19"/>
    <p:sldId id="334" r:id="rId20"/>
    <p:sldId id="335" r:id="rId21"/>
    <p:sldId id="294" r:id="rId22"/>
    <p:sldId id="305" r:id="rId23"/>
    <p:sldId id="306" r:id="rId24"/>
    <p:sldId id="307" r:id="rId25"/>
    <p:sldId id="308" r:id="rId26"/>
    <p:sldId id="309" r:id="rId27"/>
    <p:sldId id="311" r:id="rId28"/>
    <p:sldId id="312" r:id="rId29"/>
    <p:sldId id="336" r:id="rId30"/>
    <p:sldId id="314" r:id="rId31"/>
    <p:sldId id="313" r:id="rId32"/>
    <p:sldId id="315" r:id="rId33"/>
    <p:sldId id="337" r:id="rId34"/>
    <p:sldId id="338" r:id="rId35"/>
    <p:sldId id="339" r:id="rId36"/>
    <p:sldId id="329" r:id="rId37"/>
    <p:sldId id="330" r:id="rId38"/>
    <p:sldId id="316" r:id="rId39"/>
    <p:sldId id="340" r:id="rId40"/>
    <p:sldId id="317" r:id="rId41"/>
    <p:sldId id="332" r:id="rId42"/>
    <p:sldId id="333" r:id="rId43"/>
    <p:sldId id="321" r:id="rId44"/>
    <p:sldId id="318" r:id="rId45"/>
    <p:sldId id="322" r:id="rId46"/>
    <p:sldId id="341" r:id="rId47"/>
    <p:sldId id="319" r:id="rId48"/>
    <p:sldId id="320" r:id="rId49"/>
    <p:sldId id="343" r:id="rId50"/>
    <p:sldId id="344" r:id="rId51"/>
    <p:sldId id="342" r:id="rId52"/>
    <p:sldId id="331" r:id="rId53"/>
    <p:sldId id="288" r:id="rId54"/>
    <p:sldId id="347" r:id="rId55"/>
  </p:sldIdLst>
  <p:sldSz cx="23956963" cy="14995525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Garamond" pitchFamily="18" charset="0"/>
        <a:ea typeface="+mn-ea"/>
        <a:cs typeface="+mn-cs"/>
      </a:defRPr>
    </a:lvl1pPr>
    <a:lvl2pPr marL="457172"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Garamond" pitchFamily="18" charset="0"/>
        <a:ea typeface="+mn-ea"/>
        <a:cs typeface="+mn-cs"/>
      </a:defRPr>
    </a:lvl2pPr>
    <a:lvl3pPr marL="914344"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Garamond" pitchFamily="18" charset="0"/>
        <a:ea typeface="+mn-ea"/>
        <a:cs typeface="+mn-cs"/>
      </a:defRPr>
    </a:lvl3pPr>
    <a:lvl4pPr marL="1371516"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Garamond" pitchFamily="18" charset="0"/>
        <a:ea typeface="+mn-ea"/>
        <a:cs typeface="+mn-cs"/>
      </a:defRPr>
    </a:lvl4pPr>
    <a:lvl5pPr marL="1828688"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Garamond" pitchFamily="18" charset="0"/>
        <a:ea typeface="+mn-ea"/>
        <a:cs typeface="+mn-cs"/>
      </a:defRPr>
    </a:lvl5pPr>
    <a:lvl6pPr marL="2285860" algn="l" defTabSz="914344" rtl="0" eaLnBrk="1" latinLnBrk="0" hangingPunct="1">
      <a:defRPr sz="4400" b="1" kern="1200">
        <a:solidFill>
          <a:schemeClr val="bg1"/>
        </a:solidFill>
        <a:latin typeface="Garamond" pitchFamily="18" charset="0"/>
        <a:ea typeface="+mn-ea"/>
        <a:cs typeface="+mn-cs"/>
      </a:defRPr>
    </a:lvl6pPr>
    <a:lvl7pPr marL="2743032" algn="l" defTabSz="914344" rtl="0" eaLnBrk="1" latinLnBrk="0" hangingPunct="1">
      <a:defRPr sz="4400" b="1" kern="1200">
        <a:solidFill>
          <a:schemeClr val="bg1"/>
        </a:solidFill>
        <a:latin typeface="Garamond" pitchFamily="18" charset="0"/>
        <a:ea typeface="+mn-ea"/>
        <a:cs typeface="+mn-cs"/>
      </a:defRPr>
    </a:lvl7pPr>
    <a:lvl8pPr marL="3200204" algn="l" defTabSz="914344" rtl="0" eaLnBrk="1" latinLnBrk="0" hangingPunct="1">
      <a:defRPr sz="4400" b="1" kern="1200">
        <a:solidFill>
          <a:schemeClr val="bg1"/>
        </a:solidFill>
        <a:latin typeface="Garamond" pitchFamily="18" charset="0"/>
        <a:ea typeface="+mn-ea"/>
        <a:cs typeface="+mn-cs"/>
      </a:defRPr>
    </a:lvl8pPr>
    <a:lvl9pPr marL="3657376" algn="l" defTabSz="914344" rtl="0" eaLnBrk="1" latinLnBrk="0" hangingPunct="1">
      <a:defRPr sz="4400" b="1" kern="1200">
        <a:solidFill>
          <a:schemeClr val="bg1"/>
        </a:solidFill>
        <a:latin typeface="Garamond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f/8MXPx5mQPWsRjzfQscQ" hashData="nSGdrElSIkmMVM2CcvNa3QxMIc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00FF"/>
    <a:srgbClr val="996600"/>
    <a:srgbClr val="FFFFFF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05" autoAdjust="0"/>
    <p:restoredTop sz="99835" autoAdjust="0"/>
  </p:normalViewPr>
  <p:slideViewPr>
    <p:cSldViewPr>
      <p:cViewPr>
        <p:scale>
          <a:sx n="30" d="100"/>
          <a:sy n="30" d="100"/>
        </p:scale>
        <p:origin x="-1110" y="-498"/>
      </p:cViewPr>
      <p:guideLst>
        <p:guide orient="horz" pos="4723"/>
        <p:guide pos="754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0" d="100"/>
        <a:sy n="3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97050" y="4657724"/>
            <a:ext cx="20362863" cy="3214688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94100" y="8497888"/>
            <a:ext cx="16768763" cy="3832225"/>
          </a:xfrm>
        </p:spPr>
        <p:txBody>
          <a:bodyPr/>
          <a:lstStyle>
            <a:lvl1pPr marL="0" indent="0" algn="ctr">
              <a:buNone/>
              <a:defRPr/>
            </a:lvl1pPr>
            <a:lvl2pPr marL="457172" indent="0" algn="ctr">
              <a:buNone/>
              <a:defRPr/>
            </a:lvl2pPr>
            <a:lvl3pPr marL="914344" indent="0" algn="ctr">
              <a:buNone/>
              <a:defRPr/>
            </a:lvl3pPr>
            <a:lvl4pPr marL="1371516" indent="0" algn="ctr">
              <a:buNone/>
              <a:defRPr/>
            </a:lvl4pPr>
            <a:lvl5pPr marL="1828688" indent="0" algn="ctr">
              <a:buNone/>
              <a:defRPr/>
            </a:lvl5pPr>
            <a:lvl6pPr marL="2285860" indent="0" algn="ctr">
              <a:buNone/>
              <a:defRPr/>
            </a:lvl6pPr>
            <a:lvl7pPr marL="2743032" indent="0" algn="ctr">
              <a:buNone/>
              <a:defRPr/>
            </a:lvl7pPr>
            <a:lvl8pPr marL="3200204" indent="0" algn="ctr">
              <a:buNone/>
              <a:defRPr/>
            </a:lvl8pPr>
            <a:lvl9pPr marL="3657376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FF4C71-FFB4-46C9-88BF-E56291DD9B11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6619C3-F6AD-4A4D-ADA5-E9D16E9777E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1" y="9636128"/>
            <a:ext cx="20362863" cy="2978151"/>
          </a:xfrm>
        </p:spPr>
        <p:txBody>
          <a:bodyPr anchor="t"/>
          <a:lstStyle>
            <a:lvl1pPr algn="l">
              <a:defRPr sz="39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92301" y="6356352"/>
            <a:ext cx="20362863" cy="3279776"/>
          </a:xfrm>
        </p:spPr>
        <p:txBody>
          <a:bodyPr anchor="b"/>
          <a:lstStyle>
            <a:lvl1pPr marL="0" indent="0">
              <a:buNone/>
              <a:defRPr sz="1900"/>
            </a:lvl1pPr>
            <a:lvl2pPr marL="457172" indent="0">
              <a:buNone/>
              <a:defRPr sz="1700"/>
            </a:lvl2pPr>
            <a:lvl3pPr marL="914344" indent="0">
              <a:buNone/>
              <a:defRPr sz="1700"/>
            </a:lvl3pPr>
            <a:lvl4pPr marL="1371516" indent="0">
              <a:buNone/>
              <a:defRPr sz="1500"/>
            </a:lvl4pPr>
            <a:lvl5pPr marL="1828688" indent="0">
              <a:buNone/>
              <a:defRPr sz="1500"/>
            </a:lvl5pPr>
            <a:lvl6pPr marL="2285860" indent="0">
              <a:buNone/>
              <a:defRPr sz="1500"/>
            </a:lvl6pPr>
            <a:lvl7pPr marL="2743032" indent="0">
              <a:buNone/>
              <a:defRPr sz="1500"/>
            </a:lvl7pPr>
            <a:lvl8pPr marL="3200204" indent="0">
              <a:buNone/>
              <a:defRPr sz="1500"/>
            </a:lvl8pPr>
            <a:lvl9pPr marL="3657376" indent="0">
              <a:buNone/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3D9BC6-F459-42F7-A1E2-13A6EBE6D42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98563" y="3498854"/>
            <a:ext cx="10702925" cy="989647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2053887" y="3498854"/>
            <a:ext cx="10704513" cy="989647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06F839-CA9D-486F-949B-97F79AA412B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98567" y="3355979"/>
            <a:ext cx="10583861" cy="14001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2" indent="0">
              <a:buNone/>
              <a:defRPr sz="1900" b="1"/>
            </a:lvl2pPr>
            <a:lvl3pPr marL="914344" indent="0">
              <a:buNone/>
              <a:defRPr sz="1700" b="1"/>
            </a:lvl3pPr>
            <a:lvl4pPr marL="1371516" indent="0">
              <a:buNone/>
              <a:defRPr sz="1700" b="1"/>
            </a:lvl4pPr>
            <a:lvl5pPr marL="1828688" indent="0">
              <a:buNone/>
              <a:defRPr sz="1700" b="1"/>
            </a:lvl5pPr>
            <a:lvl6pPr marL="2285860" indent="0">
              <a:buNone/>
              <a:defRPr sz="1700" b="1"/>
            </a:lvl6pPr>
            <a:lvl7pPr marL="2743032" indent="0">
              <a:buNone/>
              <a:defRPr sz="1700" b="1"/>
            </a:lvl7pPr>
            <a:lvl8pPr marL="3200204" indent="0">
              <a:buNone/>
              <a:defRPr sz="1700" b="1"/>
            </a:lvl8pPr>
            <a:lvl9pPr marL="3657376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8567" y="4756151"/>
            <a:ext cx="10583861" cy="8639176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169780" y="3355979"/>
            <a:ext cx="10588624" cy="14001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2" indent="0">
              <a:buNone/>
              <a:defRPr sz="1900" b="1"/>
            </a:lvl2pPr>
            <a:lvl3pPr marL="914344" indent="0">
              <a:buNone/>
              <a:defRPr sz="1700" b="1"/>
            </a:lvl3pPr>
            <a:lvl4pPr marL="1371516" indent="0">
              <a:buNone/>
              <a:defRPr sz="1700" b="1"/>
            </a:lvl4pPr>
            <a:lvl5pPr marL="1828688" indent="0">
              <a:buNone/>
              <a:defRPr sz="1700" b="1"/>
            </a:lvl5pPr>
            <a:lvl6pPr marL="2285860" indent="0">
              <a:buNone/>
              <a:defRPr sz="1700" b="1"/>
            </a:lvl6pPr>
            <a:lvl7pPr marL="2743032" indent="0">
              <a:buNone/>
              <a:defRPr sz="1700" b="1"/>
            </a:lvl7pPr>
            <a:lvl8pPr marL="3200204" indent="0">
              <a:buNone/>
              <a:defRPr sz="1700" b="1"/>
            </a:lvl8pPr>
            <a:lvl9pPr marL="3657376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169780" y="4756151"/>
            <a:ext cx="10588624" cy="8639176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AD8720-8566-429B-B90C-DC2A0BCE8FC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9F2329-7A95-4030-B2B6-5E44036310D0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6AE872-E9BD-4198-88BD-2F7CA3E3C5ED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98567" y="596901"/>
            <a:ext cx="7880350" cy="2541588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366254" y="596900"/>
            <a:ext cx="13392149" cy="12798425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98567" y="3138489"/>
            <a:ext cx="7880350" cy="10256836"/>
          </a:xfrm>
        </p:spPr>
        <p:txBody>
          <a:bodyPr/>
          <a:lstStyle>
            <a:lvl1pPr marL="0" indent="0">
              <a:buNone/>
              <a:defRPr sz="1500"/>
            </a:lvl1pPr>
            <a:lvl2pPr marL="457172" indent="0">
              <a:buNone/>
              <a:defRPr sz="1200"/>
            </a:lvl2pPr>
            <a:lvl3pPr marL="914344" indent="0">
              <a:buNone/>
              <a:defRPr sz="1000"/>
            </a:lvl3pPr>
            <a:lvl4pPr marL="1371516" indent="0">
              <a:buNone/>
              <a:defRPr sz="1000"/>
            </a:lvl4pPr>
            <a:lvl5pPr marL="1828688" indent="0">
              <a:buNone/>
              <a:defRPr sz="1000"/>
            </a:lvl5pPr>
            <a:lvl6pPr marL="2285860" indent="0">
              <a:buNone/>
              <a:defRPr sz="1000"/>
            </a:lvl6pPr>
            <a:lvl7pPr marL="2743032" indent="0">
              <a:buNone/>
              <a:defRPr sz="1000"/>
            </a:lvl7pPr>
            <a:lvl8pPr marL="3200204" indent="0">
              <a:buNone/>
              <a:defRPr sz="1000"/>
            </a:lvl8pPr>
            <a:lvl9pPr marL="3657376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A1E73-8224-4801-9397-2B66D7B4E77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95827" y="10496551"/>
            <a:ext cx="14374812" cy="1239838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95827" y="1339850"/>
            <a:ext cx="14374812" cy="8997949"/>
          </a:xfrm>
        </p:spPr>
        <p:txBody>
          <a:bodyPr/>
          <a:lstStyle>
            <a:lvl1pPr marL="0" indent="0">
              <a:buNone/>
              <a:defRPr sz="3200"/>
            </a:lvl1pPr>
            <a:lvl2pPr marL="457172" indent="0">
              <a:buNone/>
              <a:defRPr sz="2900"/>
            </a:lvl2pPr>
            <a:lvl3pPr marL="914344" indent="0">
              <a:buNone/>
              <a:defRPr sz="2400"/>
            </a:lvl3pPr>
            <a:lvl4pPr marL="1371516" indent="0">
              <a:buNone/>
              <a:defRPr sz="1900"/>
            </a:lvl4pPr>
            <a:lvl5pPr marL="1828688" indent="0">
              <a:buNone/>
              <a:defRPr sz="1900"/>
            </a:lvl5pPr>
            <a:lvl6pPr marL="2285860" indent="0">
              <a:buNone/>
              <a:defRPr sz="1900"/>
            </a:lvl6pPr>
            <a:lvl7pPr marL="2743032" indent="0">
              <a:buNone/>
              <a:defRPr sz="1900"/>
            </a:lvl7pPr>
            <a:lvl8pPr marL="3200204" indent="0">
              <a:buNone/>
              <a:defRPr sz="1900"/>
            </a:lvl8pPr>
            <a:lvl9pPr marL="3657376" indent="0">
              <a:buNone/>
              <a:defRPr sz="19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95827" y="11736388"/>
            <a:ext cx="14374812" cy="1758950"/>
          </a:xfrm>
        </p:spPr>
        <p:txBody>
          <a:bodyPr/>
          <a:lstStyle>
            <a:lvl1pPr marL="0" indent="0">
              <a:buNone/>
              <a:defRPr sz="1500"/>
            </a:lvl1pPr>
            <a:lvl2pPr marL="457172" indent="0">
              <a:buNone/>
              <a:defRPr sz="1200"/>
            </a:lvl2pPr>
            <a:lvl3pPr marL="914344" indent="0">
              <a:buNone/>
              <a:defRPr sz="1000"/>
            </a:lvl3pPr>
            <a:lvl4pPr marL="1371516" indent="0">
              <a:buNone/>
              <a:defRPr sz="1000"/>
            </a:lvl4pPr>
            <a:lvl5pPr marL="1828688" indent="0">
              <a:buNone/>
              <a:defRPr sz="1000"/>
            </a:lvl5pPr>
            <a:lvl6pPr marL="2285860" indent="0">
              <a:buNone/>
              <a:defRPr sz="1000"/>
            </a:lvl6pPr>
            <a:lvl7pPr marL="2743032" indent="0">
              <a:buNone/>
              <a:defRPr sz="1000"/>
            </a:lvl7pPr>
            <a:lvl8pPr marL="3200204" indent="0">
              <a:buNone/>
              <a:defRPr sz="1000"/>
            </a:lvl8pPr>
            <a:lvl9pPr marL="3657376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270E5C-736C-4574-BE22-C56E7331FD8C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3907D3-B574-4641-92BD-C64C82E71483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368838" y="600075"/>
            <a:ext cx="5389562" cy="1279525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98563" y="600075"/>
            <a:ext cx="16017876" cy="127952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839D9A-2FBE-4574-9461-7C88658351B6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96772" y="4658337"/>
            <a:ext cx="20363419" cy="3214319"/>
          </a:xfrm>
          <a:prstGeom prst="rect">
            <a:avLst/>
          </a:prstGeom>
        </p:spPr>
        <p:txBody>
          <a:bodyPr lIns="222569" tIns="111287" rIns="222569" bIns="111287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93545" y="8497464"/>
            <a:ext cx="16769874" cy="3832190"/>
          </a:xfrm>
          <a:prstGeom prst="rect">
            <a:avLst/>
          </a:prstGeom>
        </p:spPr>
        <p:txBody>
          <a:bodyPr lIns="222569" tIns="111287" rIns="222569" bIns="111287"/>
          <a:lstStyle>
            <a:lvl1pPr marL="0" indent="0" algn="ctr">
              <a:buNone/>
              <a:defRPr/>
            </a:lvl1pPr>
            <a:lvl2pPr marL="1112848" indent="0" algn="ctr">
              <a:buNone/>
              <a:defRPr/>
            </a:lvl2pPr>
            <a:lvl3pPr marL="2225696" indent="0" algn="ctr">
              <a:buNone/>
              <a:defRPr/>
            </a:lvl3pPr>
            <a:lvl4pPr marL="3338544" indent="0" algn="ctr">
              <a:buNone/>
              <a:defRPr/>
            </a:lvl4pPr>
            <a:lvl5pPr marL="4451392" indent="0" algn="ctr">
              <a:buNone/>
              <a:defRPr/>
            </a:lvl5pPr>
            <a:lvl6pPr marL="5564240" indent="0" algn="ctr">
              <a:buNone/>
              <a:defRPr/>
            </a:lvl6pPr>
            <a:lvl7pPr marL="6677088" indent="0" algn="ctr">
              <a:buNone/>
              <a:defRPr/>
            </a:lvl7pPr>
            <a:lvl8pPr marL="7789937" indent="0" algn="ctr">
              <a:buNone/>
              <a:defRPr/>
            </a:lvl8pPr>
            <a:lvl9pPr marL="8902785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98564" y="600077"/>
            <a:ext cx="21559836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3" tIns="45717" rIns="91433" bIns="4571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98564" y="3498854"/>
            <a:ext cx="21559836" cy="9896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3" tIns="45717" rIns="91433" bIns="4571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98563" y="13655675"/>
            <a:ext cx="5589586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3" tIns="45717" rIns="91433" bIns="45717" numCol="1" anchor="t" anchorCtr="0" compatLnSpc="1">
            <a:prstTxWarp prst="textNoShape">
              <a:avLst/>
            </a:prstTxWarp>
          </a:bodyPr>
          <a:lstStyle>
            <a:lvl1pPr defTabSz="915931">
              <a:defRPr sz="15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85153" y="13655675"/>
            <a:ext cx="7586662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3" tIns="45717" rIns="91433" bIns="45717" numCol="1" anchor="t" anchorCtr="0" compatLnSpc="1">
            <a:prstTxWarp prst="textNoShape">
              <a:avLst/>
            </a:prstTxWarp>
          </a:bodyPr>
          <a:lstStyle>
            <a:lvl1pPr algn="ctr" defTabSz="915931">
              <a:defRPr sz="15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168814" y="13655675"/>
            <a:ext cx="5589586" cy="104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3" tIns="45717" rIns="91433" bIns="45717" numCol="1" anchor="t" anchorCtr="0" compatLnSpc="1">
            <a:prstTxWarp prst="textNoShape">
              <a:avLst/>
            </a:prstTxWarp>
          </a:bodyPr>
          <a:lstStyle>
            <a:lvl1pPr algn="r" defTabSz="915931">
              <a:defRPr sz="1500" b="0">
                <a:solidFill>
                  <a:schemeClr val="tx1"/>
                </a:solidFill>
                <a:latin typeface="+mn-lt"/>
              </a:defRPr>
            </a:lvl1pPr>
          </a:lstStyle>
          <a:p>
            <a:fld id="{2E2C861B-014B-47A3-A894-DD33AF7D6190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med" advTm="6000">
    <p:random/>
  </p:transition>
  <p:txStyles>
    <p:titleStyle>
      <a:lvl1pPr algn="ctr" defTabSz="915931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defTabSz="915931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defTabSz="915931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defTabSz="915931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defTabSz="915931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172" algn="ctr" defTabSz="915931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344" algn="ctr" defTabSz="915931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516" algn="ctr" defTabSz="915931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688" algn="ctr" defTabSz="915931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4469" indent="-344469" algn="l" defTabSz="915931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316" indent="-285731" algn="l" defTabSz="915931" rtl="0" eaLnBrk="1" fontAlgn="base" hangingPunct="1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</a:defRPr>
      </a:lvl2pPr>
      <a:lvl3pPr marL="1144519" indent="-228586" algn="l" defTabSz="915931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102" indent="-228586" algn="l" defTabSz="915931" rtl="0" eaLnBrk="1" fontAlgn="base" hangingPunct="1">
        <a:spcBef>
          <a:spcPct val="20000"/>
        </a:spcBef>
        <a:spcAft>
          <a:spcPct val="0"/>
        </a:spcAft>
        <a:buChar char="–"/>
        <a:defRPr sz="1900">
          <a:solidFill>
            <a:schemeClr val="tx1"/>
          </a:solidFill>
          <a:latin typeface="+mn-lt"/>
        </a:defRPr>
      </a:lvl4pPr>
      <a:lvl5pPr marL="2055687" indent="-228586" algn="l" defTabSz="915931" rtl="0" eaLnBrk="1" fontAlgn="base" hangingPunct="1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5pPr>
      <a:lvl6pPr marL="2512861" indent="-228586" algn="l" defTabSz="915931" rtl="0" eaLnBrk="1" fontAlgn="base" hangingPunct="1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6pPr>
      <a:lvl7pPr marL="2970033" indent="-228586" algn="l" defTabSz="915931" rtl="0" eaLnBrk="1" fontAlgn="base" hangingPunct="1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7pPr>
      <a:lvl8pPr marL="3427203" indent="-228586" algn="l" defTabSz="915931" rtl="0" eaLnBrk="1" fontAlgn="base" hangingPunct="1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8pPr>
      <a:lvl9pPr marL="3884375" indent="-228586" algn="l" defTabSz="915931" rtl="0" eaLnBrk="1" fontAlgn="base" hangingPunct="1">
        <a:spcBef>
          <a:spcPct val="20000"/>
        </a:spcBef>
        <a:spcAft>
          <a:spcPct val="0"/>
        </a:spcAft>
        <a:buChar char="»"/>
        <a:defRPr sz="19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34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2" algn="l" defTabSz="91434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4" algn="l" defTabSz="91434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16" algn="l" defTabSz="91434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88" algn="l" defTabSz="91434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0" algn="l" defTabSz="91434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32" algn="l" defTabSz="91434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04" algn="l" defTabSz="91434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76" algn="l" defTabSz="914344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97848" y="13655647"/>
            <a:ext cx="5589958" cy="1041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2576" tIns="111289" rIns="222576" bIns="111289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5pPr>
      <a:lvl6pPr marL="1112882"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6pPr>
      <a:lvl7pPr marL="2225764"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7pPr>
      <a:lvl8pPr marL="3338646"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8pPr>
      <a:lvl9pPr marL="4451529"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834660" indent="-834660" algn="l" rtl="0" fontAlgn="base">
        <a:spcBef>
          <a:spcPct val="20000"/>
        </a:spcBef>
        <a:spcAft>
          <a:spcPct val="0"/>
        </a:spcAft>
        <a:buChar char="•"/>
        <a:defRPr sz="7800">
          <a:solidFill>
            <a:schemeClr val="tx1"/>
          </a:solidFill>
          <a:latin typeface="+mn-lt"/>
          <a:ea typeface="+mn-ea"/>
          <a:cs typeface="+mn-cs"/>
        </a:defRPr>
      </a:lvl1pPr>
      <a:lvl2pPr marL="1808433" indent="-695551" algn="l" rtl="0" fontAlgn="base">
        <a:spcBef>
          <a:spcPct val="20000"/>
        </a:spcBef>
        <a:spcAft>
          <a:spcPct val="0"/>
        </a:spcAft>
        <a:buChar char="–"/>
        <a:defRPr sz="6800">
          <a:solidFill>
            <a:schemeClr val="tx1"/>
          </a:solidFill>
          <a:latin typeface="+mn-lt"/>
          <a:cs typeface="+mn-cs"/>
        </a:defRPr>
      </a:lvl2pPr>
      <a:lvl3pPr marL="2782205" indent="-556441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  <a:cs typeface="+mn-cs"/>
        </a:defRPr>
      </a:lvl3pPr>
      <a:lvl4pPr marL="3895088" indent="-556441" algn="l" rtl="0" fontAlgn="base">
        <a:spcBef>
          <a:spcPct val="20000"/>
        </a:spcBef>
        <a:spcAft>
          <a:spcPct val="0"/>
        </a:spcAft>
        <a:buChar char="–"/>
        <a:defRPr sz="4900">
          <a:solidFill>
            <a:schemeClr val="tx1"/>
          </a:solidFill>
          <a:latin typeface="+mn-lt"/>
          <a:cs typeface="+mn-cs"/>
        </a:defRPr>
      </a:lvl4pPr>
      <a:lvl5pPr marL="5007970" indent="-556441" algn="l" rtl="0" fontAlgn="base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  <a:cs typeface="+mn-cs"/>
        </a:defRPr>
      </a:lvl5pPr>
      <a:lvl6pPr marL="6120852" indent="-556441" algn="l" rtl="0" fontAlgn="base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  <a:cs typeface="+mn-cs"/>
        </a:defRPr>
      </a:lvl6pPr>
      <a:lvl7pPr marL="7233734" indent="-556441" algn="l" rtl="0" fontAlgn="base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  <a:cs typeface="+mn-cs"/>
        </a:defRPr>
      </a:lvl7pPr>
      <a:lvl8pPr marL="8346616" indent="-556441" algn="l" rtl="0" fontAlgn="base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  <a:cs typeface="+mn-cs"/>
        </a:defRPr>
      </a:lvl8pPr>
      <a:lvl9pPr marL="9459498" indent="-556441" algn="l" rtl="0" fontAlgn="base">
        <a:spcBef>
          <a:spcPct val="20000"/>
        </a:spcBef>
        <a:spcAft>
          <a:spcPct val="0"/>
        </a:spcAft>
        <a:buChar char="»"/>
        <a:defRPr sz="4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2225764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1pPr>
      <a:lvl2pPr marL="1112882" algn="l" defTabSz="2225764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2pPr>
      <a:lvl3pPr marL="2225764" algn="l" defTabSz="2225764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3pPr>
      <a:lvl4pPr marL="3338646" algn="l" defTabSz="2225764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4pPr>
      <a:lvl5pPr marL="4451529" algn="l" defTabSz="2225764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5pPr>
      <a:lvl6pPr marL="5564411" algn="l" defTabSz="2225764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6pPr>
      <a:lvl7pPr marL="6677293" algn="l" defTabSz="2225764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7pPr>
      <a:lvl8pPr marL="7790175" algn="l" defTabSz="2225764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8pPr>
      <a:lvl9pPr marL="8903057" algn="l" defTabSz="2225764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gif"/><Relationship Id="rId4" Type="http://schemas.openxmlformats.org/officeDocument/2006/relationships/image" Target="../media/image4.jpe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5.png"/><Relationship Id="rId10" Type="http://schemas.openxmlformats.org/officeDocument/2006/relationships/image" Target="../media/image6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06" name="Picture 3" descr="J:\Images\i,Western\3a5863dc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3956963" cy="149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http://www.farwestlamera.com/s/img/emotionheader5798328399.jpg"/>
          <p:cNvPicPr>
            <a:picLocks noChangeAspect="1" noChangeArrowheads="1"/>
          </p:cNvPicPr>
          <p:nvPr/>
        </p:nvPicPr>
        <p:blipFill>
          <a:blip r:embed="rId4"/>
          <a:srcRect l="8544"/>
          <a:stretch>
            <a:fillRect/>
          </a:stretch>
        </p:blipFill>
        <p:spPr bwMode="auto">
          <a:xfrm>
            <a:off x="4758" y="0"/>
            <a:ext cx="23952205" cy="14995525"/>
          </a:xfrm>
          <a:prstGeom prst="rect">
            <a:avLst/>
          </a:prstGeom>
          <a:noFill/>
        </p:spPr>
      </p:pic>
      <p:sp>
        <p:nvSpPr>
          <p:cNvPr id="33797" name="WordArt 5"/>
          <p:cNvSpPr>
            <a:spLocks noChangeArrowheads="1" noChangeShapeType="1" noTextEdit="1"/>
          </p:cNvSpPr>
          <p:nvPr/>
        </p:nvSpPr>
        <p:spPr bwMode="auto">
          <a:xfrm>
            <a:off x="4120301" y="1354096"/>
            <a:ext cx="17140238" cy="2593974"/>
          </a:xfrm>
          <a:prstGeom prst="rect">
            <a:avLst/>
          </a:prstGeom>
        </p:spPr>
        <p:txBody>
          <a:bodyPr wrap="none" lIns="91436" tIns="45717" rIns="91436" bIns="45717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700" kern="1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/>
              </a:rPr>
              <a:t>FAR - </a:t>
            </a:r>
            <a:r>
              <a:rPr lang="es-ES" sz="3700" kern="1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/>
              </a:rPr>
              <a:t>WEST</a:t>
            </a:r>
            <a:endParaRPr lang="es-ES" sz="3700" kern="1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33799" name="WordArt 7" descr="rainbow"/>
          <p:cNvSpPr>
            <a:spLocks noChangeArrowheads="1" noChangeShapeType="1" noTextEdit="1"/>
          </p:cNvSpPr>
          <p:nvPr/>
        </p:nvSpPr>
        <p:spPr bwMode="auto">
          <a:xfrm>
            <a:off x="15836136" y="13355677"/>
            <a:ext cx="5229993" cy="771485"/>
          </a:xfrm>
          <a:prstGeom prst="rect">
            <a:avLst/>
          </a:prstGeom>
        </p:spPr>
        <p:txBody>
          <a:bodyPr wrap="none" lIns="91436" tIns="45717" rIns="91436" bIns="45717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700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33800" name="Picture 8" descr="CARA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597939" y="12177717"/>
            <a:ext cx="1739185" cy="2147887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33801" name="Picture 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2141233"/>
            <a:ext cx="3394076" cy="20272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 advTm="11000">
    <p:random/>
    <p:sndAc>
      <p:stSnd loop="1">
        <p:snd r:embed="rId2" name="marlbo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Public\Pictures\Sample Pictures\Deser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8513" y="-500063"/>
            <a:ext cx="25553989" cy="15995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J:\Images\i,Western\I.Country Paysages\fond-ecran-nature-paysages-montagnes-0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49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J:\Images\i,Western\Sheri_Drake_23-3608-Copyright_Steve_Thorn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" y="0"/>
            <a:ext cx="24256999" cy="1603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Lucille Mainville\Pictures\Animaux\Chevaux\I.Chevaux\7b10fc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52451"/>
            <a:ext cx="24838026" cy="15547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Picture 3" descr="C:\Users\Lucille Mainville\Pictures\009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1486079">
            <a:off x="20413664" y="12231689"/>
            <a:ext cx="5564188" cy="381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J:\Images\Montagnes\Tr,B_i.Montagnes\3236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49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parquewarner.com/sites/parquewarner.com/files/uploads/2013/10/Far-Wes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69974" cy="149955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http://www.losviajeros.net/fotos/europa/Disneyland/Disney_66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589145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http://www.adresse-gourmande.com/image-restaurant/paris/13209/the-lucky-nugget-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49955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http://www.united-events.es/images/servicios/eventos-tematicos/evento-far-west/evento-far-west-barcelona-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0103" y="1854160"/>
            <a:ext cx="19622348" cy="1228233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Users\Lucille Mainville\Pictures\2974694767_1_9_yuOn0Ba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892175"/>
            <a:ext cx="23956963" cy="1588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J:\Images\i,Western\390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500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 descr="J:\Images\i,Western\3a5863d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49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Picture 3" descr="J:\Images\i,Western\3a5863dc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23956963" cy="149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http://www.indoormadrid.com/wp-content/uploads/2015/10/farwest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131641" cy="149955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3" descr="J:\Images\i,Western\teepe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49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J:\Images\i,Western\cowboy-with-lasso-wallpapers_11662_1600x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7324" y="-117476"/>
            <a:ext cx="24144288" cy="15113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4" descr="J:\Images\Animaux\Animaux du Québec\Bison\0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49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http://pacofarero.com/wp-content/uploads/2014/04/calavera.jpg"/>
          <p:cNvPicPr>
            <a:picLocks noChangeAspect="1" noChangeArrowheads="1"/>
          </p:cNvPicPr>
          <p:nvPr/>
        </p:nvPicPr>
        <p:blipFill>
          <a:blip r:embed="rId2"/>
          <a:srcRect b="6271"/>
          <a:stretch>
            <a:fillRect/>
          </a:stretch>
        </p:blipFill>
        <p:spPr bwMode="auto">
          <a:xfrm>
            <a:off x="1" y="0"/>
            <a:ext cx="24747514" cy="149955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http://ocio.farodevigo.es/img_contenido/noticias/2012/09/120182/2012_09_24_IMG_2012_09_24_133A143A05_farwest_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49955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3" descr="C:\Users\Lucille Mainville\Pictures\Accessoires\Fonds+Pour créations+\Fonds.Pour Créations\Tr.B.Fonds.Fleurs\paysage_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23936326" cy="149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Picture 14" descr="C:\Users\Lucille Mainville\Pictures\Animaux\Chevaux\Gifts chevaux\mod_article3046914_8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599866" y="6237291"/>
            <a:ext cx="13019087" cy="920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0" name="Picture 2" descr="C:\Users\Lucille Mainville\Pictures\01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032792" y="13187364"/>
            <a:ext cx="4330701" cy="1808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61" name="Picture 3" descr="C:\Users\Lucille Mainville\Pictures\012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3427778">
            <a:off x="21362993" y="11933241"/>
            <a:ext cx="1416049" cy="3397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J:\Images\i,Western\I.Country Paysages\fond-ecran-nature-paysages-eau-rivieres-0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49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J:\Images\i,Western\I'Cowboys\3184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2" y="0"/>
            <a:ext cx="24014112" cy="149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J:\Images\Montagnes\Tr,B_i.Montagnes\fond-ecran-nature-paysages-forets-0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49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2" descr="J:\Images\i,Western\I.Country Paysages\fond-ecran-nature-paysages-montagnes-0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49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4" name="Picture 2" descr="J:\Images\i,Western\Cowboy_Sunset_by_wilddragonfly.jpg"/>
          <p:cNvPicPr>
            <a:picLocks noChangeAspect="1" noChangeArrowheads="1"/>
          </p:cNvPicPr>
          <p:nvPr/>
        </p:nvPicPr>
        <p:blipFill>
          <a:blip r:embed="rId3"/>
          <a:srcRect l="10622"/>
          <a:stretch>
            <a:fillRect/>
          </a:stretch>
        </p:blipFill>
        <p:spPr bwMode="auto">
          <a:xfrm>
            <a:off x="0" y="-3303585"/>
            <a:ext cx="23956963" cy="1829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5" name="Picture 2" descr="J:\Images\i,Western\Cowboy_Sunset_by_wilddragonfly.jpg"/>
          <p:cNvPicPr>
            <a:picLocks noChangeAspect="1" noChangeArrowheads="1"/>
          </p:cNvPicPr>
          <p:nvPr/>
        </p:nvPicPr>
        <p:blipFill>
          <a:blip r:embed="rId3"/>
          <a:srcRect l="10622"/>
          <a:stretch>
            <a:fillRect/>
          </a:stretch>
        </p:blipFill>
        <p:spPr bwMode="auto">
          <a:xfrm>
            <a:off x="0" y="-3303585"/>
            <a:ext cx="23956963" cy="1829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2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20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J:\Images\i,Western\fjndm11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49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19" name="Picture 5" descr="C:\Users\Lucille Mainville\Pictures\056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-263834">
            <a:off x="731839" y="752475"/>
            <a:ext cx="5989636" cy="5894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20" name="Picture 6" descr="C:\Users\Lucille Mainville\Pictures\2974750849_1_13_K6Bx4n7m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343787">
            <a:off x="14922500" y="9896479"/>
            <a:ext cx="8734425" cy="5394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Users\Lucille Mainville\Pictures\2974705873_2_13_QrL6chM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49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Lucille Mainville\Pictures\2974721307_2_13_5FWPSe7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"/>
            <a:ext cx="23956963" cy="1653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http://www.farwestlamera.com/s/img/emotionheader579832839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37681" y="0"/>
            <a:ext cx="26189886" cy="149955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3" descr="J:\Images\Montagnes\Tr,B_i.Montagnes\87624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2698" y="6350"/>
            <a:ext cx="23969662" cy="149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  <p:sndAc>
      <p:stSnd>
        <p:snd r:embed="rId2" name="la muerte tenia un precio53.wav"/>
      </p:stSnd>
    </p:sndAc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C:\Users\Lucille Mainville\Pictures\2974690211_1_11_nvRyI5z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49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J:\Images\i,Western\2956812453_1_3_blgbHIb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"/>
            <a:ext cx="23956963" cy="1552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http://www.colectivoerrante.es/wp-content/uploads/2013/03/FAR-WEST-POR-MAR-S%C3%81EZ-1024x680-636x3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551569" cy="149955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 descr="http://i.f1g.fr/media/ext/orig/www.lefigaro.fr/medias/2010/02/04/0ded417a-1184-11df-8f77-fbd63868e87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" y="0"/>
            <a:ext cx="24278781" cy="149955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http://www.cinemaldito.com/wp-content/uploads/2012/12/Sweetwater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74412" cy="149955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http://www.80grados.net/wp-content/uploads/2015/04/oeste-1-644x3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" y="0"/>
            <a:ext cx="23983281" cy="149955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http://www.ultimocartucho.es/wp-content/uploads/2015/07/revolver_colt_peacemaker_co2_umarex_h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24026866" cy="149955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J:\Images\i,Western\071226071730181071549937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8096"/>
            <a:ext cx="23956963" cy="1507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 descr="http://www.socialmediablogtrip.com/wp-content/uploads/2015/04/cortijodelfrail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103000" cy="149955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J:\Images\i,Western\max_800x800_images_stories_indianer_wirundindianer_Winter-Ques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49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86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http://captainquizz.s3.amazonaws.com/quizz/54e5da90ef10c3.523335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62169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0" name="Picture 2" descr="https://lacapitainerie.files.wordpress.com/2015/06/decors01_r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124431" cy="149955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6" descr="J:\Images\Indiennes\I.ord.Indiennes\bb66b09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411074" y="596900"/>
            <a:ext cx="9445625" cy="1439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7" name="Picture 7" descr="C:\Users\Lucille Mainville\Pictures\Animaux\Chevaux\Gifts chevaux\mod_article4113930_3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35049" y="520703"/>
            <a:ext cx="9247189" cy="1447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:\Users\Lucille Mainville\Pictures\Arbres.Boisés+\297580On_a_late_September_evening_by_RobinRoel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8" y="0"/>
            <a:ext cx="23902989" cy="149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C:\Users\Lucille Mainville\Pictures\Accessoires\Fonds+Pour créations+\Fonds.Pour Créations\Fonds.Animaux\Loups\loup-1024.jpg"/>
          <p:cNvPicPr>
            <a:picLocks noChangeAspect="1" noChangeArrowheads="1"/>
          </p:cNvPicPr>
          <p:nvPr/>
        </p:nvPicPr>
        <p:blipFill>
          <a:blip r:embed="rId2"/>
          <a:srcRect l="9846" b="14973"/>
          <a:stretch>
            <a:fillRect/>
          </a:stretch>
        </p:blipFill>
        <p:spPr bwMode="auto">
          <a:xfrm>
            <a:off x="0" y="-374647"/>
            <a:ext cx="23949025" cy="1537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1" name="Picture 4" descr="C:\Users\Lucille Mainville\Pictures\67ff280f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01667" y="728665"/>
            <a:ext cx="11433175" cy="9591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2" name="Picture 2" descr="http://www.croixdusud.info/img/pays/2048/gd_paddoc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49955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3" descr="J:\Images\i,Western\lnckzww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74664" y="-531814"/>
            <a:ext cx="25471439" cy="16398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J:\Images\i,Western\I'Cowboys\fond-ecran-nature-paysages-montagnes-0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77799"/>
            <a:ext cx="24239537" cy="15173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2" descr="J:\Images\i,Western\I'Cowboys\fond-ecran-nature-paysages-montagnes-010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-177799"/>
            <a:ext cx="24239537" cy="15173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http://img11.deviantart.net/d9c2/i/2010/178/5/8/far_west_by_beawes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"/>
            <a:ext cx="23956963" cy="153597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http://thumbs.dreamstime.com/x/far-west-town-196606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49955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 descr="http://img.over-blog.com/600x400/6/15/27/52/USA/Parcs-de-l-Ouest/11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499552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http://2.bp.blogspot.com/-GV5Ksn7Py7U/U2kOE5ms4LI/AAAAAAAAs_o/ySNq3oqxX1w/s1600/Skunk+Train+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23956963" cy="1578457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www.farwestlamera.com/s/img/emotionheader5798328399.jpg"/>
          <p:cNvPicPr>
            <a:picLocks noChangeAspect="1" noChangeArrowheads="1"/>
          </p:cNvPicPr>
          <p:nvPr/>
        </p:nvPicPr>
        <p:blipFill>
          <a:blip r:embed="rId2"/>
          <a:srcRect l="8544"/>
          <a:stretch>
            <a:fillRect/>
          </a:stretch>
        </p:blipFill>
        <p:spPr bwMode="auto">
          <a:xfrm>
            <a:off x="4758" y="0"/>
            <a:ext cx="23952205" cy="14995525"/>
          </a:xfrm>
          <a:prstGeom prst="rect">
            <a:avLst/>
          </a:prstGeom>
          <a:noFill/>
        </p:spPr>
      </p:pic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17407774" y="9640902"/>
            <a:ext cx="6549193" cy="642643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222561" tIns="111284" rIns="222561" bIns="111284">
            <a:spAutoFit/>
          </a:bodyPr>
          <a:lstStyle/>
          <a:p>
            <a:pPr algn="ctr" defTabSz="2225538" eaLnBrk="0" hangingPunct="0">
              <a:spcBef>
                <a:spcPct val="50000"/>
              </a:spcBef>
            </a:pPr>
            <a:endParaRPr lang="fr-FR" dirty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2225538" eaLnBrk="0" hangingPunct="0">
              <a:spcBef>
                <a:spcPct val="50000"/>
              </a:spcBef>
            </a:pPr>
            <a:r>
              <a:rPr lang="fr-FR" dirty="0">
                <a:solidFill>
                  <a:srgbClr val="FF00FF"/>
                </a:solidFill>
                <a:latin typeface="Comic Sans MS" pitchFamily="66" charset="0"/>
                <a:cs typeface="Arial" charset="0"/>
              </a:rPr>
              <a:t>Hoy es </a:t>
            </a:r>
            <a:fld id="{E5C72EF9-2D36-4E38-ADA9-A8579E9E5378}" type="datetime2">
              <a:rPr lang="es-ES_tradnl">
                <a:solidFill>
                  <a:srgbClr val="FF00FF"/>
                </a:solidFill>
                <a:latin typeface="Comic Sans MS" pitchFamily="66" charset="0"/>
                <a:cs typeface="Arial" charset="0"/>
              </a:rPr>
              <a:pPr algn="ctr" defTabSz="2225538" eaLnBrk="0" hangingPunct="0">
                <a:spcBef>
                  <a:spcPct val="50000"/>
                </a:spcBef>
              </a:pPr>
              <a:t>martes, 29 de marzo de 2016</a:t>
            </a:fld>
            <a:endParaRPr lang="es-ES" dirty="0">
              <a:solidFill>
                <a:srgbClr val="FF00FF"/>
              </a:solidFill>
              <a:latin typeface="Comic Sans MS" pitchFamily="66" charset="0"/>
              <a:cs typeface="Arial" charset="0"/>
            </a:endParaRPr>
          </a:p>
          <a:p>
            <a:pPr algn="ctr" defTabSz="2225538" eaLnBrk="0" hangingPunct="0">
              <a:spcBef>
                <a:spcPct val="50000"/>
              </a:spcBef>
            </a:pPr>
            <a:r>
              <a:rPr lang="fr-FR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Ahora mismo son las </a:t>
            </a:r>
            <a:endParaRPr lang="fr-FR" dirty="0" smtClean="0">
              <a:solidFill>
                <a:srgbClr val="FF0000"/>
              </a:solidFill>
              <a:latin typeface="Comic Sans MS" pitchFamily="66" charset="0"/>
              <a:cs typeface="Arial" charset="0"/>
            </a:endParaRPr>
          </a:p>
          <a:p>
            <a:pPr algn="ctr" defTabSz="2225538" eaLnBrk="0" hangingPunct="0">
              <a:spcBef>
                <a:spcPct val="50000"/>
              </a:spcBef>
            </a:pPr>
            <a:fld id="{E281584E-AE67-41B2-B4E2-1330BCB9E2F5}" type="datetime10">
              <a:rPr lang="fr-FR" smtClean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pPr algn="ctr" defTabSz="2225538" eaLnBrk="0" hangingPunct="0">
                <a:spcBef>
                  <a:spcPct val="50000"/>
                </a:spcBef>
              </a:pPr>
              <a:t>11:22</a:t>
            </a:fld>
            <a:r>
              <a:rPr lang="fr-FR" dirty="0" smtClean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dirty="0">
                <a:solidFill>
                  <a:srgbClr val="FF0000"/>
                </a:solidFill>
                <a:latin typeface="Comic Sans MS" pitchFamily="66" charset="0"/>
                <a:cs typeface="Arial" charset="0"/>
              </a:rPr>
              <a:t>h.</a:t>
            </a:r>
          </a:p>
          <a:p>
            <a:pPr algn="ctr" defTabSz="2225538" eaLnBrk="0" hangingPunct="0">
              <a:spcBef>
                <a:spcPct val="50000"/>
              </a:spcBef>
            </a:pPr>
            <a:endParaRPr lang="fr-FR" sz="78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sp>
        <p:nvSpPr>
          <p:cNvPr id="36868" name="WordArt 4"/>
          <p:cNvSpPr>
            <a:spLocks noChangeArrowheads="1" noChangeShapeType="1" noTextEdit="1"/>
          </p:cNvSpPr>
          <p:nvPr/>
        </p:nvSpPr>
        <p:spPr bwMode="auto">
          <a:xfrm>
            <a:off x="1048466" y="925468"/>
            <a:ext cx="7358115" cy="5114978"/>
          </a:xfrm>
          <a:prstGeom prst="rect">
            <a:avLst/>
          </a:prstGeom>
        </p:spPr>
        <p:txBody>
          <a:bodyPr wrap="none" lIns="91436" tIns="45717" rIns="91436" bIns="45717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70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 pitchFamily="34" charset="0"/>
              </a:rPr>
              <a:t>Un Abrazo </a:t>
            </a:r>
          </a:p>
          <a:p>
            <a:pPr algn="ctr"/>
            <a:r>
              <a:rPr lang="es-ES" sz="370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 pitchFamily="34" charset="0"/>
              </a:rPr>
              <a:t>Que tengas un </a:t>
            </a:r>
          </a:p>
          <a:p>
            <a:pPr algn="ctr"/>
            <a:r>
              <a:rPr lang="es-ES" sz="370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 pitchFamily="34" charset="0"/>
              </a:rPr>
              <a:t>buen día!</a:t>
            </a:r>
          </a:p>
        </p:txBody>
      </p:sp>
      <p:sp>
        <p:nvSpPr>
          <p:cNvPr id="36870" name="WordArt 6" descr="rainbow"/>
          <p:cNvSpPr>
            <a:spLocks noChangeArrowheads="1" noChangeShapeType="1" noTextEdit="1"/>
          </p:cNvSpPr>
          <p:nvPr/>
        </p:nvSpPr>
        <p:spPr bwMode="auto">
          <a:xfrm>
            <a:off x="3548799" y="13284240"/>
            <a:ext cx="5093477" cy="896898"/>
          </a:xfrm>
          <a:prstGeom prst="rect">
            <a:avLst/>
          </a:prstGeom>
        </p:spPr>
        <p:txBody>
          <a:bodyPr wrap="none" lIns="91436" tIns="45717" rIns="91436" bIns="45717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700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36871" name="Picture 7" descr="CARA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48472" y="11641165"/>
            <a:ext cx="2181957" cy="23606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3687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7377113" y="7377113"/>
            <a:ext cx="14995525" cy="241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16303624" y="7342192"/>
            <a:ext cx="14995525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"/>
            <a:ext cx="23956963" cy="22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5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4770103"/>
            <a:ext cx="23956963" cy="22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1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68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3498956"/>
            <a:ext cx="23956963" cy="49985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222569" tIns="111287" rIns="222569" bIns="111287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3998807"/>
            <a:ext cx="23956963" cy="10996718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222569" tIns="111287" rIns="222569" bIns="111287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90675" y="0"/>
            <a:ext cx="12777047" cy="3415647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4165427"/>
            <a:ext cx="23956963" cy="5764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22569" tIns="111287" rIns="222569" bIns="11128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600" dirty="0">
                <a:solidFill>
                  <a:schemeClr val="tx1"/>
                </a:solidFill>
                <a:latin typeface="Kristen ITC" pitchFamily="66" charset="0"/>
              </a:rPr>
              <a:t>¿Te ha gustado?</a:t>
            </a:r>
            <a:r>
              <a:rPr lang="es-ES" sz="11700" dirty="0">
                <a:solidFill>
                  <a:schemeClr val="tx1"/>
                </a:solidFill>
                <a:latin typeface="Kristen ITC" pitchFamily="66" charset="0"/>
              </a:rPr>
              <a:t> </a:t>
            </a:r>
            <a:br>
              <a:rPr lang="es-ES" sz="11700" dirty="0">
                <a:solidFill>
                  <a:schemeClr val="tx1"/>
                </a:solidFill>
                <a:latin typeface="Kristen ITC" pitchFamily="66" charset="0"/>
              </a:rPr>
            </a:br>
            <a:r>
              <a:rPr lang="es-ES" sz="10700" dirty="0">
                <a:solidFill>
                  <a:schemeClr val="tx1"/>
                </a:solidFill>
                <a:latin typeface="Kristen ITC" pitchFamily="66" charset="0"/>
              </a:rPr>
              <a:t>Puedes ver más entrando </a:t>
            </a:r>
            <a:r>
              <a:rPr lang="es-ES" sz="10700" dirty="0">
                <a:latin typeface="Kristen ITC" pitchFamily="66" charset="0"/>
              </a:rPr>
              <a:t/>
            </a:r>
            <a:br>
              <a:rPr lang="es-ES" sz="10700" dirty="0">
                <a:latin typeface="Kristen ITC" pitchFamily="66" charset="0"/>
              </a:rPr>
            </a:br>
            <a:r>
              <a:rPr lang="es-ES" sz="10700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10700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994620" y="10330250"/>
            <a:ext cx="6987448" cy="394884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222569" tIns="111287" rIns="222569" bIns="111287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chemeClr val="tx1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chemeClr val="tx1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chemeClr val="tx1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chemeClr val="tx1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773461" y="9163932"/>
            <a:ext cx="6188882" cy="5165125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580992" y="10663485"/>
            <a:ext cx="3194262" cy="216602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6498061"/>
            <a:ext cx="1397490" cy="116631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7664379"/>
            <a:ext cx="1397490" cy="116631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8830698"/>
            <a:ext cx="1397490" cy="116631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9997016"/>
            <a:ext cx="1397490" cy="116631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R WEST">
  <a:themeElements>
    <a:clrScheme name="EL VIEJO OES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L VIEJO OES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598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Garamond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598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Garamond" pitchFamily="18" charset="0"/>
          </a:defRPr>
        </a:defPPr>
      </a:lstStyle>
    </a:lnDef>
  </a:objectDefaults>
  <a:extraClrSchemeLst>
    <a:extraClrScheme>
      <a:clrScheme name="EL VIEJO OES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VIEJO OES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VIEJO OES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VIEJO OES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VIEJO OES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L VIEJO OES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VIEJO OES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VIEJO OES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VIEJO OES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VIEJO OES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VIEJO OES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L VIEJO OES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FAR WEST</Template>
  <TotalTime>18</TotalTime>
  <Words>41</Words>
  <Application>Microsoft Office PowerPoint</Application>
  <PresentationFormat>Personalizado</PresentationFormat>
  <Paragraphs>12</Paragraphs>
  <Slides>53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FAR WEST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FAR-WEST</dc:title>
  <dc:creator>JOSE LUIS</dc:creator>
  <cp:lastModifiedBy>B13012CF05D44384F9CBB453D41CFE26..</cp:lastModifiedBy>
  <cp:revision>2</cp:revision>
  <dcterms:created xsi:type="dcterms:W3CDTF">2016-03-29T09:06:01Z</dcterms:created>
  <dcterms:modified xsi:type="dcterms:W3CDTF">2016-03-29T09:24:17Z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0008006a41000000000001023620</vt:lpwstr>
  </property>
</Properties>
</file>