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64" r:id="rId5"/>
    <p:sldId id="271" r:id="rId6"/>
    <p:sldId id="269" r:id="rId7"/>
    <p:sldId id="272" r:id="rId8"/>
    <p:sldId id="259" r:id="rId9"/>
    <p:sldId id="273" r:id="rId10"/>
    <p:sldId id="274" r:id="rId11"/>
    <p:sldId id="275" r:id="rId12"/>
    <p:sldId id="276" r:id="rId13"/>
    <p:sldId id="278" r:id="rId14"/>
    <p:sldId id="277" r:id="rId15"/>
    <p:sldId id="268" r:id="rId16"/>
    <p:sldId id="266" r:id="rId17"/>
    <p:sldId id="263" r:id="rId18"/>
    <p:sldId id="260" r:id="rId19"/>
    <p:sldId id="280" r:id="rId20"/>
    <p:sldId id="262" r:id="rId21"/>
    <p:sldId id="279" r:id="rId22"/>
    <p:sldId id="265" r:id="rId23"/>
    <p:sldId id="281" r:id="rId24"/>
    <p:sldId id="282" r:id="rId25"/>
  </p:sldIdLst>
  <p:sldSz cx="12192000" cy="6858000"/>
  <p:notesSz cx="6858000" cy="9144000"/>
  <p:embeddedFontLst>
    <p:embeddedFont>
      <p:font typeface="Afterschool Festival" pitchFamily="2" charset="0"/>
      <p:regular r:id="rId26"/>
    </p:embeddedFont>
    <p:embeddedFont>
      <p:font typeface="Book Antiqua" panose="02040602050305030304" pitchFamily="18" charset="0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  <p:embeddedFont>
      <p:font typeface="Great Vibes" panose="02000507080000020002" pitchFamily="2" charset="0"/>
      <p:regular r:id="rId37"/>
    </p:embeddedFont>
    <p:embeddedFont>
      <p:font typeface="Kristen ITC" panose="03050502040202030202" pitchFamily="66" charset="0"/>
      <p:regular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/53vhts9/V5+98zI+IQpg==" hashData="y5qwmziKj0pxc4dJFBSfgf65nqS+WTbKU/qLhSb4F4b/ackoMcOkAkIX4hSz9hMpl1ClDHV2IresV58S695+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1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8.fntdata"/><Relationship Id="rId38" Type="http://schemas.openxmlformats.org/officeDocument/2006/relationships/font" Target="fonts/font1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1A3181-E6F1-49E9-8DA0-5B3362A7DC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C44FDA-7DCB-4366-B599-B2169EC0C1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D3ED5-31D2-4DA4-B07E-99212C5E6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4DD066-3104-407F-AB1F-29A564E99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970AB24-9E10-4984-B3ED-E249DA63C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1984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27074D-FAD5-4372-B823-2C92B4A81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AB3F462-6224-48FA-AF05-29EB151C7E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427E21-716F-47F1-A037-055FEF34D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B68F873-A828-439B-9471-CAEA01C70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0F09B5-E303-4FBD-9248-FCEC80D0A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5990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D63718-9F3B-4783-8CD9-9CC8068A9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0F2C230-9BDD-45D4-859E-DB30F15107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0BBC74-2CB0-4D68-9E69-50E661ECF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177DD1-7A11-40C3-B874-6A7D4942D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95D3FC3-2719-4666-92FD-6E7B85B39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1228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343607-E736-476A-A358-437712E8A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796D4E2-F570-48E9-B864-2F93DA2921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5F7F336-9724-4C15-9207-AA20C30F28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FB3DD9C-9E01-4123-9F46-4B3560F04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C42EB8E-34B6-4F1E-B7CD-69AAF04F5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A51CB9A-702C-40B9-A7C9-0691DF699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7696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091E09-4C2B-437D-B4DA-04611DDDB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8F740E-E162-43D1-A34F-DEDEFFE86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70E74F1-D5C9-4214-9A37-F30BDF2FEC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636C7E9-AE75-4C7B-B7A3-6638EDBB7B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4330A2-1C65-461F-8050-D786961F1F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228C607-51F6-4537-A4B5-782BFDFAE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B958F9B-3282-427A-BA35-675C351A4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1883BFD-FE43-4B43-962B-DEDB5B12B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65705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99B215-21A1-466B-A581-BB7615F51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C558B62-1BB3-4354-9CC6-513CA237D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B57C6F-5017-4604-9E8E-411EB25BA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19B644E-C8A0-4C0D-9C0F-868D52A6A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2365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A2B63AC-0234-4D28-9AA9-E33827BD2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2DE8DAB-301D-435D-8F41-0874BD70D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20D818E-7AAF-42DC-A108-75A624B4D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15806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B2C629-05A6-4E29-8FB5-FA3FC8B3F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B2C86D-B1DB-4FF9-8FE0-AC3D7971C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ADFA661-8B26-4370-8ACE-81C17038C1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4584763-A6EE-4FC5-BF4B-516869B2D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DB77644-E6B5-4FF0-AF36-693C5898A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631FB3B-60A5-4D0D-B370-CD386BC2B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06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85064E-9710-4041-B1B6-E9D449621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D411C5D-FEB3-481F-8DA7-9D3229EB3C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BA9C3BF-3E3E-4549-84F4-F0115EFD9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5445F1-3CA5-41AA-A2BA-36D4716CE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1185DF7-A8ED-49D0-A902-996BAFB03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17AF387-526F-4AB1-90D8-29F4DCFDE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5633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9905B3-797E-47E0-BC01-3607C830A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A6EFC09-CD22-4D69-9C60-6026738CD3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5C6F19-94B6-4883-915D-F756DEDDB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A47ECFF-54D0-45DD-9949-9AF16F0EA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5B6D84-1651-4F88-B7FA-6A105A0BC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969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C987B48-4DFA-47A8-8409-7B8911C593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7FFBFA5-3573-4B11-967E-84891DAF08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69724C-00EA-4865-AB58-0ECD7972E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CB1BD7C-8DB7-426E-86E0-808398333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F69EDC-3F5B-4F03-8A2B-8AF41C5E1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1493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7B5BB2B-E8E7-4706-8C9E-DFBF81AE5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2A38995-BE01-4482-A9D8-72932562A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8D9FD5C-F112-4C13-895D-2BC6F47D3F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2212E-9007-4167-AA01-EC245E83CE44}" type="datetimeFigureOut">
              <a:rPr lang="en-CA" smtClean="0"/>
              <a:t>2021-08-10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9B3348F-71EA-4AE3-BB6C-78E349923A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315E58-FD5E-4568-ABFE-348C1D5857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2D6ED-5B3A-4E76-AFE0-0579B4BF23A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4320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3561E8E-A808-4D6B-AACF-36E4973636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B670736-3B4B-4B87-93F8-072E522CB163}"/>
              </a:ext>
            </a:extLst>
          </p:cNvPr>
          <p:cNvSpPr txBox="1"/>
          <p:nvPr/>
        </p:nvSpPr>
        <p:spPr>
          <a:xfrm>
            <a:off x="6384449" y="1008858"/>
            <a:ext cx="3842719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coolSlant"/>
            </a:sp3d>
          </a:bodyPr>
          <a:lstStyle/>
          <a:p>
            <a:r>
              <a:rPr lang="en-CA" sz="8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Great Vibes" panose="02000507080000020002" pitchFamily="2" charset="0"/>
              </a:rPr>
              <a:t>Europa </a:t>
            </a:r>
            <a:r>
              <a:rPr lang="en-CA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Great Vibes" panose="02000507080000020002" pitchFamily="2" charset="0"/>
              </a:rPr>
              <a:t>  </a:t>
            </a:r>
            <a:r>
              <a:rPr lang="en-CA" sz="6000" b="1" dirty="0">
                <a:ln/>
                <a:solidFill>
                  <a:schemeClr val="accent4"/>
                </a:solidFill>
                <a:latin typeface="Afterschool Festival" pitchFamily="2" charset="0"/>
              </a:rPr>
              <a:t>?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52E625F-8052-4537-A882-4BFCD68019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5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000">
        <p:sndAc>
          <p:stSnd>
            <p:snd r:embed="rId2" name="nauan.wav"/>
          </p:stSnd>
        </p:sndAc>
      </p:transition>
    </mc:Choice>
    <mc:Fallback xmlns="">
      <p:transition advClick="0" advTm="2000">
        <p:sndAc>
          <p:stSnd>
            <p:snd r:embed="rId6" name="nau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0EE080D-E19B-41E1-BB15-F78028D050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1621BF17-5C79-4FD3-B8B6-60FE72FA95C6}"/>
              </a:ext>
            </a:extLst>
          </p:cNvPr>
          <p:cNvSpPr txBox="1"/>
          <p:nvPr/>
        </p:nvSpPr>
        <p:spPr>
          <a:xfrm flipH="1">
            <a:off x="6238875" y="6410325"/>
            <a:ext cx="4905374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artDeco"/>
            </a:sp3d>
          </a:bodyPr>
          <a:lstStyle/>
          <a:p>
            <a:r>
              <a:rPr lang="en-CA" b="1" dirty="0">
                <a:ln/>
                <a:solidFill>
                  <a:schemeClr val="accent4"/>
                </a:solidFill>
                <a:latin typeface="Book Antiqua" panose="02040602050305030304" pitchFamily="18" charset="0"/>
              </a:rPr>
              <a:t>Gorinchem </a:t>
            </a:r>
            <a:r>
              <a:rPr lang="en-CA" b="1" dirty="0" err="1">
                <a:ln/>
                <a:solidFill>
                  <a:schemeClr val="accent4"/>
                </a:solidFill>
                <a:latin typeface="Book Antiqua" panose="02040602050305030304" pitchFamily="18" charset="0"/>
              </a:rPr>
              <a:t>Steenenhoek</a:t>
            </a:r>
            <a:r>
              <a:rPr lang="en-CA" b="1" dirty="0">
                <a:ln/>
                <a:solidFill>
                  <a:schemeClr val="accent4"/>
                </a:solidFill>
                <a:latin typeface="Book Antiqua" panose="02040602050305030304" pitchFamily="18" charset="0"/>
              </a:rPr>
              <a:t> Canal Netherlands</a:t>
            </a:r>
          </a:p>
        </p:txBody>
      </p:sp>
    </p:spTree>
    <p:extLst>
      <p:ext uri="{BB962C8B-B14F-4D97-AF65-F5344CB8AC3E}">
        <p14:creationId xmlns:p14="http://schemas.microsoft.com/office/powerpoint/2010/main" val="1565344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39D6C77-FE2E-4D36-9355-5F08E1D23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987716E-29E5-4B40-861E-D2998C008DDD}"/>
              </a:ext>
            </a:extLst>
          </p:cNvPr>
          <p:cNvSpPr txBox="1"/>
          <p:nvPr/>
        </p:nvSpPr>
        <p:spPr>
          <a:xfrm>
            <a:off x="517268" y="6415840"/>
            <a:ext cx="3781805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 prst="artDeco"/>
            </a:sp3d>
          </a:bodyPr>
          <a:lstStyle/>
          <a:p>
            <a:r>
              <a:rPr lang="en-US" b="1" dirty="0">
                <a:ln/>
                <a:solidFill>
                  <a:schemeClr val="accent4"/>
                </a:solidFill>
                <a:latin typeface="Book Antiqua" panose="02040602050305030304" pitchFamily="18" charset="0"/>
              </a:rPr>
              <a:t>Canal of Belfort, Bruges, Belgium </a:t>
            </a:r>
            <a:endParaRPr lang="en-CA" b="1" dirty="0">
              <a:ln/>
              <a:solidFill>
                <a:schemeClr val="accent4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414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BF5ABF2-785C-4ED4-9B44-EF7E72A9D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" y="2406"/>
            <a:ext cx="12188792" cy="6853187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AB8857A-FBCD-4AF2-AF28-0511782DE601}"/>
              </a:ext>
            </a:extLst>
          </p:cNvPr>
          <p:cNvSpPr txBox="1"/>
          <p:nvPr/>
        </p:nvSpPr>
        <p:spPr>
          <a:xfrm>
            <a:off x="3454273" y="2084748"/>
            <a:ext cx="1969507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Florence - Italy</a:t>
            </a:r>
          </a:p>
        </p:txBody>
      </p:sp>
    </p:spTree>
    <p:extLst>
      <p:ext uri="{BB962C8B-B14F-4D97-AF65-F5344CB8AC3E}">
        <p14:creationId xmlns:p14="http://schemas.microsoft.com/office/powerpoint/2010/main" val="133799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ADE3220-9CF2-48FD-811D-7C4F90863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3C0BD5CA-6B18-414F-8D65-08DDDA40EC4A}"/>
              </a:ext>
            </a:extLst>
          </p:cNvPr>
          <p:cNvSpPr txBox="1"/>
          <p:nvPr/>
        </p:nvSpPr>
        <p:spPr>
          <a:xfrm>
            <a:off x="268869" y="821695"/>
            <a:ext cx="1000125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Prague</a:t>
            </a:r>
          </a:p>
        </p:txBody>
      </p:sp>
    </p:spTree>
    <p:extLst>
      <p:ext uri="{BB962C8B-B14F-4D97-AF65-F5344CB8AC3E}">
        <p14:creationId xmlns:p14="http://schemas.microsoft.com/office/powerpoint/2010/main" val="157244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85F35EA-88A8-4022-B101-307EC39B08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9796E78-78A3-4651-A1F0-004990889054}"/>
              </a:ext>
            </a:extLst>
          </p:cNvPr>
          <p:cNvSpPr txBox="1"/>
          <p:nvPr/>
        </p:nvSpPr>
        <p:spPr>
          <a:xfrm>
            <a:off x="646287" y="466725"/>
            <a:ext cx="1281914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Portugal</a:t>
            </a:r>
          </a:p>
        </p:txBody>
      </p:sp>
    </p:spTree>
    <p:extLst>
      <p:ext uri="{BB962C8B-B14F-4D97-AF65-F5344CB8AC3E}">
        <p14:creationId xmlns:p14="http://schemas.microsoft.com/office/powerpoint/2010/main" val="2917012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9EEBE27-D322-4E52-978E-B8A99E6087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59512E8-0A27-4232-80CF-82536BB23BAD}"/>
              </a:ext>
            </a:extLst>
          </p:cNvPr>
          <p:cNvSpPr txBox="1"/>
          <p:nvPr/>
        </p:nvSpPr>
        <p:spPr>
          <a:xfrm>
            <a:off x="449937" y="485209"/>
            <a:ext cx="2112287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Barcelona - Spain</a:t>
            </a:r>
          </a:p>
        </p:txBody>
      </p:sp>
    </p:spTree>
    <p:extLst>
      <p:ext uri="{BB962C8B-B14F-4D97-AF65-F5344CB8AC3E}">
        <p14:creationId xmlns:p14="http://schemas.microsoft.com/office/powerpoint/2010/main" val="4012745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49ECF53-5142-4251-9BC0-28CC65BE1E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8675" cy="6857999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55D714A-1012-4166-A6D1-6FB793C22D1B}"/>
              </a:ext>
            </a:extLst>
          </p:cNvPr>
          <p:cNvSpPr txBox="1"/>
          <p:nvPr/>
        </p:nvSpPr>
        <p:spPr>
          <a:xfrm flipH="1">
            <a:off x="1758143" y="1221437"/>
            <a:ext cx="1623231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Milan - Italy</a:t>
            </a:r>
          </a:p>
        </p:txBody>
      </p:sp>
    </p:spTree>
    <p:extLst>
      <p:ext uri="{BB962C8B-B14F-4D97-AF65-F5344CB8AC3E}">
        <p14:creationId xmlns:p14="http://schemas.microsoft.com/office/powerpoint/2010/main" val="2129148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5DD8373-54D8-4B1F-A15D-7D9A5BEB4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4D47756-7B32-4459-B83C-9DDB9542D832}"/>
              </a:ext>
            </a:extLst>
          </p:cNvPr>
          <p:cNvSpPr txBox="1"/>
          <p:nvPr/>
        </p:nvSpPr>
        <p:spPr>
          <a:xfrm>
            <a:off x="2228851" y="1902926"/>
            <a:ext cx="2114550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Sevilla - Spain</a:t>
            </a:r>
          </a:p>
        </p:txBody>
      </p:sp>
    </p:spTree>
    <p:extLst>
      <p:ext uri="{BB962C8B-B14F-4D97-AF65-F5344CB8AC3E}">
        <p14:creationId xmlns:p14="http://schemas.microsoft.com/office/powerpoint/2010/main" val="1861704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A38B0A3-219E-47A9-8F57-EA2CCA5F1E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9AD3509-C2B2-4B49-A744-5A419E72DBC6}"/>
              </a:ext>
            </a:extLst>
          </p:cNvPr>
          <p:cNvSpPr txBox="1"/>
          <p:nvPr/>
        </p:nvSpPr>
        <p:spPr>
          <a:xfrm>
            <a:off x="256136" y="1459683"/>
            <a:ext cx="1858413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Sevilla - Spain</a:t>
            </a:r>
          </a:p>
        </p:txBody>
      </p:sp>
    </p:spTree>
    <p:extLst>
      <p:ext uri="{BB962C8B-B14F-4D97-AF65-F5344CB8AC3E}">
        <p14:creationId xmlns:p14="http://schemas.microsoft.com/office/powerpoint/2010/main" val="1013006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E303186-77F7-4292-AC52-91C12AB338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854A764-D9FD-42B1-AE4A-67D170F3EF44}"/>
              </a:ext>
            </a:extLst>
          </p:cNvPr>
          <p:cNvSpPr txBox="1"/>
          <p:nvPr/>
        </p:nvSpPr>
        <p:spPr>
          <a:xfrm>
            <a:off x="150986" y="1240702"/>
            <a:ext cx="2058814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Sevilla - Spain</a:t>
            </a:r>
          </a:p>
        </p:txBody>
      </p:sp>
    </p:spTree>
    <p:extLst>
      <p:ext uri="{BB962C8B-B14F-4D97-AF65-F5344CB8AC3E}">
        <p14:creationId xmlns:p14="http://schemas.microsoft.com/office/powerpoint/2010/main" val="2197735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4BF8905-5F15-49F7-BAF2-0BBBA2793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D197A3C-F544-4B52-9D2D-8E1EA6E82612}"/>
              </a:ext>
            </a:extLst>
          </p:cNvPr>
          <p:cNvSpPr txBox="1"/>
          <p:nvPr/>
        </p:nvSpPr>
        <p:spPr>
          <a:xfrm>
            <a:off x="276226" y="1414604"/>
            <a:ext cx="1847850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Sevilla - Spain</a:t>
            </a:r>
          </a:p>
        </p:txBody>
      </p:sp>
    </p:spTree>
    <p:extLst>
      <p:ext uri="{BB962C8B-B14F-4D97-AF65-F5344CB8AC3E}">
        <p14:creationId xmlns:p14="http://schemas.microsoft.com/office/powerpoint/2010/main" val="1433818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16FEA44-8164-41ED-B5DD-6551A8481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B1C02C7-A906-47A5-A985-1392505ED504}"/>
              </a:ext>
            </a:extLst>
          </p:cNvPr>
          <p:cNvSpPr txBox="1"/>
          <p:nvPr/>
        </p:nvSpPr>
        <p:spPr>
          <a:xfrm>
            <a:off x="350068" y="1931676"/>
            <a:ext cx="1238061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Ukraine</a:t>
            </a:r>
          </a:p>
        </p:txBody>
      </p:sp>
    </p:spTree>
    <p:extLst>
      <p:ext uri="{BB962C8B-B14F-4D97-AF65-F5344CB8AC3E}">
        <p14:creationId xmlns:p14="http://schemas.microsoft.com/office/powerpoint/2010/main" val="2988597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42E504F-EB83-4C44-8407-0EE87D7BD8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3989E01-B73E-48AB-BA92-64C9088DE842}"/>
              </a:ext>
            </a:extLst>
          </p:cNvPr>
          <p:cNvSpPr txBox="1"/>
          <p:nvPr/>
        </p:nvSpPr>
        <p:spPr>
          <a:xfrm>
            <a:off x="371191" y="334978"/>
            <a:ext cx="1120820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Hungary</a:t>
            </a:r>
          </a:p>
        </p:txBody>
      </p:sp>
    </p:spTree>
    <p:extLst>
      <p:ext uri="{BB962C8B-B14F-4D97-AF65-F5344CB8AC3E}">
        <p14:creationId xmlns:p14="http://schemas.microsoft.com/office/powerpoint/2010/main" val="168282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E4016BC-5AE8-4112-A956-B5B160035D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E18FDA7-2CB2-452A-BCB0-B30AF1DEAEAE}"/>
              </a:ext>
            </a:extLst>
          </p:cNvPr>
          <p:cNvSpPr txBox="1"/>
          <p:nvPr/>
        </p:nvSpPr>
        <p:spPr>
          <a:xfrm>
            <a:off x="7740364" y="2440905"/>
            <a:ext cx="1236236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Jerusalem</a:t>
            </a:r>
          </a:p>
        </p:txBody>
      </p:sp>
    </p:spTree>
    <p:extLst>
      <p:ext uri="{BB962C8B-B14F-4D97-AF65-F5344CB8AC3E}">
        <p14:creationId xmlns:p14="http://schemas.microsoft.com/office/powerpoint/2010/main" val="1093233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21E44A78-EC4F-4A13-9F7E-ADDE7441D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5583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0B51348-92E4-4C22-A100-DB14E1B9BAF1}"/>
              </a:ext>
            </a:extLst>
          </p:cNvPr>
          <p:cNvSpPr txBox="1"/>
          <p:nvPr/>
        </p:nvSpPr>
        <p:spPr>
          <a:xfrm>
            <a:off x="5640309" y="29740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23EB57B-65CD-448C-B8D0-1784613D438F}"/>
              </a:ext>
            </a:extLst>
          </p:cNvPr>
          <p:cNvSpPr txBox="1"/>
          <p:nvPr/>
        </p:nvSpPr>
        <p:spPr>
          <a:xfrm>
            <a:off x="145336" y="641705"/>
            <a:ext cx="2287806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Cologne - Alemania</a:t>
            </a:r>
          </a:p>
        </p:txBody>
      </p:sp>
    </p:spTree>
    <p:extLst>
      <p:ext uri="{BB962C8B-B14F-4D97-AF65-F5344CB8AC3E}">
        <p14:creationId xmlns:p14="http://schemas.microsoft.com/office/powerpoint/2010/main" val="1731444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E316E03-5931-435C-B7CF-D9938C107D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16772C4-A49B-44DF-AEBC-51FA457F7ACC}"/>
              </a:ext>
            </a:extLst>
          </p:cNvPr>
          <p:cNvSpPr txBox="1"/>
          <p:nvPr/>
        </p:nvSpPr>
        <p:spPr>
          <a:xfrm>
            <a:off x="273113" y="999370"/>
            <a:ext cx="864339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Serbia</a:t>
            </a:r>
          </a:p>
        </p:txBody>
      </p:sp>
    </p:spTree>
    <p:extLst>
      <p:ext uri="{BB962C8B-B14F-4D97-AF65-F5344CB8AC3E}">
        <p14:creationId xmlns:p14="http://schemas.microsoft.com/office/powerpoint/2010/main" val="3408177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3940C381-C2FD-4671-92C9-DD5B731B3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B74081F-7C1F-49EB-9399-2F8B101EA5A5}"/>
              </a:ext>
            </a:extLst>
          </p:cNvPr>
          <p:cNvSpPr txBox="1"/>
          <p:nvPr/>
        </p:nvSpPr>
        <p:spPr>
          <a:xfrm>
            <a:off x="376954" y="2583467"/>
            <a:ext cx="1595309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Paris - France</a:t>
            </a:r>
          </a:p>
        </p:txBody>
      </p:sp>
    </p:spTree>
    <p:extLst>
      <p:ext uri="{BB962C8B-B14F-4D97-AF65-F5344CB8AC3E}">
        <p14:creationId xmlns:p14="http://schemas.microsoft.com/office/powerpoint/2010/main" val="3235308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291AA09-4D16-4224-AFF6-1ABEF674E0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6736" cy="7056255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7CFE443-615F-4D2D-BC7E-207AE9A8664E}"/>
              </a:ext>
            </a:extLst>
          </p:cNvPr>
          <p:cNvSpPr txBox="1"/>
          <p:nvPr/>
        </p:nvSpPr>
        <p:spPr>
          <a:xfrm>
            <a:off x="496349" y="408021"/>
            <a:ext cx="1736373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Palermo - Italy</a:t>
            </a:r>
          </a:p>
        </p:txBody>
      </p:sp>
    </p:spTree>
    <p:extLst>
      <p:ext uri="{BB962C8B-B14F-4D97-AF65-F5344CB8AC3E}">
        <p14:creationId xmlns:p14="http://schemas.microsoft.com/office/powerpoint/2010/main" val="334033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7F8C40A-B337-4F4B-8342-2DB0CAA08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011C6D8-46D7-402C-B963-2E220031C297}"/>
              </a:ext>
            </a:extLst>
          </p:cNvPr>
          <p:cNvSpPr txBox="1"/>
          <p:nvPr/>
        </p:nvSpPr>
        <p:spPr>
          <a:xfrm>
            <a:off x="4296618" y="628819"/>
            <a:ext cx="2749471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Saint-Petersburg - </a:t>
            </a:r>
            <a:r>
              <a:rPr lang="en-CA" b="1" dirty="0" err="1">
                <a:solidFill>
                  <a:schemeClr val="accent4"/>
                </a:solidFill>
                <a:latin typeface="Book Antiqua" panose="02040602050305030304" pitchFamily="18" charset="0"/>
              </a:rPr>
              <a:t>Rusia</a:t>
            </a:r>
            <a:endParaRPr lang="en-CA" b="1" dirty="0">
              <a:solidFill>
                <a:schemeClr val="accent4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05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08BB2A7-7653-4C9D-BF6F-7F8C63FA6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8F0EBFF-B5B5-454B-9FCB-777924964A9C}"/>
              </a:ext>
            </a:extLst>
          </p:cNvPr>
          <p:cNvSpPr txBox="1"/>
          <p:nvPr/>
        </p:nvSpPr>
        <p:spPr>
          <a:xfrm>
            <a:off x="5089216" y="1326672"/>
            <a:ext cx="3191899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Belgium , </a:t>
            </a:r>
            <a:r>
              <a:rPr lang="en-CA" b="1" dirty="0" err="1">
                <a:solidFill>
                  <a:schemeClr val="accent4"/>
                </a:solidFill>
                <a:latin typeface="Book Antiqua" panose="02040602050305030304" pitchFamily="18" charset="0"/>
              </a:rPr>
              <a:t>alfombra</a:t>
            </a:r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 de </a:t>
            </a:r>
            <a:r>
              <a:rPr lang="en-CA" b="1" dirty="0" err="1">
                <a:solidFill>
                  <a:schemeClr val="accent4"/>
                </a:solidFill>
                <a:latin typeface="Book Antiqua" panose="02040602050305030304" pitchFamily="18" charset="0"/>
              </a:rPr>
              <a:t>flores</a:t>
            </a:r>
            <a:endParaRPr lang="en-CA" b="1" dirty="0">
              <a:solidFill>
                <a:schemeClr val="accent4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018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6BA198A-A897-4CBC-BD4B-9EB40A0926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B04D8EB-9953-4288-91DA-C537932D77E0}"/>
              </a:ext>
            </a:extLst>
          </p:cNvPr>
          <p:cNvSpPr txBox="1"/>
          <p:nvPr/>
        </p:nvSpPr>
        <p:spPr>
          <a:xfrm>
            <a:off x="5051032" y="2023093"/>
            <a:ext cx="928459" cy="36933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b="1" dirty="0">
                <a:solidFill>
                  <a:schemeClr val="accent4"/>
                </a:solidFill>
                <a:latin typeface="Book Antiqua" panose="02040602050305030304" pitchFamily="18" charset="0"/>
              </a:rPr>
              <a:t>Poland</a:t>
            </a:r>
          </a:p>
        </p:txBody>
      </p:sp>
    </p:spTree>
    <p:extLst>
      <p:ext uri="{BB962C8B-B14F-4D97-AF65-F5344CB8AC3E}">
        <p14:creationId xmlns:p14="http://schemas.microsoft.com/office/powerpoint/2010/main" val="1073178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329BCD8-B9AE-4B93-8EE2-29FDE5EC53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F16C3693-36E9-4252-B531-7DB23F0CF0D2}"/>
              </a:ext>
            </a:extLst>
          </p:cNvPr>
          <p:cNvSpPr txBox="1"/>
          <p:nvPr/>
        </p:nvSpPr>
        <p:spPr>
          <a:xfrm>
            <a:off x="5320748" y="1468091"/>
            <a:ext cx="3967753" cy="116955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CA" sz="7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Great Vibes" panose="02000507080000020002" pitchFamily="2" charset="0"/>
              </a:rPr>
              <a:t>Continuara …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09A1922-D776-45F2-B141-072E5E17B42D}"/>
              </a:ext>
            </a:extLst>
          </p:cNvPr>
          <p:cNvSpPr txBox="1"/>
          <p:nvPr/>
        </p:nvSpPr>
        <p:spPr>
          <a:xfrm flipH="1">
            <a:off x="788667" y="6343650"/>
            <a:ext cx="9717407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20" b="0" i="0" dirty="0">
                <a:solidFill>
                  <a:schemeClr val="accent4"/>
                </a:solidFill>
                <a:effectLst/>
                <a:latin typeface="Book Antiqua" panose="02040602050305030304" pitchFamily="18" charset="0"/>
              </a:rPr>
              <a:t>Todos los derechos de autor pertenecen a los respectivos artistas/ fotógrafos</a:t>
            </a:r>
            <a:endParaRPr lang="en-CA" sz="2220" dirty="0">
              <a:solidFill>
                <a:schemeClr val="accent4"/>
              </a:solidFill>
              <a:latin typeface="Book Antiqua" panose="0204060205030503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497371E-38BD-4D51-86B4-94D10295443B}"/>
              </a:ext>
            </a:extLst>
          </p:cNvPr>
          <p:cNvSpPr txBox="1"/>
          <p:nvPr/>
        </p:nvSpPr>
        <p:spPr>
          <a:xfrm>
            <a:off x="5387008" y="2723321"/>
            <a:ext cx="5059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Book Antiqua" panose="02040602050305030304" pitchFamily="18" charset="0"/>
              </a:rPr>
              <a:t>inesgaret@gmail.com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4314296-346C-4FC6-873C-FDD77991A4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391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">
        <p15:prstTrans prst="drape" invX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1055B1E-AB0F-42C0-BB94-83C0B6FDF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F3D95CF-B509-4002-A0C2-E9D1B591E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E66E4E7-7A2D-454D-9B9C-850B8097F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90AAAB2-C1E9-4163-8751-C57EEC79F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C913329-CF0D-4F08-9767-739AAA9082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C354787-8A13-47D2-A31A-F0D479CC7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6EC0627-7F31-47D8-968E-7A749B876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ECD0FD5-67F0-4E8F-9B65-9695AE9AC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890A714-FADE-4EAB-8948-502B72C96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80FDD26-DDB7-4FC6-A699-67B9DD4F1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C09B28B8-3AEA-426D-8100-6CF3C97FD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89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>
        <p:fade thruBlk="1"/>
      </p:transition>
    </mc:Choice>
    <mc:Fallback>
      <p:transition spd="slow" advClick="0">
        <p:fade thruBlk="1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100</Words>
  <Application>Microsoft Office PowerPoint</Application>
  <PresentationFormat>Panorámica</PresentationFormat>
  <Paragraphs>27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2" baseType="lpstr">
      <vt:lpstr>Calibri</vt:lpstr>
      <vt:lpstr>Kristen ITC</vt:lpstr>
      <vt:lpstr>Book Antiqua</vt:lpstr>
      <vt:lpstr>Calibri Light</vt:lpstr>
      <vt:lpstr>Arial</vt:lpstr>
      <vt:lpstr>Great Vibes</vt:lpstr>
      <vt:lpstr>Afterschool Festival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63</cp:revision>
  <dcterms:created xsi:type="dcterms:W3CDTF">2021-08-04T20:57:16Z</dcterms:created>
  <dcterms:modified xsi:type="dcterms:W3CDTF">2021-08-10T14:56:38Z</dcterms:modified>
</cp:coreProperties>
</file>