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1" r:id="rId8"/>
    <p:sldId id="262" r:id="rId9"/>
    <p:sldId id="264"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60" r:id="rId36"/>
    <p:sldId id="289" r:id="rId37"/>
    <p:sldId id="292" r:id="rId38"/>
    <p:sldId id="290" r:id="rId39"/>
    <p:sldId id="293" r:id="rId40"/>
    <p:sldId id="291" r:id="rId41"/>
    <p:sldId id="294" r:id="rId42"/>
    <p:sldId id="295" r:id="rId43"/>
    <p:sldId id="296" r:id="rId44"/>
    <p:sldId id="297" r:id="rId45"/>
    <p:sldId id="298" r:id="rId46"/>
    <p:sldId id="299" r:id="rId47"/>
    <p:sldId id="300"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8190221-6F75-4DDB-A9B0-A251DCDC7B5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873CFF2-D448-45BD-A94D-518E4164ADE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3885257-DA75-432E-B30A-0224B5C39213}" type="datetime1">
              <a:rPr lang="es-ES"/>
              <a:pPr lvl="0"/>
              <a:t>27/04/2021</a:t>
            </a:fld>
            <a:endParaRPr lang="es-ES"/>
          </a:p>
        </p:txBody>
      </p:sp>
      <p:sp>
        <p:nvSpPr>
          <p:cNvPr id="4" name="Marcador de imagen de diapositiva 3">
            <a:extLst>
              <a:ext uri="{FF2B5EF4-FFF2-40B4-BE49-F238E27FC236}">
                <a16:creationId xmlns:a16="http://schemas.microsoft.com/office/drawing/2014/main" id="{AF1F1833-EA4B-45AF-9C58-C398A73A36F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7CDDF2D-501F-4A74-B64F-C5FD206084C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FCB3220-78C4-40EA-BC6A-46FE2406F2D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1330835-1FC7-4E73-883A-602EE2C8C88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A62C0FF-781A-434D-8F9A-766EB16784CD}" type="slidenum">
              <a:t>‹Nº›</a:t>
            </a:fld>
            <a:endParaRPr lang="es-ES"/>
          </a:p>
        </p:txBody>
      </p:sp>
    </p:spTree>
    <p:extLst>
      <p:ext uri="{BB962C8B-B14F-4D97-AF65-F5344CB8AC3E}">
        <p14:creationId xmlns:p14="http://schemas.microsoft.com/office/powerpoint/2010/main" val="244676127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DC5628E-4234-4F8B-B9AA-205A69CAA14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57EBEE3-2646-454A-BB84-5067EBC54F7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4EEC92E-7AEC-42BB-A5BE-E0FA0B01B60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E51D17D-5DDD-479D-8376-EB2B4364807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8179786-4CFF-45EC-B650-E5D9916E1CF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B9E5809-89FB-4C9F-826F-67AD48BAD17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CE38DFD-2C57-4ED4-923F-0F642A84E5C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E0DCB74-F2BC-4D9D-BA10-94B1B51500D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6EBB63-3351-4262-AC4F-1E0F74AFF04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171D81C-0DB2-45CA-8690-38BEF1D92CA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E35E5DA-8366-4B81-B928-1FB1830BDAF0}"/>
              </a:ext>
            </a:extLst>
          </p:cNvPr>
          <p:cNvSpPr txBox="1">
            <a:spLocks noGrp="1"/>
          </p:cNvSpPr>
          <p:nvPr>
            <p:ph type="dt" sz="half" idx="7"/>
          </p:nvPr>
        </p:nvSpPr>
        <p:spPr/>
        <p:txBody>
          <a:bodyPr/>
          <a:lstStyle>
            <a:lvl1pPr>
              <a:defRPr/>
            </a:lvl1pPr>
          </a:lstStyle>
          <a:p>
            <a:pPr lvl="0"/>
            <a:fld id="{5B9EC7B8-5092-486F-89D0-8D712AD66AF2}" type="datetime1">
              <a:rPr lang="es-ES"/>
              <a:pPr lvl="0"/>
              <a:t>27/04/2021</a:t>
            </a:fld>
            <a:endParaRPr lang="es-ES"/>
          </a:p>
        </p:txBody>
      </p:sp>
      <p:sp>
        <p:nvSpPr>
          <p:cNvPr id="5" name="Marcador de pie de página 4">
            <a:extLst>
              <a:ext uri="{FF2B5EF4-FFF2-40B4-BE49-F238E27FC236}">
                <a16:creationId xmlns:a16="http://schemas.microsoft.com/office/drawing/2014/main" id="{B06E5632-6393-4F17-924C-C557CE28634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AAE1CE2-D1CE-49E9-95D7-0D16C21CC0AF}"/>
              </a:ext>
            </a:extLst>
          </p:cNvPr>
          <p:cNvSpPr txBox="1">
            <a:spLocks noGrp="1"/>
          </p:cNvSpPr>
          <p:nvPr>
            <p:ph type="sldNum" sz="quarter" idx="8"/>
          </p:nvPr>
        </p:nvSpPr>
        <p:spPr/>
        <p:txBody>
          <a:bodyPr/>
          <a:lstStyle>
            <a:lvl1pPr>
              <a:defRPr/>
            </a:lvl1pPr>
          </a:lstStyle>
          <a:p>
            <a:pPr lvl="0"/>
            <a:fld id="{1F4F55C5-7574-4442-9807-963D74528411}" type="slidenum">
              <a:t>‹Nº›</a:t>
            </a:fld>
            <a:endParaRPr lang="es-ES"/>
          </a:p>
        </p:txBody>
      </p:sp>
    </p:spTree>
    <p:extLst>
      <p:ext uri="{BB962C8B-B14F-4D97-AF65-F5344CB8AC3E}">
        <p14:creationId xmlns:p14="http://schemas.microsoft.com/office/powerpoint/2010/main" val="11524124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AB720C-2426-425E-9179-55C6549EBA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0FE36B-92AF-4DBB-BED1-7B68702D271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107189E-9B57-4D82-B8E9-B81C57DCB7EC}"/>
              </a:ext>
            </a:extLst>
          </p:cNvPr>
          <p:cNvSpPr txBox="1">
            <a:spLocks noGrp="1"/>
          </p:cNvSpPr>
          <p:nvPr>
            <p:ph type="dt" sz="half" idx="7"/>
          </p:nvPr>
        </p:nvSpPr>
        <p:spPr/>
        <p:txBody>
          <a:bodyPr/>
          <a:lstStyle>
            <a:lvl1pPr>
              <a:defRPr/>
            </a:lvl1pPr>
          </a:lstStyle>
          <a:p>
            <a:pPr lvl="0"/>
            <a:fld id="{9B342299-C932-4A82-9D9C-0206BC4A4ACB}" type="datetime1">
              <a:rPr lang="es-ES"/>
              <a:pPr lvl="0"/>
              <a:t>27/04/2021</a:t>
            </a:fld>
            <a:endParaRPr lang="es-ES"/>
          </a:p>
        </p:txBody>
      </p:sp>
      <p:sp>
        <p:nvSpPr>
          <p:cNvPr id="5" name="Marcador de pie de página 4">
            <a:extLst>
              <a:ext uri="{FF2B5EF4-FFF2-40B4-BE49-F238E27FC236}">
                <a16:creationId xmlns:a16="http://schemas.microsoft.com/office/drawing/2014/main" id="{F73298D4-C7AE-4406-9AD3-83075211598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239CEAD-5D7D-462B-BBE5-DC88B80D8AD0}"/>
              </a:ext>
            </a:extLst>
          </p:cNvPr>
          <p:cNvSpPr txBox="1">
            <a:spLocks noGrp="1"/>
          </p:cNvSpPr>
          <p:nvPr>
            <p:ph type="sldNum" sz="quarter" idx="8"/>
          </p:nvPr>
        </p:nvSpPr>
        <p:spPr/>
        <p:txBody>
          <a:bodyPr/>
          <a:lstStyle>
            <a:lvl1pPr>
              <a:defRPr/>
            </a:lvl1pPr>
          </a:lstStyle>
          <a:p>
            <a:pPr lvl="0"/>
            <a:fld id="{5F70E9CF-CC01-48CA-AF9C-E76F6A49A33D}" type="slidenum">
              <a:t>‹Nº›</a:t>
            </a:fld>
            <a:endParaRPr lang="es-ES"/>
          </a:p>
        </p:txBody>
      </p:sp>
    </p:spTree>
    <p:extLst>
      <p:ext uri="{BB962C8B-B14F-4D97-AF65-F5344CB8AC3E}">
        <p14:creationId xmlns:p14="http://schemas.microsoft.com/office/powerpoint/2010/main" val="214649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44F210-17E5-4CA5-B9B7-2311F5C0A80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DDE25E3-7FD2-4A1E-BA3F-7CC9A198079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AF7E9B3-9E1E-4684-8CBA-854BE527A442}"/>
              </a:ext>
            </a:extLst>
          </p:cNvPr>
          <p:cNvSpPr txBox="1">
            <a:spLocks noGrp="1"/>
          </p:cNvSpPr>
          <p:nvPr>
            <p:ph type="dt" sz="half" idx="7"/>
          </p:nvPr>
        </p:nvSpPr>
        <p:spPr/>
        <p:txBody>
          <a:bodyPr/>
          <a:lstStyle>
            <a:lvl1pPr>
              <a:defRPr/>
            </a:lvl1pPr>
          </a:lstStyle>
          <a:p>
            <a:pPr lvl="0"/>
            <a:fld id="{8970B133-55E7-4310-B40C-67F420F2CF41}" type="datetime1">
              <a:rPr lang="es-ES"/>
              <a:pPr lvl="0"/>
              <a:t>27/04/2021</a:t>
            </a:fld>
            <a:endParaRPr lang="es-ES"/>
          </a:p>
        </p:txBody>
      </p:sp>
      <p:sp>
        <p:nvSpPr>
          <p:cNvPr id="5" name="Marcador de pie de página 4">
            <a:extLst>
              <a:ext uri="{FF2B5EF4-FFF2-40B4-BE49-F238E27FC236}">
                <a16:creationId xmlns:a16="http://schemas.microsoft.com/office/drawing/2014/main" id="{1D61BA59-4C93-471C-92AE-1C0C38DA720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6F21F1C-91A0-432B-A1C7-73E5AC2508B0}"/>
              </a:ext>
            </a:extLst>
          </p:cNvPr>
          <p:cNvSpPr txBox="1">
            <a:spLocks noGrp="1"/>
          </p:cNvSpPr>
          <p:nvPr>
            <p:ph type="sldNum" sz="quarter" idx="8"/>
          </p:nvPr>
        </p:nvSpPr>
        <p:spPr/>
        <p:txBody>
          <a:bodyPr/>
          <a:lstStyle>
            <a:lvl1pPr>
              <a:defRPr/>
            </a:lvl1pPr>
          </a:lstStyle>
          <a:p>
            <a:pPr lvl="0"/>
            <a:fld id="{FA2EAC35-28F6-432A-8962-BC31CBC50841}" type="slidenum">
              <a:t>‹Nº›</a:t>
            </a:fld>
            <a:endParaRPr lang="es-ES"/>
          </a:p>
        </p:txBody>
      </p:sp>
    </p:spTree>
    <p:extLst>
      <p:ext uri="{BB962C8B-B14F-4D97-AF65-F5344CB8AC3E}">
        <p14:creationId xmlns:p14="http://schemas.microsoft.com/office/powerpoint/2010/main" val="4155158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1A0DB-54F7-48B3-861C-D54146FE80C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B092858-1106-4BEC-9151-816E2C019E2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9E4AB2F-F802-437F-B3B5-45E665EAE2B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BAA5818-A77F-45E1-BF4F-209226BCE011}"/>
              </a:ext>
            </a:extLst>
          </p:cNvPr>
          <p:cNvSpPr txBox="1">
            <a:spLocks noGrp="1"/>
          </p:cNvSpPr>
          <p:nvPr>
            <p:ph type="dt" sz="half" idx="7"/>
          </p:nvPr>
        </p:nvSpPr>
        <p:spPr/>
        <p:txBody>
          <a:bodyPr/>
          <a:lstStyle>
            <a:lvl1pPr>
              <a:defRPr/>
            </a:lvl1pPr>
          </a:lstStyle>
          <a:p>
            <a:pPr lvl="0"/>
            <a:fld id="{951E019A-4517-4431-9230-5E7340ABFE6F}" type="datetime1">
              <a:rPr lang="es-ES"/>
              <a:pPr lvl="0"/>
              <a:t>27/04/2021</a:t>
            </a:fld>
            <a:endParaRPr lang="es-ES"/>
          </a:p>
        </p:txBody>
      </p:sp>
      <p:sp>
        <p:nvSpPr>
          <p:cNvPr id="6" name="Marcador de pie de página 5">
            <a:extLst>
              <a:ext uri="{FF2B5EF4-FFF2-40B4-BE49-F238E27FC236}">
                <a16:creationId xmlns:a16="http://schemas.microsoft.com/office/drawing/2014/main" id="{AB8E1E2E-C98F-4D6D-8F11-37E2FFBC590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32071C5-3C14-4E21-A307-3EDB3B06F66B}"/>
              </a:ext>
            </a:extLst>
          </p:cNvPr>
          <p:cNvSpPr txBox="1">
            <a:spLocks noGrp="1"/>
          </p:cNvSpPr>
          <p:nvPr>
            <p:ph type="sldNum" sz="quarter" idx="8"/>
          </p:nvPr>
        </p:nvSpPr>
        <p:spPr/>
        <p:txBody>
          <a:bodyPr/>
          <a:lstStyle>
            <a:lvl1pPr>
              <a:defRPr/>
            </a:lvl1pPr>
          </a:lstStyle>
          <a:p>
            <a:pPr lvl="0"/>
            <a:fld id="{D5B0BDC5-478F-4EBB-855D-578F1C1540B3}" type="slidenum">
              <a:t>‹Nº›</a:t>
            </a:fld>
            <a:endParaRPr lang="es-ES"/>
          </a:p>
        </p:txBody>
      </p:sp>
    </p:spTree>
    <p:extLst>
      <p:ext uri="{BB962C8B-B14F-4D97-AF65-F5344CB8AC3E}">
        <p14:creationId xmlns:p14="http://schemas.microsoft.com/office/powerpoint/2010/main" val="2028218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416275-ACA4-438F-BA3A-828FE5858D4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E6CC372-145F-4B39-8AA9-9FE36A59134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4A6DE2A-EC02-4454-9036-F6E2CBE78C6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9F08A12-4EAC-498A-8CF9-9A428D152CE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7F708D9-C77B-44DE-A517-645DA1D1D1C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F061C85-E0CC-407A-8411-B22802EED5D4}"/>
              </a:ext>
            </a:extLst>
          </p:cNvPr>
          <p:cNvSpPr txBox="1">
            <a:spLocks noGrp="1"/>
          </p:cNvSpPr>
          <p:nvPr>
            <p:ph type="dt" sz="half" idx="7"/>
          </p:nvPr>
        </p:nvSpPr>
        <p:spPr/>
        <p:txBody>
          <a:bodyPr/>
          <a:lstStyle>
            <a:lvl1pPr>
              <a:defRPr/>
            </a:lvl1pPr>
          </a:lstStyle>
          <a:p>
            <a:pPr lvl="0"/>
            <a:fld id="{B1C7E5BD-D80A-4AEB-B507-B4842AA8A51F}" type="datetime1">
              <a:rPr lang="es-ES"/>
              <a:pPr lvl="0"/>
              <a:t>27/04/2021</a:t>
            </a:fld>
            <a:endParaRPr lang="es-ES"/>
          </a:p>
        </p:txBody>
      </p:sp>
      <p:sp>
        <p:nvSpPr>
          <p:cNvPr id="8" name="Marcador de pie de página 7">
            <a:extLst>
              <a:ext uri="{FF2B5EF4-FFF2-40B4-BE49-F238E27FC236}">
                <a16:creationId xmlns:a16="http://schemas.microsoft.com/office/drawing/2014/main" id="{2974EC9D-B1F7-4ACF-B602-E6E5159CD1B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BC640B1-0DCC-44B7-A7BD-03D86AF179C8}"/>
              </a:ext>
            </a:extLst>
          </p:cNvPr>
          <p:cNvSpPr txBox="1">
            <a:spLocks noGrp="1"/>
          </p:cNvSpPr>
          <p:nvPr>
            <p:ph type="sldNum" sz="quarter" idx="8"/>
          </p:nvPr>
        </p:nvSpPr>
        <p:spPr/>
        <p:txBody>
          <a:bodyPr/>
          <a:lstStyle>
            <a:lvl1pPr>
              <a:defRPr/>
            </a:lvl1pPr>
          </a:lstStyle>
          <a:p>
            <a:pPr lvl="0"/>
            <a:fld id="{DF4FD416-4E1B-4DC5-9C18-E9D7D0985117}" type="slidenum">
              <a:t>‹Nº›</a:t>
            </a:fld>
            <a:endParaRPr lang="es-ES"/>
          </a:p>
        </p:txBody>
      </p:sp>
    </p:spTree>
    <p:extLst>
      <p:ext uri="{BB962C8B-B14F-4D97-AF65-F5344CB8AC3E}">
        <p14:creationId xmlns:p14="http://schemas.microsoft.com/office/powerpoint/2010/main" val="183016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32421E-2B5D-4F74-ACF5-B870F57A595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5AB7009-4443-49C3-8E85-89DEBA5B1FA0}"/>
              </a:ext>
            </a:extLst>
          </p:cNvPr>
          <p:cNvSpPr txBox="1">
            <a:spLocks noGrp="1"/>
          </p:cNvSpPr>
          <p:nvPr>
            <p:ph type="dt" sz="half" idx="7"/>
          </p:nvPr>
        </p:nvSpPr>
        <p:spPr/>
        <p:txBody>
          <a:bodyPr/>
          <a:lstStyle>
            <a:lvl1pPr>
              <a:defRPr/>
            </a:lvl1pPr>
          </a:lstStyle>
          <a:p>
            <a:pPr lvl="0"/>
            <a:fld id="{9F2B44EE-AD0B-434D-BE01-7FCE01B6176E}" type="datetime1">
              <a:rPr lang="es-ES"/>
              <a:pPr lvl="0"/>
              <a:t>27/04/2021</a:t>
            </a:fld>
            <a:endParaRPr lang="es-ES"/>
          </a:p>
        </p:txBody>
      </p:sp>
      <p:sp>
        <p:nvSpPr>
          <p:cNvPr id="4" name="Marcador de pie de página 3">
            <a:extLst>
              <a:ext uri="{FF2B5EF4-FFF2-40B4-BE49-F238E27FC236}">
                <a16:creationId xmlns:a16="http://schemas.microsoft.com/office/drawing/2014/main" id="{660B1524-A1A0-45CF-98F8-278030E7C58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ABA3E4C-3A5C-4720-A8D3-9DD71941B83D}"/>
              </a:ext>
            </a:extLst>
          </p:cNvPr>
          <p:cNvSpPr txBox="1">
            <a:spLocks noGrp="1"/>
          </p:cNvSpPr>
          <p:nvPr>
            <p:ph type="sldNum" sz="quarter" idx="8"/>
          </p:nvPr>
        </p:nvSpPr>
        <p:spPr/>
        <p:txBody>
          <a:bodyPr/>
          <a:lstStyle>
            <a:lvl1pPr>
              <a:defRPr/>
            </a:lvl1pPr>
          </a:lstStyle>
          <a:p>
            <a:pPr lvl="0"/>
            <a:fld id="{CF77E9BD-3C83-44F2-8EB6-EE072413AFC4}" type="slidenum">
              <a:t>‹Nº›</a:t>
            </a:fld>
            <a:endParaRPr lang="es-ES"/>
          </a:p>
        </p:txBody>
      </p:sp>
    </p:spTree>
    <p:extLst>
      <p:ext uri="{BB962C8B-B14F-4D97-AF65-F5344CB8AC3E}">
        <p14:creationId xmlns:p14="http://schemas.microsoft.com/office/powerpoint/2010/main" val="382690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613073A-3F3D-4520-9EE0-E567BAC756C2}"/>
              </a:ext>
            </a:extLst>
          </p:cNvPr>
          <p:cNvSpPr txBox="1">
            <a:spLocks noGrp="1"/>
          </p:cNvSpPr>
          <p:nvPr>
            <p:ph type="dt" sz="half" idx="7"/>
          </p:nvPr>
        </p:nvSpPr>
        <p:spPr/>
        <p:txBody>
          <a:bodyPr/>
          <a:lstStyle>
            <a:lvl1pPr>
              <a:defRPr/>
            </a:lvl1pPr>
          </a:lstStyle>
          <a:p>
            <a:pPr lvl="0"/>
            <a:fld id="{588641E4-34C4-46B5-BD52-299DCD825BC0}" type="datetime1">
              <a:rPr lang="es-ES"/>
              <a:pPr lvl="0"/>
              <a:t>27/04/2021</a:t>
            </a:fld>
            <a:endParaRPr lang="es-ES"/>
          </a:p>
        </p:txBody>
      </p:sp>
      <p:sp>
        <p:nvSpPr>
          <p:cNvPr id="3" name="Marcador de pie de página 2">
            <a:extLst>
              <a:ext uri="{FF2B5EF4-FFF2-40B4-BE49-F238E27FC236}">
                <a16:creationId xmlns:a16="http://schemas.microsoft.com/office/drawing/2014/main" id="{3245F4E0-01E1-41DA-91D6-8CCDDEA7696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BFBA766-1837-4285-8803-9D29059DEE82}"/>
              </a:ext>
            </a:extLst>
          </p:cNvPr>
          <p:cNvSpPr txBox="1">
            <a:spLocks noGrp="1"/>
          </p:cNvSpPr>
          <p:nvPr>
            <p:ph type="sldNum" sz="quarter" idx="8"/>
          </p:nvPr>
        </p:nvSpPr>
        <p:spPr/>
        <p:txBody>
          <a:bodyPr/>
          <a:lstStyle>
            <a:lvl1pPr>
              <a:defRPr/>
            </a:lvl1pPr>
          </a:lstStyle>
          <a:p>
            <a:pPr lvl="0"/>
            <a:fld id="{BE6C381C-666D-482C-89E7-1C2BA369C17F}" type="slidenum">
              <a:t>‹Nº›</a:t>
            </a:fld>
            <a:endParaRPr lang="es-ES"/>
          </a:p>
        </p:txBody>
      </p:sp>
    </p:spTree>
    <p:extLst>
      <p:ext uri="{BB962C8B-B14F-4D97-AF65-F5344CB8AC3E}">
        <p14:creationId xmlns:p14="http://schemas.microsoft.com/office/powerpoint/2010/main" val="157827077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46235F-86A4-43B1-AAA1-6A0EF6454C0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FAC85C6-C5A6-44E9-AB17-4CAB71C7CB8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81AA6FB-366D-442B-BE8D-BA9422DC6FD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9951EE3-C1FF-4347-BBFB-CDE5E48FA08C}"/>
              </a:ext>
            </a:extLst>
          </p:cNvPr>
          <p:cNvSpPr txBox="1">
            <a:spLocks noGrp="1"/>
          </p:cNvSpPr>
          <p:nvPr>
            <p:ph type="dt" sz="half" idx="7"/>
          </p:nvPr>
        </p:nvSpPr>
        <p:spPr/>
        <p:txBody>
          <a:bodyPr/>
          <a:lstStyle>
            <a:lvl1pPr>
              <a:defRPr/>
            </a:lvl1pPr>
          </a:lstStyle>
          <a:p>
            <a:pPr lvl="0"/>
            <a:fld id="{3488815F-FF0E-430C-8AC1-DEC7EDED1FAD}" type="datetime1">
              <a:rPr lang="es-ES"/>
              <a:pPr lvl="0"/>
              <a:t>27/04/2021</a:t>
            </a:fld>
            <a:endParaRPr lang="es-ES"/>
          </a:p>
        </p:txBody>
      </p:sp>
      <p:sp>
        <p:nvSpPr>
          <p:cNvPr id="6" name="Marcador de pie de página 5">
            <a:extLst>
              <a:ext uri="{FF2B5EF4-FFF2-40B4-BE49-F238E27FC236}">
                <a16:creationId xmlns:a16="http://schemas.microsoft.com/office/drawing/2014/main" id="{93A12178-9AF7-4813-87FE-8196E06559E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6E0F43A-1DE4-4A3E-AC01-362727FCF020}"/>
              </a:ext>
            </a:extLst>
          </p:cNvPr>
          <p:cNvSpPr txBox="1">
            <a:spLocks noGrp="1"/>
          </p:cNvSpPr>
          <p:nvPr>
            <p:ph type="sldNum" sz="quarter" idx="8"/>
          </p:nvPr>
        </p:nvSpPr>
        <p:spPr/>
        <p:txBody>
          <a:bodyPr/>
          <a:lstStyle>
            <a:lvl1pPr>
              <a:defRPr/>
            </a:lvl1pPr>
          </a:lstStyle>
          <a:p>
            <a:pPr lvl="0"/>
            <a:fld id="{1C5D9556-EFE7-4166-8EAC-9F2C3E3EDEB2}" type="slidenum">
              <a:t>‹Nº›</a:t>
            </a:fld>
            <a:endParaRPr lang="es-ES"/>
          </a:p>
        </p:txBody>
      </p:sp>
    </p:spTree>
    <p:extLst>
      <p:ext uri="{BB962C8B-B14F-4D97-AF65-F5344CB8AC3E}">
        <p14:creationId xmlns:p14="http://schemas.microsoft.com/office/powerpoint/2010/main" val="2230225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CFACEF-6268-41D4-A420-1A333F8E8A6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D50FACA-3EE8-4DAE-95A6-3B64DF2FADC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F7F4C28-EA3A-4BC2-BF8C-02BA96793F1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08884B1-8608-41C3-A4D4-FE4706BC9DDC}"/>
              </a:ext>
            </a:extLst>
          </p:cNvPr>
          <p:cNvSpPr txBox="1">
            <a:spLocks noGrp="1"/>
          </p:cNvSpPr>
          <p:nvPr>
            <p:ph type="dt" sz="half" idx="7"/>
          </p:nvPr>
        </p:nvSpPr>
        <p:spPr/>
        <p:txBody>
          <a:bodyPr/>
          <a:lstStyle>
            <a:lvl1pPr>
              <a:defRPr/>
            </a:lvl1pPr>
          </a:lstStyle>
          <a:p>
            <a:pPr lvl="0"/>
            <a:fld id="{CD3DB52A-7459-4504-8BBC-C5814329D0B3}" type="datetime1">
              <a:rPr lang="es-ES"/>
              <a:pPr lvl="0"/>
              <a:t>27/04/2021</a:t>
            </a:fld>
            <a:endParaRPr lang="es-ES"/>
          </a:p>
        </p:txBody>
      </p:sp>
      <p:sp>
        <p:nvSpPr>
          <p:cNvPr id="6" name="Marcador de pie de página 5">
            <a:extLst>
              <a:ext uri="{FF2B5EF4-FFF2-40B4-BE49-F238E27FC236}">
                <a16:creationId xmlns:a16="http://schemas.microsoft.com/office/drawing/2014/main" id="{8ED13540-A0E4-47D6-A905-3C396E87DAE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D492686-D9CE-44B8-ACB9-8707CD3FCE2B}"/>
              </a:ext>
            </a:extLst>
          </p:cNvPr>
          <p:cNvSpPr txBox="1">
            <a:spLocks noGrp="1"/>
          </p:cNvSpPr>
          <p:nvPr>
            <p:ph type="sldNum" sz="quarter" idx="8"/>
          </p:nvPr>
        </p:nvSpPr>
        <p:spPr/>
        <p:txBody>
          <a:bodyPr/>
          <a:lstStyle>
            <a:lvl1pPr>
              <a:defRPr/>
            </a:lvl1pPr>
          </a:lstStyle>
          <a:p>
            <a:pPr lvl="0"/>
            <a:fld id="{AC5055E2-7A9C-4014-AA78-6237AA03D61A}" type="slidenum">
              <a:t>‹Nº›</a:t>
            </a:fld>
            <a:endParaRPr lang="es-ES"/>
          </a:p>
        </p:txBody>
      </p:sp>
    </p:spTree>
    <p:extLst>
      <p:ext uri="{BB962C8B-B14F-4D97-AF65-F5344CB8AC3E}">
        <p14:creationId xmlns:p14="http://schemas.microsoft.com/office/powerpoint/2010/main" val="1377587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00595B-B92A-427D-9675-7CA0ED48209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75F16BD-A028-487B-AEC0-0D7F242BAF6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DC0BA96-CD24-4C66-92D9-9A608B236E2D}"/>
              </a:ext>
            </a:extLst>
          </p:cNvPr>
          <p:cNvSpPr txBox="1">
            <a:spLocks noGrp="1"/>
          </p:cNvSpPr>
          <p:nvPr>
            <p:ph type="dt" sz="half" idx="7"/>
          </p:nvPr>
        </p:nvSpPr>
        <p:spPr/>
        <p:txBody>
          <a:bodyPr/>
          <a:lstStyle>
            <a:lvl1pPr>
              <a:defRPr/>
            </a:lvl1pPr>
          </a:lstStyle>
          <a:p>
            <a:pPr lvl="0"/>
            <a:fld id="{CB05FA06-5CA3-494F-A0F8-A9E0BE21B16C}" type="datetime1">
              <a:rPr lang="es-ES"/>
              <a:pPr lvl="0"/>
              <a:t>27/04/2021</a:t>
            </a:fld>
            <a:endParaRPr lang="es-ES"/>
          </a:p>
        </p:txBody>
      </p:sp>
      <p:sp>
        <p:nvSpPr>
          <p:cNvPr id="5" name="Marcador de pie de página 4">
            <a:extLst>
              <a:ext uri="{FF2B5EF4-FFF2-40B4-BE49-F238E27FC236}">
                <a16:creationId xmlns:a16="http://schemas.microsoft.com/office/drawing/2014/main" id="{B07C6518-B0B5-47ED-B056-D786E3105B2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A5C8368-2EEC-4C12-951E-CC99CC564C2B}"/>
              </a:ext>
            </a:extLst>
          </p:cNvPr>
          <p:cNvSpPr txBox="1">
            <a:spLocks noGrp="1"/>
          </p:cNvSpPr>
          <p:nvPr>
            <p:ph type="sldNum" sz="quarter" idx="8"/>
          </p:nvPr>
        </p:nvSpPr>
        <p:spPr/>
        <p:txBody>
          <a:bodyPr/>
          <a:lstStyle>
            <a:lvl1pPr>
              <a:defRPr/>
            </a:lvl1pPr>
          </a:lstStyle>
          <a:p>
            <a:pPr lvl="0"/>
            <a:fld id="{E5FD92F6-F1D6-4BE1-B85D-8889C300005D}" type="slidenum">
              <a:t>‹Nº›</a:t>
            </a:fld>
            <a:endParaRPr lang="es-ES"/>
          </a:p>
        </p:txBody>
      </p:sp>
    </p:spTree>
    <p:extLst>
      <p:ext uri="{BB962C8B-B14F-4D97-AF65-F5344CB8AC3E}">
        <p14:creationId xmlns:p14="http://schemas.microsoft.com/office/powerpoint/2010/main" val="1742489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84D5D53-8B14-41BA-AEB0-CF78F1A803F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30FC3DC-C021-432A-8B62-2BEE652983E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2893D65-C22C-490A-9CC1-2EEE4C7CF3BA}"/>
              </a:ext>
            </a:extLst>
          </p:cNvPr>
          <p:cNvSpPr txBox="1">
            <a:spLocks noGrp="1"/>
          </p:cNvSpPr>
          <p:nvPr>
            <p:ph type="dt" sz="half" idx="7"/>
          </p:nvPr>
        </p:nvSpPr>
        <p:spPr/>
        <p:txBody>
          <a:bodyPr/>
          <a:lstStyle>
            <a:lvl1pPr>
              <a:defRPr/>
            </a:lvl1pPr>
          </a:lstStyle>
          <a:p>
            <a:pPr lvl="0"/>
            <a:fld id="{B06E9BA9-A0B2-409F-B300-2A759B607EBC}" type="datetime1">
              <a:rPr lang="es-ES"/>
              <a:pPr lvl="0"/>
              <a:t>27/04/2021</a:t>
            </a:fld>
            <a:endParaRPr lang="es-ES"/>
          </a:p>
        </p:txBody>
      </p:sp>
      <p:sp>
        <p:nvSpPr>
          <p:cNvPr id="5" name="Marcador de pie de página 4">
            <a:extLst>
              <a:ext uri="{FF2B5EF4-FFF2-40B4-BE49-F238E27FC236}">
                <a16:creationId xmlns:a16="http://schemas.microsoft.com/office/drawing/2014/main" id="{E5B4BD29-FD23-4B77-A05B-6EC8FFE43DD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A6A2A8-3FDE-4816-B1C7-661E2AC541CA}"/>
              </a:ext>
            </a:extLst>
          </p:cNvPr>
          <p:cNvSpPr txBox="1">
            <a:spLocks noGrp="1"/>
          </p:cNvSpPr>
          <p:nvPr>
            <p:ph type="sldNum" sz="quarter" idx="8"/>
          </p:nvPr>
        </p:nvSpPr>
        <p:spPr/>
        <p:txBody>
          <a:bodyPr/>
          <a:lstStyle>
            <a:lvl1pPr>
              <a:defRPr/>
            </a:lvl1pPr>
          </a:lstStyle>
          <a:p>
            <a:pPr lvl="0"/>
            <a:fld id="{5933552B-01A0-45DF-82FC-DA89AE838F7F}" type="slidenum">
              <a:t>‹Nº›</a:t>
            </a:fld>
            <a:endParaRPr lang="es-ES"/>
          </a:p>
        </p:txBody>
      </p:sp>
    </p:spTree>
    <p:extLst>
      <p:ext uri="{BB962C8B-B14F-4D97-AF65-F5344CB8AC3E}">
        <p14:creationId xmlns:p14="http://schemas.microsoft.com/office/powerpoint/2010/main" val="39398004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31D5DA-E76A-449F-9190-CA710B94258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07CCD54-23F2-491A-A0E3-0D00AFA361F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C26EE5D-ABE0-48DA-A178-479AAFC40E56}"/>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27C34307-C668-4B59-A7D5-42A2A834897E}"/>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58154A4F-F922-47B3-8293-9C1535E45E92}"/>
              </a:ext>
            </a:extLst>
          </p:cNvPr>
          <p:cNvSpPr txBox="1">
            <a:spLocks noGrp="1"/>
          </p:cNvSpPr>
          <p:nvPr>
            <p:ph type="sldNum" sz="quarter" idx="8"/>
          </p:nvPr>
        </p:nvSpPr>
        <p:spPr/>
        <p:txBody>
          <a:bodyPr/>
          <a:lstStyle>
            <a:lvl1pPr>
              <a:defRPr sz="1400"/>
            </a:lvl1pPr>
          </a:lstStyle>
          <a:p>
            <a:pPr lvl="0"/>
            <a:fld id="{F5EB91A3-4FC1-4660-89B9-377FF0D1891A}" type="slidenum">
              <a:t>‹Nº›</a:t>
            </a:fld>
            <a:endParaRPr lang="es-ES"/>
          </a:p>
        </p:txBody>
      </p:sp>
    </p:spTree>
    <p:extLst>
      <p:ext uri="{BB962C8B-B14F-4D97-AF65-F5344CB8AC3E}">
        <p14:creationId xmlns:p14="http://schemas.microsoft.com/office/powerpoint/2010/main" val="3638865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E3C630-2EFB-48BD-8395-B2A6322FDA2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9E01EE6-67D6-4A4D-BD96-64A3A9CA451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B36314B-2678-4179-92AB-F3D348B7F78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97063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5B2A669-B43D-4F1D-A290-19D768E5D3C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84DA060-1379-4460-AE0E-AC14E40051D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0FA722B-B248-43B7-8758-F2FB75BD1EB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43B5BE5-0100-4E52-949D-45863E6E18C3}" type="datetime1">
              <a:rPr lang="es-ES"/>
              <a:pPr lvl="0"/>
              <a:t>27/04/2021</a:t>
            </a:fld>
            <a:endParaRPr lang="es-ES"/>
          </a:p>
        </p:txBody>
      </p:sp>
      <p:sp>
        <p:nvSpPr>
          <p:cNvPr id="5" name="Marcador de pie de página 4">
            <a:extLst>
              <a:ext uri="{FF2B5EF4-FFF2-40B4-BE49-F238E27FC236}">
                <a16:creationId xmlns:a16="http://schemas.microsoft.com/office/drawing/2014/main" id="{981FAF8F-61A8-4C58-BA2C-C36EE997313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B4237CD-BFA5-4FA5-A804-257F14ACBC5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65A01C2-7748-46A6-99CB-86EEA72D242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5685FFB-0688-423E-938F-C9C58F1F866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8F53BBB-E8FE-42BF-8EF6-C143A9946F9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E0EADBB-FD73-4DA4-80DD-5CCBA313C68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98D627D-476D-4275-9165-680D81DFAD0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AE92FD6-F3FF-4E73-867A-88E72EB0CCA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544073E-731B-4F9E-819A-3534F356722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784C28D-7B5E-4B00-9D87-AF8DD879701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83800028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182B977-4B90-43DE-877F-F820CC2F3553}"/>
              </a:ext>
            </a:extLst>
          </p:cNvPr>
          <p:cNvSpPr txBox="1"/>
          <p:nvPr/>
        </p:nvSpPr>
        <p:spPr>
          <a:xfrm>
            <a:off x="0" y="2663299"/>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ESTRÓMBOLI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ISLAS EOLIAS · ITALIA</a:t>
            </a:r>
            <a:endParaRPr lang="es-ES" sz="2800" b="0" i="0" u="none" strike="noStrike" kern="1200" cap="none" spc="0" baseline="0">
              <a:solidFill>
                <a:srgbClr val="FFFFFF"/>
              </a:solidFill>
              <a:uFillTx/>
              <a:latin typeface="Calibri"/>
            </a:endParaRPr>
          </a:p>
        </p:txBody>
      </p:sp>
      <p:pic>
        <p:nvPicPr>
          <p:cNvPr id="3" name="025. Sir Neville Marriner, Academy of St. Martin in the - Serenade No. 13 in G 'Eine kleine Nachtmusik' K525 (1)">
            <a:extLst>
              <a:ext uri="{FF2B5EF4-FFF2-40B4-BE49-F238E27FC236}">
                <a16:creationId xmlns:a16="http://schemas.microsoft.com/office/drawing/2014/main" id="{70CFE792-30E8-499B-9368-DA2E8F02DE4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9360" y="57470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F9677A-07AC-4B86-ADB0-4BE44F9E2854}"/>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A84A38D-5F2F-4A12-ADC9-78E9EFC8D0BA}"/>
              </a:ext>
            </a:extLst>
          </p:cNvPr>
          <p:cNvSpPr txBox="1"/>
          <p:nvPr/>
        </p:nvSpPr>
        <p:spPr>
          <a:xfrm>
            <a:off x="621435" y="674699"/>
            <a:ext cx="10946163"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Estrómboli (en italiano: Stromboli) es una pequeña isla italiana en el mar Tirreno, cuya principal característica es la de ser la cima emergida del volcán activo homónimo. La isla corresponde a las Islas Eolias, un archipiélago volcánico al norte de Sicilia. Su nombre es una corrupción del antiguo nombre griego Stroŋgulḗ que se le dio por su forma redonda y abombada.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volcán Stromboli se eleva 924 m sobre el nivel del mar,​ pero tiene en realidad una altitud de 2.000 m sobre el piso oceánico. Hay tres cráteres activos en la cumbre. Una característica geológica significativa del volcán es la Sciara del Fuoco ("Carretera de fuego"), una gran depresión en forma de herradura generada en los últimos 13.000 años por varios colapsos en la cara noroeste del cono. Por ella descienden hasta el mar los bloques de lava y fuego después de cada una de las frecuentes explosiones.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Desde la cima de este volcán se puede observar en directo el magma incandescente. El ascenso hasta el cono volcánico de Stromboli se realiza por la tarde, para llegar a las bocas eruptivas (200 m por debajo de la cima) al anochecer. El recorrido, de unas seis horas, no es sencillo, especialmente en el último tramo donde la fina escoria volcánica hace que se retroceda dos pasos por cada uno que se avanza. Sin embargo, los estallidos centelleantes con que el volcán recibe al visitante compensan cualquier esfuerzo. La subida finaliza a 364 m sobre el nivel del mar. el cráter, un inmenso embudo que expulsa constantes fumarolas y del que emanan vapores de azufre entre 100 y 200 °C.</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última erupción violenta se produjo en 1930 y desde entonces está en permanente vigilancia. La última erupción empezó el 28 de agosto de 2019. Las explosiones de fuego y lava se repiten rítmicamente cada 20 minutos, y como prólogo a cada erupción se oye un potente rugido, el suelo tiembla y finalmente surgen los fogonazos. Un cartel al inicio del ascenso advierte del peligro de permanecer más de una hora inhalando el anhídrido sulfúrico de las emisiones volcánicas. Quienes quieran ahorrarse la subida hasta el cráter del Stromboli pueden optar por las excursiones marítimas nocturnas que parten desde el puerto y se apostan frente a la Sciara de Fuoco.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9092F8-D51F-44A2-BD0F-C76DCC857C6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649488-57C6-4CA8-AC7C-C3AA54486D7B}"/>
              </a:ext>
            </a:extLst>
          </p:cNvPr>
          <p:cNvPicPr>
            <a:picLocks noChangeAspect="1"/>
          </p:cNvPicPr>
          <p:nvPr/>
        </p:nvPicPr>
        <p:blipFill>
          <a:blip r:embed="rId2"/>
          <a:stretch>
            <a:fillRect/>
          </a:stretch>
        </p:blipFill>
        <p:spPr>
          <a:xfrm>
            <a:off x="0" y="0"/>
            <a:ext cx="12191996" cy="687694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3AC4A6-80F9-4EC2-979B-95CC00FCB777}"/>
              </a:ext>
            </a:extLst>
          </p:cNvPr>
          <p:cNvPicPr>
            <a:picLocks noChangeAspect="1"/>
          </p:cNvPicPr>
          <p:nvPr/>
        </p:nvPicPr>
        <p:blipFill>
          <a:blip r:embed="rId2"/>
          <a:stretch>
            <a:fillRect/>
          </a:stretch>
        </p:blipFill>
        <p:spPr>
          <a:xfrm>
            <a:off x="10268" y="0"/>
            <a:ext cx="1218921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086D3B-FE7D-4B0A-8F9E-37E73D2E41A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0646F5-DBA6-4AAA-AB9E-21F61CEA033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37278E-5363-4CF9-A963-8A93536F6643}"/>
              </a:ext>
            </a:extLst>
          </p:cNvPr>
          <p:cNvPicPr>
            <a:picLocks noChangeAspect="1"/>
          </p:cNvPicPr>
          <p:nvPr/>
        </p:nvPicPr>
        <p:blipFill>
          <a:blip r:embed="rId2"/>
          <a:stretch>
            <a:fillRect/>
          </a:stretch>
        </p:blipFill>
        <p:spPr>
          <a:xfrm>
            <a:off x="0" y="0"/>
            <a:ext cx="12191996" cy="691866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97D375-A36A-4EAC-B82E-28F0B9498730}"/>
              </a:ext>
            </a:extLst>
          </p:cNvPr>
          <p:cNvPicPr>
            <a:picLocks noChangeAspect="1"/>
          </p:cNvPicPr>
          <p:nvPr/>
        </p:nvPicPr>
        <p:blipFill>
          <a:blip r:embed="rId2"/>
          <a:stretch>
            <a:fillRect/>
          </a:stretch>
        </p:blipFill>
        <p:spPr>
          <a:xfrm>
            <a:off x="0" y="0"/>
            <a:ext cx="1232083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7712C9-2704-40B2-9A30-71457F7C9A7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FCE7A2-D438-45B3-897D-502423067680}"/>
              </a:ext>
            </a:extLst>
          </p:cNvPr>
          <p:cNvPicPr>
            <a:picLocks noChangeAspect="1"/>
          </p:cNvPicPr>
          <p:nvPr/>
        </p:nvPicPr>
        <p:blipFill>
          <a:blip r:embed="rId2"/>
          <a:stretch>
            <a:fillRect/>
          </a:stretch>
        </p:blipFill>
        <p:spPr>
          <a:xfrm>
            <a:off x="0" y="0"/>
            <a:ext cx="12191996" cy="695121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52F55A-57B0-4266-8D8A-6DD32BCDEA0E}"/>
              </a:ext>
            </a:extLst>
          </p:cNvPr>
          <p:cNvPicPr>
            <a:picLocks noChangeAspect="1"/>
          </p:cNvPicPr>
          <p:nvPr/>
        </p:nvPicPr>
        <p:blipFill>
          <a:blip r:embed="rId2"/>
          <a:stretch>
            <a:fillRect/>
          </a:stretch>
        </p:blipFill>
        <p:spPr>
          <a:xfrm>
            <a:off x="0" y="0"/>
            <a:ext cx="12191996" cy="677366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B65552-ADB4-4AEA-B4B6-C8E2A37DDB43}"/>
              </a:ext>
            </a:extLst>
          </p:cNvPr>
          <p:cNvPicPr>
            <a:picLocks noChangeAspect="1"/>
          </p:cNvPicPr>
          <p:nvPr/>
        </p:nvPicPr>
        <p:blipFill>
          <a:blip r:embed="rId2"/>
          <a:stretch>
            <a:fillRect/>
          </a:stretch>
        </p:blipFill>
        <p:spPr>
          <a:xfrm>
            <a:off x="0" y="0"/>
            <a:ext cx="12191996" cy="686492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CB76DA-AF06-4285-90B6-1C66BA403339}"/>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E86FC2-D0BC-49AF-948E-83154CED5F38}"/>
              </a:ext>
            </a:extLst>
          </p:cNvPr>
          <p:cNvPicPr>
            <a:picLocks noChangeAspect="1"/>
          </p:cNvPicPr>
          <p:nvPr/>
        </p:nvPicPr>
        <p:blipFill>
          <a:blip r:embed="rId2"/>
          <a:stretch>
            <a:fillRect/>
          </a:stretch>
        </p:blipFill>
        <p:spPr>
          <a:xfrm>
            <a:off x="0" y="0"/>
            <a:ext cx="12277813" cy="687664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45B30D-6AF3-4E71-8686-B276275C0E64}"/>
              </a:ext>
            </a:extLst>
          </p:cNvPr>
          <p:cNvPicPr>
            <a:picLocks noChangeAspect="1"/>
          </p:cNvPicPr>
          <p:nvPr/>
        </p:nvPicPr>
        <p:blipFill>
          <a:blip r:embed="rId2"/>
          <a:stretch>
            <a:fillRect/>
          </a:stretch>
        </p:blipFill>
        <p:spPr>
          <a:xfrm>
            <a:off x="0" y="0"/>
            <a:ext cx="12191996" cy="688274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DD86B6-EF72-413B-AF4E-E6736649B0A7}"/>
              </a:ext>
            </a:extLst>
          </p:cNvPr>
          <p:cNvPicPr>
            <a:picLocks noChangeAspect="1"/>
          </p:cNvPicPr>
          <p:nvPr/>
        </p:nvPicPr>
        <p:blipFill>
          <a:blip r:embed="rId2"/>
          <a:stretch>
            <a:fillRect/>
          </a:stretch>
        </p:blipFill>
        <p:spPr>
          <a:xfrm>
            <a:off x="0" y="0"/>
            <a:ext cx="12191996" cy="686479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6B4788-030F-46B2-96A4-2AADEF9B42B9}"/>
              </a:ext>
            </a:extLst>
          </p:cNvPr>
          <p:cNvPicPr>
            <a:picLocks noChangeAspect="1"/>
          </p:cNvPicPr>
          <p:nvPr/>
        </p:nvPicPr>
        <p:blipFill>
          <a:blip r:embed="rId2"/>
          <a:stretch>
            <a:fillRect/>
          </a:stretch>
        </p:blipFill>
        <p:spPr>
          <a:xfrm>
            <a:off x="0" y="3877"/>
            <a:ext cx="12191996" cy="6850255"/>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85CFF5-F123-4F9F-9F48-988A5D8E3AC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58B85C-671A-40BE-9243-99AED04F33D7}"/>
              </a:ext>
            </a:extLst>
          </p:cNvPr>
          <p:cNvPicPr>
            <a:picLocks noChangeAspect="1"/>
          </p:cNvPicPr>
          <p:nvPr/>
        </p:nvPicPr>
        <p:blipFill>
          <a:blip r:embed="rId2"/>
          <a:stretch>
            <a:fillRect/>
          </a:stretch>
        </p:blipFill>
        <p:spPr>
          <a:xfrm>
            <a:off x="0" y="0"/>
            <a:ext cx="12260064" cy="683068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3450A0-734B-4312-ABD1-E602005D66B8}"/>
              </a:ext>
            </a:extLst>
          </p:cNvPr>
          <p:cNvPicPr>
            <a:picLocks noChangeAspect="1"/>
          </p:cNvPicPr>
          <p:nvPr/>
        </p:nvPicPr>
        <p:blipFill>
          <a:blip r:embed="rId2"/>
          <a:stretch>
            <a:fillRect/>
          </a:stretch>
        </p:blipFill>
        <p:spPr>
          <a:xfrm>
            <a:off x="0" y="0"/>
            <a:ext cx="12029242" cy="6778099"/>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F64379-6CC0-451C-8FF0-8EE000038CEE}"/>
              </a:ext>
            </a:extLst>
          </p:cNvPr>
          <p:cNvPicPr>
            <a:picLocks noChangeAspect="1"/>
          </p:cNvPicPr>
          <p:nvPr/>
        </p:nvPicPr>
        <p:blipFill>
          <a:blip r:embed="rId2"/>
          <a:stretch>
            <a:fillRect/>
          </a:stretch>
        </p:blipFill>
        <p:spPr>
          <a:xfrm>
            <a:off x="0" y="0"/>
            <a:ext cx="12100264" cy="681804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2A5525-088E-46E7-A780-DD0D60FD9603}"/>
              </a:ext>
            </a:extLst>
          </p:cNvPr>
          <p:cNvPicPr>
            <a:picLocks noChangeAspect="1"/>
          </p:cNvPicPr>
          <p:nvPr/>
        </p:nvPicPr>
        <p:blipFill>
          <a:blip r:embed="rId2"/>
          <a:stretch>
            <a:fillRect/>
          </a:stretch>
        </p:blipFill>
        <p:spPr>
          <a:xfrm>
            <a:off x="0" y="0"/>
            <a:ext cx="12191996" cy="683946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ED4BEE-0AA2-414B-B07C-9625039FCD7D}"/>
              </a:ext>
            </a:extLst>
          </p:cNvPr>
          <p:cNvPicPr>
            <a:picLocks noChangeAspect="1"/>
          </p:cNvPicPr>
          <p:nvPr/>
        </p:nvPicPr>
        <p:blipFill>
          <a:blip r:embed="rId2"/>
          <a:stretch>
            <a:fillRect/>
          </a:stretch>
        </p:blipFill>
        <p:spPr>
          <a:xfrm>
            <a:off x="0" y="0"/>
            <a:ext cx="12191996" cy="689213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8848A1-3141-4693-BF67-B16623E855B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EF0153-CBCE-413B-B2E9-FBDC05E15DA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3D382B-83DB-4997-99B1-2ED02C495E3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837426-D1BC-4BEF-BD80-3BDCDE4CA9B5}"/>
              </a:ext>
            </a:extLst>
          </p:cNvPr>
          <p:cNvPicPr>
            <a:picLocks noChangeAspect="1"/>
          </p:cNvPicPr>
          <p:nvPr/>
        </p:nvPicPr>
        <p:blipFill>
          <a:blip r:embed="rId2"/>
          <a:stretch>
            <a:fillRect/>
          </a:stretch>
        </p:blipFill>
        <p:spPr>
          <a:xfrm>
            <a:off x="0" y="0"/>
            <a:ext cx="1217788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029418-9F9D-4FEB-873C-831DE30DF18A}"/>
              </a:ext>
            </a:extLst>
          </p:cNvPr>
          <p:cNvPicPr>
            <a:picLocks noChangeAspect="1"/>
          </p:cNvPicPr>
          <p:nvPr/>
        </p:nvPicPr>
        <p:blipFill>
          <a:blip r:embed="rId2"/>
          <a:stretch>
            <a:fillRect/>
          </a:stretch>
        </p:blipFill>
        <p:spPr>
          <a:xfrm>
            <a:off x="0" y="0"/>
            <a:ext cx="12191996" cy="6797695"/>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E1A35F-C63D-4AF4-B404-96C5EF75A2B1}"/>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F13913-5AA5-439A-B41F-C0BCAB5F469F}"/>
              </a:ext>
            </a:extLst>
          </p:cNvPr>
          <p:cNvPicPr>
            <a:picLocks noChangeAspect="1"/>
          </p:cNvPicPr>
          <p:nvPr/>
        </p:nvPicPr>
        <p:blipFill>
          <a:blip r:embed="rId2"/>
          <a:stretch>
            <a:fillRect/>
          </a:stretch>
        </p:blipFill>
        <p:spPr>
          <a:xfrm>
            <a:off x="0" y="0"/>
            <a:ext cx="12191996" cy="6829891"/>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C92F72F-EF2B-403C-9832-42F07332A425}"/>
              </a:ext>
            </a:extLst>
          </p:cNvPr>
          <p:cNvSpPr txBox="1"/>
          <p:nvPr/>
        </p:nvSpPr>
        <p:spPr>
          <a:xfrm>
            <a:off x="1526956" y="896642"/>
            <a:ext cx="9179515" cy="156965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Este volcán tiene un importante papel en la novela de Julio Verne "Viaje al centro de la Tierra". "Estrómboli" (Impedimenta, 2016) es un libro de cuentos de Jon Bilbao. Uno de sus relatos, que da nombre al libro, se ambienta en esta isla italiana. La mayor parte de la historia narrada en la película de 1950 "Stromboli. Tierra de Dios" (Stromboli Terra di Dio)), dirigida por Roberto Rossellini e interpretada por Ingrid Bergman, Mario Vitale, Renzo Cesana, Mario Sponzo, Roberto Onorati y Gaetano Famularo, transcurre en esta isla, con la omnipresencia del volcán.</a:t>
            </a:r>
          </a:p>
        </p:txBody>
      </p:sp>
      <p:pic>
        <p:nvPicPr>
          <p:cNvPr id="3" name="Imagen 3">
            <a:extLst>
              <a:ext uri="{FF2B5EF4-FFF2-40B4-BE49-F238E27FC236}">
                <a16:creationId xmlns:a16="http://schemas.microsoft.com/office/drawing/2014/main" id="{CC1A492D-8A5F-4EE7-9539-66528D0397F0}"/>
              </a:ext>
            </a:extLst>
          </p:cNvPr>
          <p:cNvPicPr>
            <a:picLocks noChangeAspect="1"/>
          </p:cNvPicPr>
          <p:nvPr/>
        </p:nvPicPr>
        <p:blipFill>
          <a:blip r:embed="rId2"/>
          <a:stretch>
            <a:fillRect/>
          </a:stretch>
        </p:blipFill>
        <p:spPr>
          <a:xfrm>
            <a:off x="1748899" y="2806165"/>
            <a:ext cx="2428445" cy="3639028"/>
          </a:xfrm>
          <a:prstGeom prst="rect">
            <a:avLst/>
          </a:prstGeom>
          <a:noFill/>
          <a:ln cap="flat">
            <a:noFill/>
          </a:ln>
        </p:spPr>
      </p:pic>
      <p:pic>
        <p:nvPicPr>
          <p:cNvPr id="4" name="Imagen 5">
            <a:extLst>
              <a:ext uri="{FF2B5EF4-FFF2-40B4-BE49-F238E27FC236}">
                <a16:creationId xmlns:a16="http://schemas.microsoft.com/office/drawing/2014/main" id="{E389731F-4DBC-4FBB-BAA0-F9F2E1D3521E}"/>
              </a:ext>
            </a:extLst>
          </p:cNvPr>
          <p:cNvPicPr>
            <a:picLocks noChangeAspect="1"/>
          </p:cNvPicPr>
          <p:nvPr/>
        </p:nvPicPr>
        <p:blipFill>
          <a:blip r:embed="rId3"/>
          <a:stretch>
            <a:fillRect/>
          </a:stretch>
        </p:blipFill>
        <p:spPr>
          <a:xfrm>
            <a:off x="4914589" y="2806165"/>
            <a:ext cx="2428445" cy="3669386"/>
          </a:xfrm>
          <a:prstGeom prst="rect">
            <a:avLst/>
          </a:prstGeom>
          <a:noFill/>
          <a:ln cap="flat">
            <a:noFill/>
          </a:ln>
        </p:spPr>
      </p:pic>
      <p:pic>
        <p:nvPicPr>
          <p:cNvPr id="5" name="Imagen 7">
            <a:extLst>
              <a:ext uri="{FF2B5EF4-FFF2-40B4-BE49-F238E27FC236}">
                <a16:creationId xmlns:a16="http://schemas.microsoft.com/office/drawing/2014/main" id="{18B39D5B-60FA-4063-8E45-928674F6CE38}"/>
              </a:ext>
            </a:extLst>
          </p:cNvPr>
          <p:cNvPicPr>
            <a:picLocks noChangeAspect="1"/>
          </p:cNvPicPr>
          <p:nvPr/>
        </p:nvPicPr>
        <p:blipFill>
          <a:blip r:embed="rId4"/>
          <a:stretch>
            <a:fillRect/>
          </a:stretch>
        </p:blipFill>
        <p:spPr>
          <a:xfrm>
            <a:off x="8060088" y="2806165"/>
            <a:ext cx="2481928" cy="3669386"/>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A3976EB-338E-44D1-9F98-343A95F2A301}"/>
              </a:ext>
            </a:extLst>
          </p:cNvPr>
          <p:cNvSpPr txBox="1"/>
          <p:nvPr/>
        </p:nvSpPr>
        <p:spPr>
          <a:xfrm>
            <a:off x="1589099" y="2138187"/>
            <a:ext cx="9072978"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Calibri" pitchFamily="34"/>
              </a:rPr>
              <a:t>STROMBOLICCHIO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isla de Strombolicchio es un pequeño islote de origen volcánico de Italia en aguas del mar Tirreno, localizado a 2 km al noreste de la isla de Stromboli, en el grupo de las islas Eolias. Geológicamente, Strombolicchio es un tapón volcánico o columna de basalto muy duro compacta y resistente a la erosión, y es el remanente del volcán original que formó la isla Stromboli, cuyas erupciones cesaron hace aproximadamente 200.000 años. En su cima se ha construido un faro que es accesible por una escalera de hormigón de más de 200 pasos. La isla es una atracción turística en Stromboli. Su nombre en lengua siciliana significa Pequeña Stromboli.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31B0A3-B7BA-4A10-B46D-CF46B87C1B7E}"/>
              </a:ext>
            </a:extLst>
          </p:cNvPr>
          <p:cNvPicPr>
            <a:picLocks noChangeAspect="1"/>
          </p:cNvPicPr>
          <p:nvPr/>
        </p:nvPicPr>
        <p:blipFill>
          <a:blip r:embed="rId2"/>
          <a:stretch>
            <a:fillRect/>
          </a:stretch>
        </p:blipFill>
        <p:spPr>
          <a:xfrm>
            <a:off x="0" y="0"/>
            <a:ext cx="12191996" cy="687786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53C66E-DEA2-4C1C-8F31-DE64C9D2CAE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A546A4-A26D-41A6-9748-B2C861066945}"/>
              </a:ext>
            </a:extLst>
          </p:cNvPr>
          <p:cNvPicPr>
            <a:picLocks noChangeAspect="1"/>
          </p:cNvPicPr>
          <p:nvPr/>
        </p:nvPicPr>
        <p:blipFill>
          <a:blip r:embed="rId2"/>
          <a:stretch>
            <a:fillRect/>
          </a:stretch>
        </p:blipFill>
        <p:spPr>
          <a:xfrm>
            <a:off x="1003032" y="0"/>
            <a:ext cx="10209458" cy="765304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07536D-E67A-4216-A671-31E98BD4CCD8}"/>
              </a:ext>
            </a:extLst>
          </p:cNvPr>
          <p:cNvPicPr>
            <a:picLocks noChangeAspect="1"/>
          </p:cNvPicPr>
          <p:nvPr/>
        </p:nvPicPr>
        <p:blipFill>
          <a:blip r:embed="rId2"/>
          <a:stretch>
            <a:fillRect/>
          </a:stretch>
        </p:blipFill>
        <p:spPr>
          <a:xfrm>
            <a:off x="905521" y="0"/>
            <a:ext cx="1025196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23E969-47A0-4FF0-8240-9494DC2D16B6}"/>
              </a:ext>
            </a:extLst>
          </p:cNvPr>
          <p:cNvPicPr>
            <a:picLocks noChangeAspect="1"/>
          </p:cNvPicPr>
          <p:nvPr/>
        </p:nvPicPr>
        <p:blipFill>
          <a:blip r:embed="rId2"/>
          <a:stretch>
            <a:fillRect/>
          </a:stretch>
        </p:blipFill>
        <p:spPr>
          <a:xfrm>
            <a:off x="896642" y="0"/>
            <a:ext cx="10333606" cy="6895334"/>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08EA97-4ABB-4604-8655-6C2F815B96E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3C8131-FD12-4062-982C-BB9696A8CE12}"/>
              </a:ext>
            </a:extLst>
          </p:cNvPr>
          <p:cNvPicPr>
            <a:picLocks noChangeAspect="1"/>
          </p:cNvPicPr>
          <p:nvPr/>
        </p:nvPicPr>
        <p:blipFill>
          <a:blip r:embed="rId2"/>
          <a:stretch>
            <a:fillRect/>
          </a:stretch>
        </p:blipFill>
        <p:spPr>
          <a:xfrm>
            <a:off x="648812" y="0"/>
            <a:ext cx="10885712"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F6C8D7-A3AA-419A-9148-B57DD47796F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DD22C9-11CB-4B2E-AECF-A9CC438DA14A}"/>
              </a:ext>
            </a:extLst>
          </p:cNvPr>
          <p:cNvPicPr>
            <a:picLocks noChangeAspect="1"/>
          </p:cNvPicPr>
          <p:nvPr/>
        </p:nvPicPr>
        <p:blipFill>
          <a:blip r:embed="rId2"/>
          <a:stretch>
            <a:fillRect/>
          </a:stretch>
        </p:blipFill>
        <p:spPr>
          <a:xfrm>
            <a:off x="2587" y="8869"/>
            <a:ext cx="1238250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54F889-D872-4D12-A39A-9334774D3D27}"/>
              </a:ext>
            </a:extLst>
          </p:cNvPr>
          <p:cNvPicPr>
            <a:picLocks noChangeAspect="1"/>
          </p:cNvPicPr>
          <p:nvPr/>
        </p:nvPicPr>
        <p:blipFill>
          <a:blip r:embed="rId2"/>
          <a:stretch>
            <a:fillRect/>
          </a:stretch>
        </p:blipFill>
        <p:spPr>
          <a:xfrm>
            <a:off x="970571" y="0"/>
            <a:ext cx="10309155"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DE5527-8DC5-40C6-8920-E3490AA28341}"/>
              </a:ext>
            </a:extLst>
          </p:cNvPr>
          <p:cNvPicPr>
            <a:picLocks noChangeAspect="1"/>
          </p:cNvPicPr>
          <p:nvPr/>
        </p:nvPicPr>
        <p:blipFill>
          <a:blip r:embed="rId2"/>
          <a:stretch>
            <a:fillRect/>
          </a:stretch>
        </p:blipFill>
        <p:spPr>
          <a:xfrm>
            <a:off x="988384" y="0"/>
            <a:ext cx="10281979"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5C34748-FAD1-42E2-B803-1DDE04B6E668}"/>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E6207AB-000D-455F-9220-76DECF99D80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76447AB-1DE4-4490-8564-1CF592AAF85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6F2F32C-2D7F-43C2-9F55-4C9318035D1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294CAE8-7D6E-494A-B0FD-21CD5F98082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3CAEB61-54C6-43C2-966B-6C10BB27FB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D39A24C-F87D-47A8-9F2A-3C770A61ABC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1A71557-F1DF-490C-AFA4-A0CC7D3AA32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1B89370-1044-4FBE-B9C7-72DBE07F51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A8AFC24-EFAC-4B98-8742-A498D97D64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8DD9D9A-65DD-48AD-B488-8BA95B6673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58C3C6A-0654-41A4-8059-85248F2647B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922E643-B917-4E9A-8A3B-615E403138F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F3DDA64-BE4F-44D7-B1ED-6330BDF7DD7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945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TotalTime>
  <Words>699</Words>
  <Application>Microsoft Office PowerPoint</Application>
  <PresentationFormat>Panorámica</PresentationFormat>
  <Paragraphs>21</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2021-04-27T09:50:18Z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