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3" r:id="rId9"/>
    <p:sldId id="261" r:id="rId10"/>
    <p:sldId id="262"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2" r:id="rId29"/>
    <p:sldId id="281"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C590FA6-4EFC-4AE0-824C-5163946EEB5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F65CD4D-C18B-4ED4-A80A-D09574824F7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D471680-B195-42D2-A034-53FDFEE397DC}" type="datetime1">
              <a:rPr lang="es-ES"/>
              <a:pPr lvl="0"/>
              <a:t>10/02/2021</a:t>
            </a:fld>
            <a:endParaRPr lang="es-ES"/>
          </a:p>
        </p:txBody>
      </p:sp>
      <p:sp>
        <p:nvSpPr>
          <p:cNvPr id="4" name="Marcador de imagen de diapositiva 3">
            <a:extLst>
              <a:ext uri="{FF2B5EF4-FFF2-40B4-BE49-F238E27FC236}">
                <a16:creationId xmlns:a16="http://schemas.microsoft.com/office/drawing/2014/main" id="{79AD119C-59C4-420C-9CFC-A79B6E24B12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AAFB780-B6AB-43B4-854E-8889893FB94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4D36A3A-220B-4906-AB5D-3E03523E9B8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F1702EE-5100-4DEE-A7D0-0B12ACE1831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2498DE4-7D75-4157-AE6F-8906358D1A22}" type="slidenum">
              <a:t>‹Nº›</a:t>
            </a:fld>
            <a:endParaRPr lang="es-ES"/>
          </a:p>
        </p:txBody>
      </p:sp>
    </p:spTree>
    <p:extLst>
      <p:ext uri="{BB962C8B-B14F-4D97-AF65-F5344CB8AC3E}">
        <p14:creationId xmlns:p14="http://schemas.microsoft.com/office/powerpoint/2010/main" val="18622513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61C15ED-F2DD-43EA-BDA9-AEBD5F64B75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E1C1E7A-12D9-47BD-B81E-8CA8A31F023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E70C4EF-8FF1-4E8B-B438-CC64F4AC57E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B92C256-1394-41C6-AC50-5B9AC3F584A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64A93C-06BE-4FC9-94B9-8A0A6C8BF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DEDE7C3-A3C0-4DC5-8DD1-96869E9B120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1759B68-0C1A-48F3-B4D5-1627D8A2B57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2BCE139-D72F-43C0-BF12-3B5C22F446E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274886-5BAB-4A73-9E26-BAAE100EA16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EA981B9-70FF-4E6E-8129-C16D07EFA94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C35DFEC-1591-4B1D-A3CA-FE6E8B71C8F3}"/>
              </a:ext>
            </a:extLst>
          </p:cNvPr>
          <p:cNvSpPr txBox="1">
            <a:spLocks noGrp="1"/>
          </p:cNvSpPr>
          <p:nvPr>
            <p:ph type="dt" sz="half" idx="7"/>
          </p:nvPr>
        </p:nvSpPr>
        <p:spPr/>
        <p:txBody>
          <a:bodyPr/>
          <a:lstStyle>
            <a:lvl1pPr>
              <a:defRPr/>
            </a:lvl1pPr>
          </a:lstStyle>
          <a:p>
            <a:pPr lvl="0"/>
            <a:fld id="{30A57B84-24A7-4F3F-9397-BA8154E6ACE8}" type="datetime1">
              <a:rPr lang="es-ES"/>
              <a:pPr lvl="0"/>
              <a:t>10/02/2021</a:t>
            </a:fld>
            <a:endParaRPr lang="es-ES"/>
          </a:p>
        </p:txBody>
      </p:sp>
      <p:sp>
        <p:nvSpPr>
          <p:cNvPr id="5" name="Marcador de pie de página 4">
            <a:extLst>
              <a:ext uri="{FF2B5EF4-FFF2-40B4-BE49-F238E27FC236}">
                <a16:creationId xmlns:a16="http://schemas.microsoft.com/office/drawing/2014/main" id="{6FE0BBB5-F24D-439D-938E-C89D188E98B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4EAB08F-C46D-4E5B-8EC7-6904AC971169}"/>
              </a:ext>
            </a:extLst>
          </p:cNvPr>
          <p:cNvSpPr txBox="1">
            <a:spLocks noGrp="1"/>
          </p:cNvSpPr>
          <p:nvPr>
            <p:ph type="sldNum" sz="quarter" idx="8"/>
          </p:nvPr>
        </p:nvSpPr>
        <p:spPr/>
        <p:txBody>
          <a:bodyPr/>
          <a:lstStyle>
            <a:lvl1pPr>
              <a:defRPr/>
            </a:lvl1pPr>
          </a:lstStyle>
          <a:p>
            <a:pPr lvl="0"/>
            <a:fld id="{ED62502E-65AC-4572-9BD3-B7D158A58B24}" type="slidenum">
              <a:t>‹Nº›</a:t>
            </a:fld>
            <a:endParaRPr lang="es-ES"/>
          </a:p>
        </p:txBody>
      </p:sp>
    </p:spTree>
    <p:extLst>
      <p:ext uri="{BB962C8B-B14F-4D97-AF65-F5344CB8AC3E}">
        <p14:creationId xmlns:p14="http://schemas.microsoft.com/office/powerpoint/2010/main" val="316513101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AAB5C6-5DC8-4587-926C-60A2A967347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B027494-8FA4-4420-97FD-D2251EB0048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7AD452A-7904-4C01-A450-1AA05ED96ABC}"/>
              </a:ext>
            </a:extLst>
          </p:cNvPr>
          <p:cNvSpPr txBox="1">
            <a:spLocks noGrp="1"/>
          </p:cNvSpPr>
          <p:nvPr>
            <p:ph type="dt" sz="half" idx="7"/>
          </p:nvPr>
        </p:nvSpPr>
        <p:spPr/>
        <p:txBody>
          <a:bodyPr/>
          <a:lstStyle>
            <a:lvl1pPr>
              <a:defRPr/>
            </a:lvl1pPr>
          </a:lstStyle>
          <a:p>
            <a:pPr lvl="0"/>
            <a:fld id="{76E74D95-A181-4C9D-B206-019EF3C40ACE}" type="datetime1">
              <a:rPr lang="es-ES"/>
              <a:pPr lvl="0"/>
              <a:t>10/02/2021</a:t>
            </a:fld>
            <a:endParaRPr lang="es-ES"/>
          </a:p>
        </p:txBody>
      </p:sp>
      <p:sp>
        <p:nvSpPr>
          <p:cNvPr id="5" name="Marcador de pie de página 4">
            <a:extLst>
              <a:ext uri="{FF2B5EF4-FFF2-40B4-BE49-F238E27FC236}">
                <a16:creationId xmlns:a16="http://schemas.microsoft.com/office/drawing/2014/main" id="{C30D803C-FC0E-4EDE-99E2-A4E6A0A8F4A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4AD7AB-9B34-46E3-8214-F6372F4213BF}"/>
              </a:ext>
            </a:extLst>
          </p:cNvPr>
          <p:cNvSpPr txBox="1">
            <a:spLocks noGrp="1"/>
          </p:cNvSpPr>
          <p:nvPr>
            <p:ph type="sldNum" sz="quarter" idx="8"/>
          </p:nvPr>
        </p:nvSpPr>
        <p:spPr/>
        <p:txBody>
          <a:bodyPr/>
          <a:lstStyle>
            <a:lvl1pPr>
              <a:defRPr/>
            </a:lvl1pPr>
          </a:lstStyle>
          <a:p>
            <a:pPr lvl="0"/>
            <a:fld id="{B25B7048-766B-4133-9B4D-B765D67382DB}" type="slidenum">
              <a:t>‹Nº›</a:t>
            </a:fld>
            <a:endParaRPr lang="es-ES"/>
          </a:p>
        </p:txBody>
      </p:sp>
    </p:spTree>
    <p:extLst>
      <p:ext uri="{BB962C8B-B14F-4D97-AF65-F5344CB8AC3E}">
        <p14:creationId xmlns:p14="http://schemas.microsoft.com/office/powerpoint/2010/main" val="10193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701DBB-7235-40D7-B423-05E5A340E72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E90A3F4-17B5-4F02-A073-BA4AB8F14EC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4EB55D3-2063-45F1-A9F6-5F25DB0DDD49}"/>
              </a:ext>
            </a:extLst>
          </p:cNvPr>
          <p:cNvSpPr txBox="1">
            <a:spLocks noGrp="1"/>
          </p:cNvSpPr>
          <p:nvPr>
            <p:ph type="dt" sz="half" idx="7"/>
          </p:nvPr>
        </p:nvSpPr>
        <p:spPr/>
        <p:txBody>
          <a:bodyPr/>
          <a:lstStyle>
            <a:lvl1pPr>
              <a:defRPr/>
            </a:lvl1pPr>
          </a:lstStyle>
          <a:p>
            <a:pPr lvl="0"/>
            <a:fld id="{B3B5F890-C1A6-49C1-A4B0-5BDFCE30E25F}" type="datetime1">
              <a:rPr lang="es-ES"/>
              <a:pPr lvl="0"/>
              <a:t>10/02/2021</a:t>
            </a:fld>
            <a:endParaRPr lang="es-ES"/>
          </a:p>
        </p:txBody>
      </p:sp>
      <p:sp>
        <p:nvSpPr>
          <p:cNvPr id="5" name="Marcador de pie de página 4">
            <a:extLst>
              <a:ext uri="{FF2B5EF4-FFF2-40B4-BE49-F238E27FC236}">
                <a16:creationId xmlns:a16="http://schemas.microsoft.com/office/drawing/2014/main" id="{EE7BB240-D6B3-4097-8A54-7419BE8F9F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69A87A-F10D-47CA-A7EA-72A1C60B43C6}"/>
              </a:ext>
            </a:extLst>
          </p:cNvPr>
          <p:cNvSpPr txBox="1">
            <a:spLocks noGrp="1"/>
          </p:cNvSpPr>
          <p:nvPr>
            <p:ph type="sldNum" sz="quarter" idx="8"/>
          </p:nvPr>
        </p:nvSpPr>
        <p:spPr/>
        <p:txBody>
          <a:bodyPr/>
          <a:lstStyle>
            <a:lvl1pPr>
              <a:defRPr/>
            </a:lvl1pPr>
          </a:lstStyle>
          <a:p>
            <a:pPr lvl="0"/>
            <a:fld id="{A2ED0EF6-8D97-405C-ACED-AB174B0A7C2E}" type="slidenum">
              <a:t>‹Nº›</a:t>
            </a:fld>
            <a:endParaRPr lang="es-ES"/>
          </a:p>
        </p:txBody>
      </p:sp>
    </p:spTree>
    <p:extLst>
      <p:ext uri="{BB962C8B-B14F-4D97-AF65-F5344CB8AC3E}">
        <p14:creationId xmlns:p14="http://schemas.microsoft.com/office/powerpoint/2010/main" val="1836456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CDCA48-68F1-4C59-862D-E5D28F44B6A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4FF1970-5B9F-4A22-8CBD-67153F39F42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1563A8F-B6BF-4773-93CE-EA9BF0A1C56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E462DD0-183F-4316-8627-7F4B353818B6}"/>
              </a:ext>
            </a:extLst>
          </p:cNvPr>
          <p:cNvSpPr txBox="1">
            <a:spLocks noGrp="1"/>
          </p:cNvSpPr>
          <p:nvPr>
            <p:ph type="dt" sz="half" idx="7"/>
          </p:nvPr>
        </p:nvSpPr>
        <p:spPr/>
        <p:txBody>
          <a:bodyPr/>
          <a:lstStyle>
            <a:lvl1pPr>
              <a:defRPr/>
            </a:lvl1pPr>
          </a:lstStyle>
          <a:p>
            <a:pPr lvl="0"/>
            <a:fld id="{25480BAA-3404-4BD1-BDEF-BAA2EE061B9F}" type="datetime1">
              <a:rPr lang="es-ES"/>
              <a:pPr lvl="0"/>
              <a:t>10/02/2021</a:t>
            </a:fld>
            <a:endParaRPr lang="es-ES"/>
          </a:p>
        </p:txBody>
      </p:sp>
      <p:sp>
        <p:nvSpPr>
          <p:cNvPr id="6" name="Marcador de pie de página 5">
            <a:extLst>
              <a:ext uri="{FF2B5EF4-FFF2-40B4-BE49-F238E27FC236}">
                <a16:creationId xmlns:a16="http://schemas.microsoft.com/office/drawing/2014/main" id="{30B83CC8-7097-49A6-A00F-D8315DB5CCE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971D7D1-1965-4FCD-9ED3-EA4BED0A55B2}"/>
              </a:ext>
            </a:extLst>
          </p:cNvPr>
          <p:cNvSpPr txBox="1">
            <a:spLocks noGrp="1"/>
          </p:cNvSpPr>
          <p:nvPr>
            <p:ph type="sldNum" sz="quarter" idx="8"/>
          </p:nvPr>
        </p:nvSpPr>
        <p:spPr/>
        <p:txBody>
          <a:bodyPr/>
          <a:lstStyle>
            <a:lvl1pPr>
              <a:defRPr/>
            </a:lvl1pPr>
          </a:lstStyle>
          <a:p>
            <a:pPr lvl="0"/>
            <a:fld id="{A6A43B8A-F6AD-4507-83D5-45CF53752593}" type="slidenum">
              <a:t>‹Nº›</a:t>
            </a:fld>
            <a:endParaRPr lang="es-ES"/>
          </a:p>
        </p:txBody>
      </p:sp>
    </p:spTree>
    <p:extLst>
      <p:ext uri="{BB962C8B-B14F-4D97-AF65-F5344CB8AC3E}">
        <p14:creationId xmlns:p14="http://schemas.microsoft.com/office/powerpoint/2010/main" val="2712344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EB42E-B26C-4B37-A8D2-7D0B04CFF99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530FFD0-A5CD-4DDC-A63C-FA0FDF54A75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1BA635-04ED-4E92-910D-6E046AFA349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7F7523C-2ED2-4211-920E-3B806C10E60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01F0FA2-2674-41E4-A75A-7048EE5F800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1008B0A-5005-40C2-AF67-7A13665A43D6}"/>
              </a:ext>
            </a:extLst>
          </p:cNvPr>
          <p:cNvSpPr txBox="1">
            <a:spLocks noGrp="1"/>
          </p:cNvSpPr>
          <p:nvPr>
            <p:ph type="dt" sz="half" idx="7"/>
          </p:nvPr>
        </p:nvSpPr>
        <p:spPr/>
        <p:txBody>
          <a:bodyPr/>
          <a:lstStyle>
            <a:lvl1pPr>
              <a:defRPr/>
            </a:lvl1pPr>
          </a:lstStyle>
          <a:p>
            <a:pPr lvl="0"/>
            <a:fld id="{3082646A-1998-4C3B-B6CF-E2B4739BDACD}" type="datetime1">
              <a:rPr lang="es-ES"/>
              <a:pPr lvl="0"/>
              <a:t>10/02/2021</a:t>
            </a:fld>
            <a:endParaRPr lang="es-ES"/>
          </a:p>
        </p:txBody>
      </p:sp>
      <p:sp>
        <p:nvSpPr>
          <p:cNvPr id="8" name="Marcador de pie de página 7">
            <a:extLst>
              <a:ext uri="{FF2B5EF4-FFF2-40B4-BE49-F238E27FC236}">
                <a16:creationId xmlns:a16="http://schemas.microsoft.com/office/drawing/2014/main" id="{DB84DF2D-2545-426F-B9CF-1705DC252A2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5C3E0B9-06B9-48F2-9C79-561AB2E60D91}"/>
              </a:ext>
            </a:extLst>
          </p:cNvPr>
          <p:cNvSpPr txBox="1">
            <a:spLocks noGrp="1"/>
          </p:cNvSpPr>
          <p:nvPr>
            <p:ph type="sldNum" sz="quarter" idx="8"/>
          </p:nvPr>
        </p:nvSpPr>
        <p:spPr/>
        <p:txBody>
          <a:bodyPr/>
          <a:lstStyle>
            <a:lvl1pPr>
              <a:defRPr/>
            </a:lvl1pPr>
          </a:lstStyle>
          <a:p>
            <a:pPr lvl="0"/>
            <a:fld id="{E448D2B5-3DD6-4C86-93C6-9DACF8B78E1A}" type="slidenum">
              <a:t>‹Nº›</a:t>
            </a:fld>
            <a:endParaRPr lang="es-ES"/>
          </a:p>
        </p:txBody>
      </p:sp>
    </p:spTree>
    <p:extLst>
      <p:ext uri="{BB962C8B-B14F-4D97-AF65-F5344CB8AC3E}">
        <p14:creationId xmlns:p14="http://schemas.microsoft.com/office/powerpoint/2010/main" val="3366227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9D10F-CA30-4399-8EC7-CD3661990B0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C9C0B9A-2EE0-469F-9445-310B918DA96E}"/>
              </a:ext>
            </a:extLst>
          </p:cNvPr>
          <p:cNvSpPr txBox="1">
            <a:spLocks noGrp="1"/>
          </p:cNvSpPr>
          <p:nvPr>
            <p:ph type="dt" sz="half" idx="7"/>
          </p:nvPr>
        </p:nvSpPr>
        <p:spPr/>
        <p:txBody>
          <a:bodyPr/>
          <a:lstStyle>
            <a:lvl1pPr>
              <a:defRPr/>
            </a:lvl1pPr>
          </a:lstStyle>
          <a:p>
            <a:pPr lvl="0"/>
            <a:fld id="{20875666-D050-46ED-B504-C2252E8CAFB8}" type="datetime1">
              <a:rPr lang="es-ES"/>
              <a:pPr lvl="0"/>
              <a:t>10/02/2021</a:t>
            </a:fld>
            <a:endParaRPr lang="es-ES"/>
          </a:p>
        </p:txBody>
      </p:sp>
      <p:sp>
        <p:nvSpPr>
          <p:cNvPr id="4" name="Marcador de pie de página 3">
            <a:extLst>
              <a:ext uri="{FF2B5EF4-FFF2-40B4-BE49-F238E27FC236}">
                <a16:creationId xmlns:a16="http://schemas.microsoft.com/office/drawing/2014/main" id="{A68D7BAF-0179-4EEF-A37A-7679562C4C9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1720266-22E6-4E86-9AB8-EC9AECC923C0}"/>
              </a:ext>
            </a:extLst>
          </p:cNvPr>
          <p:cNvSpPr txBox="1">
            <a:spLocks noGrp="1"/>
          </p:cNvSpPr>
          <p:nvPr>
            <p:ph type="sldNum" sz="quarter" idx="8"/>
          </p:nvPr>
        </p:nvSpPr>
        <p:spPr/>
        <p:txBody>
          <a:bodyPr/>
          <a:lstStyle>
            <a:lvl1pPr>
              <a:defRPr/>
            </a:lvl1pPr>
          </a:lstStyle>
          <a:p>
            <a:pPr lvl="0"/>
            <a:fld id="{A3B1F01B-55D7-41F6-9ADF-988E1F7EEE9A}" type="slidenum">
              <a:t>‹Nº›</a:t>
            </a:fld>
            <a:endParaRPr lang="es-ES"/>
          </a:p>
        </p:txBody>
      </p:sp>
    </p:spTree>
    <p:extLst>
      <p:ext uri="{BB962C8B-B14F-4D97-AF65-F5344CB8AC3E}">
        <p14:creationId xmlns:p14="http://schemas.microsoft.com/office/powerpoint/2010/main" val="2971845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7B3ABB1-C518-4CF7-9C15-175A5F5AEB2B}"/>
              </a:ext>
            </a:extLst>
          </p:cNvPr>
          <p:cNvSpPr txBox="1">
            <a:spLocks noGrp="1"/>
          </p:cNvSpPr>
          <p:nvPr>
            <p:ph type="dt" sz="half" idx="7"/>
          </p:nvPr>
        </p:nvSpPr>
        <p:spPr/>
        <p:txBody>
          <a:bodyPr/>
          <a:lstStyle>
            <a:lvl1pPr>
              <a:defRPr/>
            </a:lvl1pPr>
          </a:lstStyle>
          <a:p>
            <a:pPr lvl="0"/>
            <a:fld id="{8377E5AE-7648-4D57-8BCB-D2DCCED34F2D}" type="datetime1">
              <a:rPr lang="es-ES"/>
              <a:pPr lvl="0"/>
              <a:t>10/02/2021</a:t>
            </a:fld>
            <a:endParaRPr lang="es-ES"/>
          </a:p>
        </p:txBody>
      </p:sp>
      <p:sp>
        <p:nvSpPr>
          <p:cNvPr id="3" name="Marcador de pie de página 2">
            <a:extLst>
              <a:ext uri="{FF2B5EF4-FFF2-40B4-BE49-F238E27FC236}">
                <a16:creationId xmlns:a16="http://schemas.microsoft.com/office/drawing/2014/main" id="{93443F10-045F-4719-92BF-75F9F64B6EA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3824B36-60EB-4701-A297-F877DD1BF66F}"/>
              </a:ext>
            </a:extLst>
          </p:cNvPr>
          <p:cNvSpPr txBox="1">
            <a:spLocks noGrp="1"/>
          </p:cNvSpPr>
          <p:nvPr>
            <p:ph type="sldNum" sz="quarter" idx="8"/>
          </p:nvPr>
        </p:nvSpPr>
        <p:spPr/>
        <p:txBody>
          <a:bodyPr/>
          <a:lstStyle>
            <a:lvl1pPr>
              <a:defRPr/>
            </a:lvl1pPr>
          </a:lstStyle>
          <a:p>
            <a:pPr lvl="0"/>
            <a:fld id="{7B479A84-1BE4-4D22-B024-998A229E49AC}" type="slidenum">
              <a:t>‹Nº›</a:t>
            </a:fld>
            <a:endParaRPr lang="es-ES"/>
          </a:p>
        </p:txBody>
      </p:sp>
    </p:spTree>
    <p:extLst>
      <p:ext uri="{BB962C8B-B14F-4D97-AF65-F5344CB8AC3E}">
        <p14:creationId xmlns:p14="http://schemas.microsoft.com/office/powerpoint/2010/main" val="410872596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7601C6-842A-4BAB-8ABB-51C88D95FEE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10E7BEA-8130-474E-B3A1-54BFCFD27BD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39BA646-16AC-4498-A5D9-FBFF1612F5A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5E453C9-5BC1-42FD-B346-46B858C5A5CE}"/>
              </a:ext>
            </a:extLst>
          </p:cNvPr>
          <p:cNvSpPr txBox="1">
            <a:spLocks noGrp="1"/>
          </p:cNvSpPr>
          <p:nvPr>
            <p:ph type="dt" sz="half" idx="7"/>
          </p:nvPr>
        </p:nvSpPr>
        <p:spPr/>
        <p:txBody>
          <a:bodyPr/>
          <a:lstStyle>
            <a:lvl1pPr>
              <a:defRPr/>
            </a:lvl1pPr>
          </a:lstStyle>
          <a:p>
            <a:pPr lvl="0"/>
            <a:fld id="{C369141C-4097-41EC-9842-9EC063D1CEB9}" type="datetime1">
              <a:rPr lang="es-ES"/>
              <a:pPr lvl="0"/>
              <a:t>10/02/2021</a:t>
            </a:fld>
            <a:endParaRPr lang="es-ES"/>
          </a:p>
        </p:txBody>
      </p:sp>
      <p:sp>
        <p:nvSpPr>
          <p:cNvPr id="6" name="Marcador de pie de página 5">
            <a:extLst>
              <a:ext uri="{FF2B5EF4-FFF2-40B4-BE49-F238E27FC236}">
                <a16:creationId xmlns:a16="http://schemas.microsoft.com/office/drawing/2014/main" id="{AA7FC7D6-C030-4572-9E8D-D1737E9767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215154A-313B-4E99-9781-38E553102B53}"/>
              </a:ext>
            </a:extLst>
          </p:cNvPr>
          <p:cNvSpPr txBox="1">
            <a:spLocks noGrp="1"/>
          </p:cNvSpPr>
          <p:nvPr>
            <p:ph type="sldNum" sz="quarter" idx="8"/>
          </p:nvPr>
        </p:nvSpPr>
        <p:spPr/>
        <p:txBody>
          <a:bodyPr/>
          <a:lstStyle>
            <a:lvl1pPr>
              <a:defRPr/>
            </a:lvl1pPr>
          </a:lstStyle>
          <a:p>
            <a:pPr lvl="0"/>
            <a:fld id="{5860C008-16A9-4CAE-8A3B-6D39BDD6F060}" type="slidenum">
              <a:t>‹Nº›</a:t>
            </a:fld>
            <a:endParaRPr lang="es-ES"/>
          </a:p>
        </p:txBody>
      </p:sp>
    </p:spTree>
    <p:extLst>
      <p:ext uri="{BB962C8B-B14F-4D97-AF65-F5344CB8AC3E}">
        <p14:creationId xmlns:p14="http://schemas.microsoft.com/office/powerpoint/2010/main" val="3998917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6F3A9B-B15F-4FBE-A032-E3F809A9F7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99F3CE4-5CF9-4237-A81E-3CF09D2A5B3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692CD92-B573-4715-864B-B64B2AAD009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7961A02-1811-4F4A-8521-810071DF2173}"/>
              </a:ext>
            </a:extLst>
          </p:cNvPr>
          <p:cNvSpPr txBox="1">
            <a:spLocks noGrp="1"/>
          </p:cNvSpPr>
          <p:nvPr>
            <p:ph type="dt" sz="half" idx="7"/>
          </p:nvPr>
        </p:nvSpPr>
        <p:spPr/>
        <p:txBody>
          <a:bodyPr/>
          <a:lstStyle>
            <a:lvl1pPr>
              <a:defRPr/>
            </a:lvl1pPr>
          </a:lstStyle>
          <a:p>
            <a:pPr lvl="0"/>
            <a:fld id="{7998EEBA-E581-42BD-A0CC-259593731CDF}" type="datetime1">
              <a:rPr lang="es-ES"/>
              <a:pPr lvl="0"/>
              <a:t>10/02/2021</a:t>
            </a:fld>
            <a:endParaRPr lang="es-ES"/>
          </a:p>
        </p:txBody>
      </p:sp>
      <p:sp>
        <p:nvSpPr>
          <p:cNvPr id="6" name="Marcador de pie de página 5">
            <a:extLst>
              <a:ext uri="{FF2B5EF4-FFF2-40B4-BE49-F238E27FC236}">
                <a16:creationId xmlns:a16="http://schemas.microsoft.com/office/drawing/2014/main" id="{D03A450A-D252-43E1-A0E2-01CACCF70DA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7B5F062-E164-4DC3-9518-8E40A4C819A2}"/>
              </a:ext>
            </a:extLst>
          </p:cNvPr>
          <p:cNvSpPr txBox="1">
            <a:spLocks noGrp="1"/>
          </p:cNvSpPr>
          <p:nvPr>
            <p:ph type="sldNum" sz="quarter" idx="8"/>
          </p:nvPr>
        </p:nvSpPr>
        <p:spPr/>
        <p:txBody>
          <a:bodyPr/>
          <a:lstStyle>
            <a:lvl1pPr>
              <a:defRPr/>
            </a:lvl1pPr>
          </a:lstStyle>
          <a:p>
            <a:pPr lvl="0"/>
            <a:fld id="{613A581B-6DF9-489C-9058-F963A416EF88}" type="slidenum">
              <a:t>‹Nº›</a:t>
            </a:fld>
            <a:endParaRPr lang="es-ES"/>
          </a:p>
        </p:txBody>
      </p:sp>
    </p:spTree>
    <p:extLst>
      <p:ext uri="{BB962C8B-B14F-4D97-AF65-F5344CB8AC3E}">
        <p14:creationId xmlns:p14="http://schemas.microsoft.com/office/powerpoint/2010/main" val="4225277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F1EE63-AB1B-40A6-B755-A829FCB25A8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2621695-1005-4D32-82B0-DF008E59F62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EAF93CB-AF7F-473D-9A3D-3E68B67E2C86}"/>
              </a:ext>
            </a:extLst>
          </p:cNvPr>
          <p:cNvSpPr txBox="1">
            <a:spLocks noGrp="1"/>
          </p:cNvSpPr>
          <p:nvPr>
            <p:ph type="dt" sz="half" idx="7"/>
          </p:nvPr>
        </p:nvSpPr>
        <p:spPr/>
        <p:txBody>
          <a:bodyPr/>
          <a:lstStyle>
            <a:lvl1pPr>
              <a:defRPr/>
            </a:lvl1pPr>
          </a:lstStyle>
          <a:p>
            <a:pPr lvl="0"/>
            <a:fld id="{2363148C-B383-42C8-8B73-35FCB0DA19A3}" type="datetime1">
              <a:rPr lang="es-ES"/>
              <a:pPr lvl="0"/>
              <a:t>10/02/2021</a:t>
            </a:fld>
            <a:endParaRPr lang="es-ES"/>
          </a:p>
        </p:txBody>
      </p:sp>
      <p:sp>
        <p:nvSpPr>
          <p:cNvPr id="5" name="Marcador de pie de página 4">
            <a:extLst>
              <a:ext uri="{FF2B5EF4-FFF2-40B4-BE49-F238E27FC236}">
                <a16:creationId xmlns:a16="http://schemas.microsoft.com/office/drawing/2014/main" id="{02FB91C2-7638-4F88-82E7-9BFEBDBC133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F9B60CD-4F18-417A-843C-6BE5A64F12C0}"/>
              </a:ext>
            </a:extLst>
          </p:cNvPr>
          <p:cNvSpPr txBox="1">
            <a:spLocks noGrp="1"/>
          </p:cNvSpPr>
          <p:nvPr>
            <p:ph type="sldNum" sz="quarter" idx="8"/>
          </p:nvPr>
        </p:nvSpPr>
        <p:spPr/>
        <p:txBody>
          <a:bodyPr/>
          <a:lstStyle>
            <a:lvl1pPr>
              <a:defRPr/>
            </a:lvl1pPr>
          </a:lstStyle>
          <a:p>
            <a:pPr lvl="0"/>
            <a:fld id="{BC73A161-6774-44EE-A8BB-7561E9A4ED83}" type="slidenum">
              <a:t>‹Nº›</a:t>
            </a:fld>
            <a:endParaRPr lang="es-ES"/>
          </a:p>
        </p:txBody>
      </p:sp>
    </p:spTree>
    <p:extLst>
      <p:ext uri="{BB962C8B-B14F-4D97-AF65-F5344CB8AC3E}">
        <p14:creationId xmlns:p14="http://schemas.microsoft.com/office/powerpoint/2010/main" val="2930886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5E63FFF-E17E-4322-8105-4542C238EE7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4E7D027-38EC-4DDB-B983-DC31F9B5362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DD61D3-C5FD-43C7-A886-98018D34C1E8}"/>
              </a:ext>
            </a:extLst>
          </p:cNvPr>
          <p:cNvSpPr txBox="1">
            <a:spLocks noGrp="1"/>
          </p:cNvSpPr>
          <p:nvPr>
            <p:ph type="dt" sz="half" idx="7"/>
          </p:nvPr>
        </p:nvSpPr>
        <p:spPr/>
        <p:txBody>
          <a:bodyPr/>
          <a:lstStyle>
            <a:lvl1pPr>
              <a:defRPr/>
            </a:lvl1pPr>
          </a:lstStyle>
          <a:p>
            <a:pPr lvl="0"/>
            <a:fld id="{A6DE6302-84C9-4475-A0CB-D4A2FD4833DA}" type="datetime1">
              <a:rPr lang="es-ES"/>
              <a:pPr lvl="0"/>
              <a:t>10/02/2021</a:t>
            </a:fld>
            <a:endParaRPr lang="es-ES"/>
          </a:p>
        </p:txBody>
      </p:sp>
      <p:sp>
        <p:nvSpPr>
          <p:cNvPr id="5" name="Marcador de pie de página 4">
            <a:extLst>
              <a:ext uri="{FF2B5EF4-FFF2-40B4-BE49-F238E27FC236}">
                <a16:creationId xmlns:a16="http://schemas.microsoft.com/office/drawing/2014/main" id="{A2D9DC58-D9E5-4BC4-940F-E934CAAF1D0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812E5E-B0EC-43DA-9E77-51DC61D64441}"/>
              </a:ext>
            </a:extLst>
          </p:cNvPr>
          <p:cNvSpPr txBox="1">
            <a:spLocks noGrp="1"/>
          </p:cNvSpPr>
          <p:nvPr>
            <p:ph type="sldNum" sz="quarter" idx="8"/>
          </p:nvPr>
        </p:nvSpPr>
        <p:spPr/>
        <p:txBody>
          <a:bodyPr/>
          <a:lstStyle>
            <a:lvl1pPr>
              <a:defRPr/>
            </a:lvl1pPr>
          </a:lstStyle>
          <a:p>
            <a:pPr lvl="0"/>
            <a:fld id="{44A131B7-1B91-4344-B886-2ED2A8905E44}" type="slidenum">
              <a:t>‹Nº›</a:t>
            </a:fld>
            <a:endParaRPr lang="es-ES"/>
          </a:p>
        </p:txBody>
      </p:sp>
    </p:spTree>
    <p:extLst>
      <p:ext uri="{BB962C8B-B14F-4D97-AF65-F5344CB8AC3E}">
        <p14:creationId xmlns:p14="http://schemas.microsoft.com/office/powerpoint/2010/main" val="2956106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604392-4C60-458E-B5FE-D6B21E7B1F0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04E1E52-F412-4660-B279-5BF7A2F97C4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8A0FF85-1356-4A3D-BA77-D99FB576E8E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F474B25-00FE-4874-A869-A002CD8CD98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C9C54F3-992F-4ADE-9E8D-CEC96EA8DBC3}"/>
              </a:ext>
            </a:extLst>
          </p:cNvPr>
          <p:cNvSpPr txBox="1">
            <a:spLocks noGrp="1"/>
          </p:cNvSpPr>
          <p:nvPr>
            <p:ph type="sldNum" sz="quarter" idx="8"/>
          </p:nvPr>
        </p:nvSpPr>
        <p:spPr/>
        <p:txBody>
          <a:bodyPr/>
          <a:lstStyle>
            <a:lvl1pPr>
              <a:defRPr sz="1400"/>
            </a:lvl1pPr>
          </a:lstStyle>
          <a:p>
            <a:pPr lvl="0"/>
            <a:fld id="{C5D04940-CE6F-4B66-B766-68AED0246902}" type="slidenum">
              <a:t>‹Nº›</a:t>
            </a:fld>
            <a:endParaRPr lang="es-ES"/>
          </a:p>
        </p:txBody>
      </p:sp>
    </p:spTree>
    <p:extLst>
      <p:ext uri="{BB962C8B-B14F-4D97-AF65-F5344CB8AC3E}">
        <p14:creationId xmlns:p14="http://schemas.microsoft.com/office/powerpoint/2010/main" val="328924089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1C5949-1B56-4CB8-9F01-80AA0F92355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60BE617-AA1A-4BCB-9F12-92BF95C9BD9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DB47A55-52AC-42C2-89BA-884BAA1558F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9815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B8DB3C8-3C6B-46AE-9CD0-C742EB52871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9DD06C-B568-4130-A864-A50D6CEFC71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B77A1FB-CB5C-422A-A41D-5ED8CFBB569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7B69EE0-324D-431B-B0D1-FCBB1F34DD23}" type="datetime1">
              <a:rPr lang="es-ES"/>
              <a:pPr lvl="0"/>
              <a:t>10/02/2021</a:t>
            </a:fld>
            <a:endParaRPr lang="es-ES"/>
          </a:p>
        </p:txBody>
      </p:sp>
      <p:sp>
        <p:nvSpPr>
          <p:cNvPr id="5" name="Marcador de pie de página 4">
            <a:extLst>
              <a:ext uri="{FF2B5EF4-FFF2-40B4-BE49-F238E27FC236}">
                <a16:creationId xmlns:a16="http://schemas.microsoft.com/office/drawing/2014/main" id="{2031E31D-4BB2-4EDC-9C1B-61AE37BCE53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7D756AE-EA4F-43B1-B23A-A0C6782286C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6A18D05-338A-4EEB-9B97-D8F8F13E108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F500042-043B-4A6D-ABF0-0D6BAA64254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0CA574D-0696-4579-8EA9-8A85B582F4B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5B84E69-2BFF-4E4A-A540-CAF5435953C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3B896FB-9E6F-4E1D-A7A2-D30DA61183B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DCE8A13-45A7-45C6-AD38-F7CCBF4EA35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73691EF-3D61-4A4D-B45E-1AEA2A33377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8C34C4A-8F6A-4444-B654-84EDB22A3A2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3659428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0A2ECBB-16D7-4559-BFD4-B246BA45670B}"/>
              </a:ext>
            </a:extLst>
          </p:cNvPr>
          <p:cNvSpPr txBox="1"/>
          <p:nvPr/>
        </p:nvSpPr>
        <p:spPr>
          <a:xfrm>
            <a:off x="0" y="2636672"/>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ESTATUA ECUESTRE DE GENGIS KAN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TSONJIN BOLDOG · MONGOLIA</a:t>
            </a:r>
            <a:endParaRPr lang="es-ES" sz="2800" b="0" i="0" u="none" strike="noStrike" kern="1200" cap="none" spc="0" baseline="0">
              <a:solidFill>
                <a:srgbClr val="FFFFFF"/>
              </a:solidFill>
              <a:uFillTx/>
              <a:latin typeface="Calibri"/>
            </a:endParaRPr>
          </a:p>
        </p:txBody>
      </p:sp>
      <p:pic>
        <p:nvPicPr>
          <p:cNvPr id="3" name="104. Kitaro - Return To Vietnam">
            <a:extLst>
              <a:ext uri="{FF2B5EF4-FFF2-40B4-BE49-F238E27FC236}">
                <a16:creationId xmlns:a16="http://schemas.microsoft.com/office/drawing/2014/main" id="{AC4A406C-A4B9-4D23-8C4A-5AC8AC76D3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95175" y="58713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EFA95A-53BA-4A64-BD1A-7F05E953A5EF}"/>
              </a:ext>
            </a:extLst>
          </p:cNvPr>
          <p:cNvPicPr>
            <a:picLocks noChangeAspect="1"/>
          </p:cNvPicPr>
          <p:nvPr/>
        </p:nvPicPr>
        <p:blipFill>
          <a:blip r:embed="rId3"/>
          <a:stretch>
            <a:fillRect/>
          </a:stretch>
        </p:blipFill>
        <p:spPr>
          <a:xfrm>
            <a:off x="0" y="0"/>
            <a:ext cx="12191996" cy="685499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649E3DD-8467-4694-BA17-A40BE62FC8B6}"/>
              </a:ext>
            </a:extLst>
          </p:cNvPr>
          <p:cNvSpPr txBox="1"/>
          <p:nvPr/>
        </p:nvSpPr>
        <p:spPr>
          <a:xfrm>
            <a:off x="1313892" y="1535835"/>
            <a:ext cx="9401449"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estatua ecuestre de Gengis Kan, parte del conjunto escultórico Gengis Kan, es una estatua de Gengis Kan a caballo de 40 metros de altura, en la ribera del río Tuul en Tsonjin Boldog (a 54 km al este de la capital de Mongolia, Ulán Bator), donde según la leyenda se encontró un látigo de oro. La estatua apunta simbólicamente al este, hacia su lugar natal. En la base del complejo escultórico se encuentra un centro de visitantes, a 10 metros de altura, con 36 columnas que representan los 36 kans de Gengis de la Ligdan Kan. Fue diseñado por el escultor D. Erdenebileg y el arquitecto J. Enkhjargal, siendo inaugurada en 2008.​</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visitantes pueden llegar hasta la cabeza del caballo, a través de su pecho y su cuello, donde tienen una vista panorámica. La zona de la estatua principal estará rodeada por 200 yurtas, diseñadas y construidas siguiendo el patrón de la huella de los caballos que fue utilizada durante el siglo XIII por las tribus mongolas. ​El museo integrado en el complejo, muestra exposiciones relacionados con la Edad de Bronce y las culturas arqueológicas Xiongnu de Mongolia, destacando los utensilios que usaban a diario, hebillas de cinturón, cuchillos, animales sagrados, etc.; y una segunda exposición sobre el gran periodo kan de los siglos XIII y XIV que exhibe herramientas antiguas, orfebrería y algunas cruces nestorianas y rosarios. Adyacente al museo se encuentra un centro de recreación turístico, que cubre 212 hectáreas.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78B42C-0623-478B-ABE1-422AD9A12FA3}"/>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AED029-EA2B-46F4-9A58-E658E4F8A339}"/>
              </a:ext>
            </a:extLst>
          </p:cNvPr>
          <p:cNvPicPr>
            <a:picLocks noChangeAspect="1"/>
          </p:cNvPicPr>
          <p:nvPr/>
        </p:nvPicPr>
        <p:blipFill>
          <a:blip r:embed="rId2"/>
          <a:stretch>
            <a:fillRect/>
          </a:stretch>
        </p:blipFill>
        <p:spPr>
          <a:xfrm>
            <a:off x="985421" y="0"/>
            <a:ext cx="10369122" cy="687808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E2973B-D9E4-4827-A676-B5A0DC14367E}"/>
              </a:ext>
            </a:extLst>
          </p:cNvPr>
          <p:cNvPicPr>
            <a:picLocks noChangeAspect="1"/>
          </p:cNvPicPr>
          <p:nvPr/>
        </p:nvPicPr>
        <p:blipFill>
          <a:blip r:embed="rId2"/>
          <a:stretch>
            <a:fillRect/>
          </a:stretch>
        </p:blipFill>
        <p:spPr>
          <a:xfrm>
            <a:off x="815855" y="0"/>
            <a:ext cx="1056028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DFD82-05E5-4479-8333-7108AA77D0AC}"/>
              </a:ext>
            </a:extLst>
          </p:cNvPr>
          <p:cNvPicPr>
            <a:picLocks noChangeAspect="1"/>
          </p:cNvPicPr>
          <p:nvPr/>
        </p:nvPicPr>
        <p:blipFill>
          <a:blip r:embed="rId2"/>
          <a:stretch>
            <a:fillRect/>
          </a:stretch>
        </p:blipFill>
        <p:spPr>
          <a:xfrm>
            <a:off x="872602" y="0"/>
            <a:ext cx="10353943"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5ACB7-D095-46A8-B8E8-43B8F7D3063C}"/>
              </a:ext>
            </a:extLst>
          </p:cNvPr>
          <p:cNvPicPr>
            <a:picLocks noChangeAspect="1"/>
          </p:cNvPicPr>
          <p:nvPr/>
        </p:nvPicPr>
        <p:blipFill>
          <a:blip r:embed="rId2"/>
          <a:stretch>
            <a:fillRect/>
          </a:stretch>
        </p:blipFill>
        <p:spPr>
          <a:xfrm>
            <a:off x="288109" y="0"/>
            <a:ext cx="1148530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5728703-AC42-4E79-9CED-2321C926E85D}"/>
              </a:ext>
            </a:extLst>
          </p:cNvPr>
          <p:cNvPicPr>
            <a:picLocks noChangeAspect="1"/>
          </p:cNvPicPr>
          <p:nvPr/>
        </p:nvPicPr>
        <p:blipFill>
          <a:blip r:embed="rId2"/>
          <a:stretch>
            <a:fillRect/>
          </a:stretch>
        </p:blipFill>
        <p:spPr>
          <a:xfrm>
            <a:off x="947473" y="0"/>
            <a:ext cx="1029705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F6C59E-E532-425B-A07F-3B7B6482AF89}"/>
              </a:ext>
            </a:extLst>
          </p:cNvPr>
          <p:cNvPicPr>
            <a:picLocks noChangeAspect="1"/>
          </p:cNvPicPr>
          <p:nvPr/>
        </p:nvPicPr>
        <p:blipFill>
          <a:blip r:embed="rId2"/>
          <a:stretch>
            <a:fillRect/>
          </a:stretch>
        </p:blipFill>
        <p:spPr>
          <a:xfrm>
            <a:off x="853738"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6253AE8-10AB-4B69-A2B6-0AFEE756C255}"/>
              </a:ext>
            </a:extLst>
          </p:cNvPr>
          <p:cNvPicPr>
            <a:picLocks noChangeAspect="1"/>
          </p:cNvPicPr>
          <p:nvPr/>
        </p:nvPicPr>
        <p:blipFill>
          <a:blip r:embed="rId2"/>
          <a:stretch>
            <a:fillRect/>
          </a:stretch>
        </p:blipFill>
        <p:spPr>
          <a:xfrm>
            <a:off x="333234" y="0"/>
            <a:ext cx="11465186" cy="688237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5A65E1-8544-41C3-90E4-5E6929DB11E7}"/>
              </a:ext>
            </a:extLst>
          </p:cNvPr>
          <p:cNvPicPr>
            <a:picLocks noChangeAspect="1"/>
          </p:cNvPicPr>
          <p:nvPr/>
        </p:nvPicPr>
        <p:blipFill>
          <a:blip r:embed="rId2"/>
          <a:stretch>
            <a:fillRect/>
          </a:stretch>
        </p:blipFill>
        <p:spPr>
          <a:xfrm>
            <a:off x="275206" y="0"/>
            <a:ext cx="11540971" cy="682530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1C77BB-A6CF-4E28-8151-9538FFD439C7}"/>
              </a:ext>
            </a:extLst>
          </p:cNvPr>
          <p:cNvPicPr>
            <a:picLocks noChangeAspect="1"/>
          </p:cNvPicPr>
          <p:nvPr/>
        </p:nvPicPr>
        <p:blipFill>
          <a:blip r:embed="rId2"/>
          <a:stretch>
            <a:fillRect/>
          </a:stretch>
        </p:blipFill>
        <p:spPr>
          <a:xfrm>
            <a:off x="417249" y="0"/>
            <a:ext cx="11319028" cy="685312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D00D15-75E8-4A1A-BCC9-C28CDAF3F924}"/>
              </a:ext>
            </a:extLst>
          </p:cNvPr>
          <p:cNvPicPr>
            <a:picLocks noChangeAspect="1"/>
          </p:cNvPicPr>
          <p:nvPr/>
        </p:nvPicPr>
        <p:blipFill>
          <a:blip r:embed="rId2"/>
          <a:stretch>
            <a:fillRect/>
          </a:stretch>
        </p:blipFill>
        <p:spPr>
          <a:xfrm>
            <a:off x="317424" y="0"/>
            <a:ext cx="116586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D058C-3A93-449F-8989-9E6EF079391E}"/>
              </a:ext>
            </a:extLst>
          </p:cNvPr>
          <p:cNvPicPr>
            <a:picLocks noChangeAspect="1"/>
          </p:cNvPicPr>
          <p:nvPr/>
        </p:nvPicPr>
        <p:blipFill>
          <a:blip r:embed="rId2"/>
          <a:stretch>
            <a:fillRect/>
          </a:stretch>
        </p:blipFill>
        <p:spPr>
          <a:xfrm>
            <a:off x="-12390" y="0"/>
            <a:ext cx="1217295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E54C31-8849-4E4B-B1F1-34BC7012CB3A}"/>
              </a:ext>
            </a:extLst>
          </p:cNvPr>
          <p:cNvPicPr>
            <a:picLocks noChangeAspect="1"/>
          </p:cNvPicPr>
          <p:nvPr/>
        </p:nvPicPr>
        <p:blipFill>
          <a:blip r:embed="rId2"/>
          <a:stretch>
            <a:fillRect/>
          </a:stretch>
        </p:blipFill>
        <p:spPr>
          <a:xfrm>
            <a:off x="215926" y="0"/>
            <a:ext cx="1166696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5D8B89-5916-4F9D-8887-FDF472B971BA}"/>
              </a:ext>
            </a:extLst>
          </p:cNvPr>
          <p:cNvPicPr>
            <a:picLocks noChangeAspect="1"/>
          </p:cNvPicPr>
          <p:nvPr/>
        </p:nvPicPr>
        <p:blipFill>
          <a:blip r:embed="rId2"/>
          <a:stretch>
            <a:fillRect/>
          </a:stretch>
        </p:blipFill>
        <p:spPr>
          <a:xfrm>
            <a:off x="474399" y="0"/>
            <a:ext cx="1143550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A2A066-CA92-459F-A4EB-CD152CC46B94}"/>
              </a:ext>
            </a:extLst>
          </p:cNvPr>
          <p:cNvPicPr>
            <a:picLocks noChangeAspect="1"/>
          </p:cNvPicPr>
          <p:nvPr/>
        </p:nvPicPr>
        <p:blipFill>
          <a:blip r:embed="rId2"/>
          <a:stretch>
            <a:fillRect/>
          </a:stretch>
        </p:blipFill>
        <p:spPr>
          <a:xfrm>
            <a:off x="894008" y="0"/>
            <a:ext cx="1032734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DB42CE-2590-4C10-99F5-35EBD4E5BB52}"/>
              </a:ext>
            </a:extLst>
          </p:cNvPr>
          <p:cNvPicPr>
            <a:picLocks noChangeAspect="1"/>
          </p:cNvPicPr>
          <p:nvPr/>
        </p:nvPicPr>
        <p:blipFill>
          <a:blip r:embed="rId2"/>
          <a:stretch>
            <a:fillRect/>
          </a:stretch>
        </p:blipFill>
        <p:spPr>
          <a:xfrm>
            <a:off x="-17986" y="0"/>
            <a:ext cx="1218220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1232F2-3DA2-4FAB-BC78-1FE5A86898AA}"/>
              </a:ext>
            </a:extLst>
          </p:cNvPr>
          <p:cNvPicPr>
            <a:picLocks noChangeAspect="1"/>
          </p:cNvPicPr>
          <p:nvPr/>
        </p:nvPicPr>
        <p:blipFill>
          <a:blip r:embed="rId2"/>
          <a:stretch>
            <a:fillRect/>
          </a:stretch>
        </p:blipFill>
        <p:spPr>
          <a:xfrm>
            <a:off x="16459" y="0"/>
            <a:ext cx="1215735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0AD74B-4040-4327-9FC1-F8A7BB523AAA}"/>
              </a:ext>
            </a:extLst>
          </p:cNvPr>
          <p:cNvPicPr>
            <a:picLocks noChangeAspect="1"/>
          </p:cNvPicPr>
          <p:nvPr/>
        </p:nvPicPr>
        <p:blipFill>
          <a:blip r:embed="rId2"/>
          <a:stretch>
            <a:fillRect/>
          </a:stretch>
        </p:blipFill>
        <p:spPr>
          <a:xfrm>
            <a:off x="924723" y="0"/>
            <a:ext cx="1034254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23ECBB-D1F9-48C3-A849-EE0DCF59924B}"/>
              </a:ext>
            </a:extLst>
          </p:cNvPr>
          <p:cNvPicPr>
            <a:picLocks noChangeAspect="1"/>
          </p:cNvPicPr>
          <p:nvPr/>
        </p:nvPicPr>
        <p:blipFill>
          <a:blip r:embed="rId2"/>
          <a:stretch>
            <a:fillRect/>
          </a:stretch>
        </p:blipFill>
        <p:spPr>
          <a:xfrm>
            <a:off x="7118000" y="0"/>
            <a:ext cx="4205883" cy="6858000"/>
          </a:xfrm>
          <a:prstGeom prst="rect">
            <a:avLst/>
          </a:prstGeom>
          <a:noFill/>
          <a:ln cap="flat">
            <a:noFill/>
          </a:ln>
        </p:spPr>
      </p:pic>
      <p:pic>
        <p:nvPicPr>
          <p:cNvPr id="3" name="Imagen 4">
            <a:extLst>
              <a:ext uri="{FF2B5EF4-FFF2-40B4-BE49-F238E27FC236}">
                <a16:creationId xmlns:a16="http://schemas.microsoft.com/office/drawing/2014/main" id="{6B59C2BD-5AB5-4C1C-B4C5-9D660EFFCD83}"/>
              </a:ext>
            </a:extLst>
          </p:cNvPr>
          <p:cNvPicPr>
            <a:picLocks noChangeAspect="1"/>
          </p:cNvPicPr>
          <p:nvPr/>
        </p:nvPicPr>
        <p:blipFill>
          <a:blip r:embed="rId3"/>
          <a:stretch>
            <a:fillRect/>
          </a:stretch>
        </p:blipFill>
        <p:spPr>
          <a:xfrm>
            <a:off x="863870" y="0"/>
            <a:ext cx="543949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4E87F6-8DFE-4998-BCB5-98140398C25E}"/>
              </a:ext>
            </a:extLst>
          </p:cNvPr>
          <p:cNvPicPr>
            <a:picLocks noChangeAspect="1"/>
          </p:cNvPicPr>
          <p:nvPr/>
        </p:nvPicPr>
        <p:blipFill>
          <a:blip r:embed="rId2"/>
          <a:stretch>
            <a:fillRect/>
          </a:stretch>
        </p:blipFill>
        <p:spPr>
          <a:xfrm>
            <a:off x="960028" y="0"/>
            <a:ext cx="1027193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20B173-5EDE-4AB1-8797-5EB9F0839402}"/>
              </a:ext>
            </a:extLst>
          </p:cNvPr>
          <p:cNvPicPr>
            <a:picLocks noChangeAspect="1"/>
          </p:cNvPicPr>
          <p:nvPr/>
        </p:nvPicPr>
        <p:blipFill>
          <a:blip r:embed="rId2"/>
          <a:stretch>
            <a:fillRect/>
          </a:stretch>
        </p:blipFill>
        <p:spPr>
          <a:xfrm>
            <a:off x="886364" y="0"/>
            <a:ext cx="10419277"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0E95FA-F5AF-45D0-8D67-BE7F744B133A}"/>
              </a:ext>
            </a:extLst>
          </p:cNvPr>
          <p:cNvPicPr>
            <a:picLocks noChangeAspect="1"/>
          </p:cNvPicPr>
          <p:nvPr/>
        </p:nvPicPr>
        <p:blipFill>
          <a:blip r:embed="rId2"/>
          <a:stretch>
            <a:fillRect/>
          </a:stretch>
        </p:blipFill>
        <p:spPr>
          <a:xfrm>
            <a:off x="1478008" y="0"/>
            <a:ext cx="913407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E71C20-79DD-481E-90D2-E377050B6B43}"/>
              </a:ext>
            </a:extLst>
          </p:cNvPr>
          <p:cNvPicPr>
            <a:picLocks noChangeAspect="1"/>
          </p:cNvPicPr>
          <p:nvPr/>
        </p:nvPicPr>
        <p:blipFill>
          <a:blip r:embed="rId2"/>
          <a:stretch>
            <a:fillRect/>
          </a:stretch>
        </p:blipFill>
        <p:spPr>
          <a:xfrm>
            <a:off x="61767" y="0"/>
            <a:ext cx="120094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1E83E8-2937-40ED-A457-FA5131FC7702}"/>
              </a:ext>
            </a:extLst>
          </p:cNvPr>
          <p:cNvPicPr>
            <a:picLocks noChangeAspect="1"/>
          </p:cNvPicPr>
          <p:nvPr/>
        </p:nvPicPr>
        <p:blipFill>
          <a:blip r:embed="rId2"/>
          <a:stretch>
            <a:fillRect/>
          </a:stretch>
        </p:blipFill>
        <p:spPr>
          <a:xfrm>
            <a:off x="689494" y="0"/>
            <a:ext cx="1073426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5552677-5BD6-499E-B756-15A6760058D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C355F06-E310-4BA7-B1C0-733DA144B23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283F8E5-E7B3-4BBD-99F5-A9A293ED008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66E06BA-04CF-4CD9-9EA9-CF00D4099E7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E94D750-C04B-459F-8FD3-7693FEFBF45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AAAC27D-1058-45EE-B328-9F85002671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D19B385-5665-4747-B1D2-118D8CEB2AB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701780E-58CB-4A46-BC75-6E2F030C510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78BA98C-E68D-4F66-A510-28A1868AE7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5AD7CF7-DF98-4B87-8DD8-CEEDE043DD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310575F-4E28-4484-BCD5-ADEBDC7D6B9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46A4934-4DC5-4E6B-AAAC-8FEA44F52D8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18E6E60-1450-4EE6-A33D-9D770C4CDE3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E366A60-6477-4799-B0C9-274157E56A7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78389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325</Words>
  <Application>Microsoft Office PowerPoint</Application>
  <PresentationFormat>Panorámica</PresentationFormat>
  <Paragraphs>13</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2021-02-10T10:40:08Z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