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LXvGWM5nLc7c+pXo1oCkMA==" hashData="Tyup4LflFTbNJFukKHrQA3je2tU="/>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288" autoAdjust="0"/>
    <p:restoredTop sz="94660"/>
  </p:normalViewPr>
  <p:slideViewPr>
    <p:cSldViewPr snapToGrid="0">
      <p:cViewPr varScale="1">
        <p:scale>
          <a:sx n="36" d="100"/>
          <a:sy n="36" d="100"/>
        </p:scale>
        <p:origin x="-84" y="-171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070EDEC2-76B1-4639-8CE0-44777AFCAF32}" type="datetimeFigureOut">
              <a:rPr lang="es-CO" smtClean="0"/>
              <a:pPr/>
              <a:t>14/09/2016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5BFDE6B-A358-481D-8A2D-BB36F06C0A1F}" type="slidenum">
              <a:rPr lang="es-CO" smtClean="0"/>
              <a:pPr/>
              <a:t>‹Nº›</a:t>
            </a:fld>
            <a:endParaRPr lang="es-CO"/>
          </a:p>
        </p:txBody>
      </p:sp>
    </p:spTree>
    <p:extLst>
      <p:ext uri="{BB962C8B-B14F-4D97-AF65-F5344CB8AC3E}">
        <p14:creationId xmlns:p14="http://schemas.microsoft.com/office/powerpoint/2010/main" xmlns="" val="37760141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70EDEC2-76B1-4639-8CE0-44777AFCAF32}" type="datetimeFigureOut">
              <a:rPr lang="es-CO" smtClean="0"/>
              <a:pPr/>
              <a:t>14/09/2016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5BFDE6B-A358-481D-8A2D-BB36F06C0A1F}" type="slidenum">
              <a:rPr lang="es-CO" smtClean="0"/>
              <a:pPr/>
              <a:t>‹Nº›</a:t>
            </a:fld>
            <a:endParaRPr lang="es-CO"/>
          </a:p>
        </p:txBody>
      </p:sp>
    </p:spTree>
    <p:extLst>
      <p:ext uri="{BB962C8B-B14F-4D97-AF65-F5344CB8AC3E}">
        <p14:creationId xmlns:p14="http://schemas.microsoft.com/office/powerpoint/2010/main" xmlns="" val="1660998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070EDEC2-76B1-4639-8CE0-44777AFCAF32}" type="datetimeFigureOut">
              <a:rPr lang="es-CO" smtClean="0"/>
              <a:pPr/>
              <a:t>14/09/2016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5BFDE6B-A358-481D-8A2D-BB36F06C0A1F}" type="slidenum">
              <a:rPr lang="es-CO" smtClean="0"/>
              <a:pPr/>
              <a:t>‹Nº›</a:t>
            </a:fld>
            <a:endParaRPr lang="es-CO"/>
          </a:p>
        </p:txBody>
      </p:sp>
    </p:spTree>
    <p:extLst>
      <p:ext uri="{BB962C8B-B14F-4D97-AF65-F5344CB8AC3E}">
        <p14:creationId xmlns:p14="http://schemas.microsoft.com/office/powerpoint/2010/main" xmlns="" val="22273000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070EDEC2-76B1-4639-8CE0-44777AFCAF32}" type="datetimeFigureOut">
              <a:rPr lang="es-CO" smtClean="0"/>
              <a:pPr/>
              <a:t>14/09/2016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5BFDE6B-A358-481D-8A2D-BB36F06C0A1F}" type="slidenum">
              <a:rPr lang="es-CO" smtClean="0"/>
              <a:pPr/>
              <a:t>‹Nº›</a:t>
            </a:fld>
            <a:endParaRPr lang="es-CO"/>
          </a:p>
        </p:txBody>
      </p:sp>
    </p:spTree>
    <p:extLst>
      <p:ext uri="{BB962C8B-B14F-4D97-AF65-F5344CB8AC3E}">
        <p14:creationId xmlns:p14="http://schemas.microsoft.com/office/powerpoint/2010/main" xmlns="" val="33564159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070EDEC2-76B1-4639-8CE0-44777AFCAF32}" type="datetimeFigureOut">
              <a:rPr lang="es-CO" smtClean="0"/>
              <a:pPr/>
              <a:t>14/09/2016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45BFDE6B-A358-481D-8A2D-BB36F06C0A1F}" type="slidenum">
              <a:rPr lang="es-CO" smtClean="0"/>
              <a:pPr/>
              <a:t>‹Nº›</a:t>
            </a:fld>
            <a:endParaRPr lang="es-CO"/>
          </a:p>
        </p:txBody>
      </p:sp>
    </p:spTree>
    <p:extLst>
      <p:ext uri="{BB962C8B-B14F-4D97-AF65-F5344CB8AC3E}">
        <p14:creationId xmlns:p14="http://schemas.microsoft.com/office/powerpoint/2010/main" xmlns="" val="714236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070EDEC2-76B1-4639-8CE0-44777AFCAF32}" type="datetimeFigureOut">
              <a:rPr lang="es-CO" smtClean="0"/>
              <a:pPr/>
              <a:t>14/09/2016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45BFDE6B-A358-481D-8A2D-BB36F06C0A1F}" type="slidenum">
              <a:rPr lang="es-CO" smtClean="0"/>
              <a:pPr/>
              <a:t>‹Nº›</a:t>
            </a:fld>
            <a:endParaRPr lang="es-CO"/>
          </a:p>
        </p:txBody>
      </p:sp>
    </p:spTree>
    <p:extLst>
      <p:ext uri="{BB962C8B-B14F-4D97-AF65-F5344CB8AC3E}">
        <p14:creationId xmlns:p14="http://schemas.microsoft.com/office/powerpoint/2010/main" xmlns="" val="2386866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70EDEC2-76B1-4639-8CE0-44777AFCAF32}" type="datetimeFigureOut">
              <a:rPr lang="es-CO" smtClean="0"/>
              <a:pPr/>
              <a:t>14/09/2016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45BFDE6B-A358-481D-8A2D-BB36F06C0A1F}" type="slidenum">
              <a:rPr lang="es-CO" smtClean="0"/>
              <a:pPr/>
              <a:t>‹Nº›</a:t>
            </a:fld>
            <a:endParaRPr lang="es-CO"/>
          </a:p>
        </p:txBody>
      </p:sp>
    </p:spTree>
    <p:extLst>
      <p:ext uri="{BB962C8B-B14F-4D97-AF65-F5344CB8AC3E}">
        <p14:creationId xmlns:p14="http://schemas.microsoft.com/office/powerpoint/2010/main" xmlns="" val="4025681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70EDEC2-76B1-4639-8CE0-44777AFCAF32}" type="datetimeFigureOut">
              <a:rPr lang="es-CO" smtClean="0"/>
              <a:pPr/>
              <a:t>14/09/2016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5BFDE6B-A358-481D-8A2D-BB36F06C0A1F}" type="slidenum">
              <a:rPr lang="es-CO" smtClean="0"/>
              <a:pPr/>
              <a:t>‹Nº›</a:t>
            </a:fld>
            <a:endParaRPr lang="es-CO"/>
          </a:p>
        </p:txBody>
      </p:sp>
    </p:spTree>
    <p:extLst>
      <p:ext uri="{BB962C8B-B14F-4D97-AF65-F5344CB8AC3E}">
        <p14:creationId xmlns:p14="http://schemas.microsoft.com/office/powerpoint/2010/main" xmlns="" val="3956490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70EDEC2-76B1-4639-8CE0-44777AFCAF32}" type="datetimeFigureOut">
              <a:rPr lang="es-CO" smtClean="0"/>
              <a:pPr/>
              <a:t>14/09/2016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5BFDE6B-A358-481D-8A2D-BB36F06C0A1F}" type="slidenum">
              <a:rPr lang="es-CO" smtClean="0"/>
              <a:pPr/>
              <a:t>‹Nº›</a:t>
            </a:fld>
            <a:endParaRPr lang="es-CO"/>
          </a:p>
        </p:txBody>
      </p:sp>
    </p:spTree>
    <p:extLst>
      <p:ext uri="{BB962C8B-B14F-4D97-AF65-F5344CB8AC3E}">
        <p14:creationId xmlns:p14="http://schemas.microsoft.com/office/powerpoint/2010/main" xmlns="" val="1012260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70EDEC2-76B1-4639-8CE0-44777AFCAF32}" type="datetimeFigureOut">
              <a:rPr lang="es-CO" smtClean="0"/>
              <a:pPr/>
              <a:t>14/09/2016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5BFDE6B-A358-481D-8A2D-BB36F06C0A1F}" type="slidenum">
              <a:rPr lang="es-CO" smtClean="0"/>
              <a:pPr/>
              <a:t>‹Nº›</a:t>
            </a:fld>
            <a:endParaRPr lang="es-CO"/>
          </a:p>
        </p:txBody>
      </p:sp>
    </p:spTree>
    <p:extLst>
      <p:ext uri="{BB962C8B-B14F-4D97-AF65-F5344CB8AC3E}">
        <p14:creationId xmlns:p14="http://schemas.microsoft.com/office/powerpoint/2010/main" xmlns="" val="1493647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70EDEC2-76B1-4639-8CE0-44777AFCAF32}" type="datetimeFigureOut">
              <a:rPr lang="es-CO" smtClean="0"/>
              <a:pPr/>
              <a:t>14/09/2016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5BFDE6B-A358-481D-8A2D-BB36F06C0A1F}" type="slidenum">
              <a:rPr lang="es-CO" smtClean="0"/>
              <a:pPr/>
              <a:t>‹Nº›</a:t>
            </a:fld>
            <a:endParaRPr lang="es-CO"/>
          </a:p>
        </p:txBody>
      </p:sp>
    </p:spTree>
    <p:extLst>
      <p:ext uri="{BB962C8B-B14F-4D97-AF65-F5344CB8AC3E}">
        <p14:creationId xmlns:p14="http://schemas.microsoft.com/office/powerpoint/2010/main" xmlns="" val="42890253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2"/>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0EDEC2-76B1-4639-8CE0-44777AFCAF32}" type="datetimeFigureOut">
              <a:rPr lang="es-CO" smtClean="0"/>
              <a:pPr/>
              <a:t>14/09/2016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BFDE6B-A358-481D-8A2D-BB36F06C0A1F}" type="slidenum">
              <a:rPr lang="es-CO" smtClean="0"/>
              <a:pPr/>
              <a:t>‹Nº›</a:t>
            </a:fld>
            <a:endParaRPr lang="es-CO"/>
          </a:p>
        </p:txBody>
      </p:sp>
    </p:spTree>
    <p:extLst>
      <p:ext uri="{BB962C8B-B14F-4D97-AF65-F5344CB8AC3E}">
        <p14:creationId xmlns:p14="http://schemas.microsoft.com/office/powerpoint/2010/main" xmlns="" val="37802250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70338" y="0"/>
            <a:ext cx="12262338" cy="6858000"/>
          </a:xfrm>
          <a:prstGeom prst="rect">
            <a:avLst/>
          </a:prstGeom>
        </p:spPr>
      </p:pic>
      <p:sp>
        <p:nvSpPr>
          <p:cNvPr id="3" name="Rectángulo 2"/>
          <p:cNvSpPr/>
          <p:nvPr/>
        </p:nvSpPr>
        <p:spPr>
          <a:xfrm>
            <a:off x="1519604" y="751344"/>
            <a:ext cx="9082454" cy="5355312"/>
          </a:xfrm>
          <a:prstGeom prst="rect">
            <a:avLst/>
          </a:prstGeom>
        </p:spPr>
        <p:txBody>
          <a:bodyPr wrap="square">
            <a:spAutoFit/>
          </a:bodyPr>
          <a:lstStyle/>
          <a:p>
            <a:pPr algn="ctr"/>
            <a:r>
              <a:rPr lang="es-CO" b="1" i="1" dirty="0" smtClean="0"/>
              <a:t>Oregón</a:t>
            </a:r>
            <a:r>
              <a:rPr lang="es-CO" i="1" dirty="0" smtClean="0"/>
              <a:t>,  es </a:t>
            </a:r>
            <a:r>
              <a:rPr lang="es-CO" i="1" dirty="0"/>
              <a:t>uno de los 50 estados que conforman los Estados Unidos de América, ubicado en el noroeste, en el litoral del Pacífico. Está al sur de Washington, al oeste de Idaho y al norte de California y Nevada</a:t>
            </a:r>
            <a:r>
              <a:rPr lang="es-CO" i="1" dirty="0" smtClean="0"/>
              <a:t>. Los </a:t>
            </a:r>
            <a:r>
              <a:rPr lang="es-CO" i="1" dirty="0"/>
              <a:t>ríos Columbia y Snake forman la mayor parte de sus fronteras al norte y este, respectivamente. El valle del río </a:t>
            </a:r>
            <a:r>
              <a:rPr lang="es-CO" i="1" dirty="0" err="1"/>
              <a:t>Willamette</a:t>
            </a:r>
            <a:r>
              <a:rPr lang="es-CO" i="1" dirty="0"/>
              <a:t> en el oeste de Oregón es la región más densamente poblada y en la que la agricultura es más productiva</a:t>
            </a:r>
            <a:r>
              <a:rPr lang="es-CO" i="1" dirty="0" smtClean="0"/>
              <a:t>. Oregón </a:t>
            </a:r>
            <a:r>
              <a:rPr lang="es-CO" i="1" dirty="0"/>
              <a:t>es el noveno estado más extenso de Estados Unidos y el 27º más poblado. Salem es la capital del estado y la tercera ciudad más poblada; Portland es la más populosa.</a:t>
            </a:r>
          </a:p>
          <a:p>
            <a:pPr algn="ctr"/>
            <a:r>
              <a:rPr lang="es-CO" i="1" dirty="0"/>
              <a:t>Oregón tiene uno de los paisajes más diversos que incluye la ventosa costa del Pacífico, volcanes, glaciares y montañas escarpadas de la cordillera de las Cascadas. Se conoce por sus bosques altos y densos que cubren un tercio del norte del estado y la mitad del sur. Otras áreas incluyen llanuras y desiertos que cubren aproximadamente la mitad del estado en el este y el norte central, y bosques menos densos de pinos en el noreste</a:t>
            </a:r>
            <a:r>
              <a:rPr lang="es-CO" i="1" dirty="0" smtClean="0"/>
              <a:t>. Monte </a:t>
            </a:r>
            <a:r>
              <a:rPr lang="es-CO" i="1" dirty="0"/>
              <a:t>Hood es el punto más alto en el estado a 3.429 m. El Parque nacional </a:t>
            </a:r>
            <a:r>
              <a:rPr lang="es-CO" i="1" dirty="0" smtClean="0"/>
              <a:t>Lago Cráter es </a:t>
            </a:r>
            <a:r>
              <a:rPr lang="es-CO" i="1" dirty="0"/>
              <a:t>el único parque nacional en Oregón</a:t>
            </a:r>
            <a:r>
              <a:rPr lang="es-CO" i="1" dirty="0" smtClean="0"/>
              <a:t>. Salem </a:t>
            </a:r>
            <a:r>
              <a:rPr lang="es-CO" i="1" dirty="0"/>
              <a:t>es el nombre de la capital desde 1855 del estado de Oregón en los Estados Unidos. También es la sede del condado de Marion. Salem es una de las ciudades más antiguas en Oregón. El nombre de la ciudad deriva de la palabra hebrea "</a:t>
            </a:r>
            <a:r>
              <a:rPr lang="es-CO" i="1" dirty="0" err="1"/>
              <a:t>shalom</a:t>
            </a:r>
            <a:r>
              <a:rPr lang="es-CO" i="1" dirty="0"/>
              <a:t>", que significa "paz". Salem ha sido la capital de Oregón desde 1851, con la excepción de unos meses en 1855, cuando se trasladó a Corvallis. </a:t>
            </a:r>
            <a:r>
              <a:rPr lang="es-CO" i="1" dirty="0" smtClean="0"/>
              <a:t>La </a:t>
            </a:r>
            <a:r>
              <a:rPr lang="es-CO" i="1" dirty="0"/>
              <a:t>mayor fuente de empleo en Salem es la administración del Estado, pero también es un destacado centro de procesamiento de alimentos </a:t>
            </a:r>
            <a:r>
              <a:rPr lang="es-CO" i="1" dirty="0" smtClean="0"/>
              <a:t>agrícolas</a:t>
            </a:r>
            <a:endParaRPr lang="es-CO" i="1" dirty="0"/>
          </a:p>
        </p:txBody>
      </p:sp>
      <p:sp>
        <p:nvSpPr>
          <p:cNvPr id="5" name="CuadroTexto 4"/>
          <p:cNvSpPr txBox="1"/>
          <p:nvPr/>
        </p:nvSpPr>
        <p:spPr>
          <a:xfrm>
            <a:off x="1448726" y="6149396"/>
            <a:ext cx="9224209" cy="246221"/>
          </a:xfrm>
          <a:prstGeom prst="rect">
            <a:avLst/>
          </a:prstGeom>
          <a:noFill/>
        </p:spPr>
        <p:txBody>
          <a:bodyPr wrap="square" rtlCol="0">
            <a:spAutoFit/>
          </a:bodyPr>
          <a:lstStyle/>
          <a:p>
            <a:pPr algn="ctr"/>
            <a:r>
              <a:rPr lang="es-CO" sz="1000" b="1" i="1" dirty="0" smtClean="0"/>
              <a:t>Creó: Jeremías … Para: mis </a:t>
            </a:r>
            <a:r>
              <a:rPr lang="es-CO" sz="1000" b="1" i="1" dirty="0" err="1" smtClean="0"/>
              <a:t>pps</a:t>
            </a:r>
            <a:r>
              <a:rPr lang="es-CO" sz="1000" b="1" i="1" dirty="0" smtClean="0"/>
              <a:t> … Música: </a:t>
            </a:r>
            <a:r>
              <a:rPr lang="es-CO" sz="1000" b="1" i="1" dirty="0" err="1" smtClean="0"/>
              <a:t>Youre</a:t>
            </a:r>
            <a:r>
              <a:rPr lang="es-CO" sz="1000" b="1" i="1" dirty="0" smtClean="0"/>
              <a:t> </a:t>
            </a:r>
            <a:r>
              <a:rPr lang="es-CO" sz="1000" b="1" i="1" dirty="0" err="1" smtClean="0"/>
              <a:t>my</a:t>
            </a:r>
            <a:r>
              <a:rPr lang="es-CO" sz="1000" b="1" i="1" dirty="0" smtClean="0"/>
              <a:t> </a:t>
            </a:r>
            <a:r>
              <a:rPr lang="es-CO" sz="1000" b="1" i="1" dirty="0" err="1" smtClean="0"/>
              <a:t>every</a:t>
            </a:r>
            <a:r>
              <a:rPr lang="es-CO" sz="1000" b="1" i="1" dirty="0" smtClean="0"/>
              <a:t> </a:t>
            </a:r>
            <a:r>
              <a:rPr lang="es-CO" sz="1000" b="1" i="1" dirty="0" err="1" smtClean="0"/>
              <a:t>thing</a:t>
            </a:r>
            <a:r>
              <a:rPr lang="es-CO" sz="1000" b="1" i="1" dirty="0" smtClean="0"/>
              <a:t> </a:t>
            </a:r>
            <a:r>
              <a:rPr lang="es-CO" sz="1000" b="1" i="1" dirty="0" err="1" smtClean="0"/>
              <a:t>Romantic</a:t>
            </a:r>
            <a:r>
              <a:rPr lang="es-CO" sz="1000" b="1" i="1" dirty="0" smtClean="0"/>
              <a:t> piano –</a:t>
            </a:r>
            <a:r>
              <a:rPr lang="es-CO" sz="1000" b="1" i="1" dirty="0" err="1" smtClean="0"/>
              <a:t>Maximo</a:t>
            </a:r>
            <a:r>
              <a:rPr lang="es-CO" sz="1000" b="1" i="1" dirty="0" smtClean="0"/>
              <a:t> </a:t>
            </a:r>
            <a:r>
              <a:rPr lang="es-CO" sz="1000" b="1" i="1" dirty="0" err="1" smtClean="0"/>
              <a:t>Spodek</a:t>
            </a:r>
            <a:r>
              <a:rPr lang="es-CO" sz="1000" b="1" i="1" dirty="0" smtClean="0"/>
              <a:t>  </a:t>
            </a:r>
            <a:endParaRPr lang="es-CO" sz="1000" b="1" i="1" dirty="0"/>
          </a:p>
        </p:txBody>
      </p:sp>
      <p:pic>
        <p:nvPicPr>
          <p:cNvPr id="6" name="MAXIMO_SPODEK_YOURE_MY_EVERYTHING_ROMANTIC_PIANO_L">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277514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168667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400156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50114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195477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262161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172111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105322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334261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698244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939027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03729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4491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022943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43611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066005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243311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71931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987404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59213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477102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52759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0771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558353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60368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26061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814724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907114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45312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891995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360343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468053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31444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334828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68380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184330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9385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142287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065395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965417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8188075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425616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872681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061989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907614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924450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0450011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1605575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5362289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4477620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0510292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43871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4374284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0122752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3901742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2412249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4"/>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103</TotalTime>
  <Words>375</Words>
  <Application>Microsoft Office PowerPoint</Application>
  <PresentationFormat>Personalizado</PresentationFormat>
  <Paragraphs>5</Paragraphs>
  <Slides>57</Slides>
  <Notes>0</Notes>
  <HiddenSlides>0</HiddenSlides>
  <MMClips>1</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14</cp:revision>
  <dcterms:created xsi:type="dcterms:W3CDTF">2016-09-10T15:37:30Z</dcterms:created>
  <dcterms:modified xsi:type="dcterms:W3CDTF">2016-09-13T22:18:39Z</dcterms:modified>
</cp:coreProperties>
</file>