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3" r:id="rId1"/>
    <p:sldMasterId id="2147484105" r:id="rId2"/>
    <p:sldMasterId id="2147484792" r:id="rId3"/>
  </p:sldMasterIdLst>
  <p:notesMasterIdLst>
    <p:notesMasterId r:id="rId37"/>
  </p:notesMasterIdLst>
  <p:sldIdLst>
    <p:sldId id="420" r:id="rId4"/>
    <p:sldId id="409" r:id="rId5"/>
    <p:sldId id="410" r:id="rId6"/>
    <p:sldId id="411" r:id="rId7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1" r:id="rId16"/>
    <p:sldId id="422" r:id="rId17"/>
    <p:sldId id="423" r:id="rId18"/>
    <p:sldId id="424" r:id="rId19"/>
    <p:sldId id="425" r:id="rId20"/>
    <p:sldId id="426" r:id="rId21"/>
    <p:sldId id="427" r:id="rId22"/>
    <p:sldId id="428" r:id="rId23"/>
    <p:sldId id="429" r:id="rId24"/>
    <p:sldId id="430" r:id="rId25"/>
    <p:sldId id="431" r:id="rId26"/>
    <p:sldId id="432" r:id="rId27"/>
    <p:sldId id="433" r:id="rId28"/>
    <p:sldId id="434" r:id="rId29"/>
    <p:sldId id="435" r:id="rId30"/>
    <p:sldId id="436" r:id="rId31"/>
    <p:sldId id="437" r:id="rId32"/>
    <p:sldId id="438" r:id="rId33"/>
    <p:sldId id="439" r:id="rId34"/>
    <p:sldId id="299" r:id="rId35"/>
    <p:sldId id="300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6sERROIyzLiSAuG5cmgDg==" hashData="62bXVSmeTE0crUIkt2D6c82wp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734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C325C86-31F0-45AF-82F7-C5DABD2D7467}" type="datetimeFigureOut">
              <a:rPr lang="es-MX"/>
              <a:pPr>
                <a:defRPr/>
              </a:pPr>
              <a:t>19/05/2015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D328F61-B810-478D-8D19-D219EB6561E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767689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5256B-D192-477F-9101-69F6AB481541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921FE-F4D4-4115-AB15-759D185FE27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25132119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C2995-AAF3-4D59-894A-24B192787B28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914DA-CD2F-4DD6-8188-7C9EB928DC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86423539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72847-0A65-42DC-8C4A-088967EECB3A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A6859-186C-4625-B5FD-2503320BC3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08973333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E60B6-B0B8-414E-BAC5-7B5407621151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AC9CE-1BAD-4F6D-99E7-93678A6B075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78294266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36189-9053-4E4E-816A-FBBFDA3E580A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7AB95-422B-444E-9B04-9E63873E01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67831372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5D22F-9C8E-4C3D-8FE7-FA56D3AA2B35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C892F-8188-402F-8E44-F201D536977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45570354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40D83-16B6-4853-BB65-B0535B4D44E8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7A64C-3A8F-4990-9D47-F207AEFD83E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19034243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039FB-EAE4-48C1-8BBD-5CDD7E21880E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48669-4C14-4AB0-9556-0B331ABB727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32078618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87859-7929-403B-B3EB-BE7AC938C757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14C6E-9A85-40DB-BA8A-933B9340BBC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04901642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74DDC-357B-4AB1-B7BC-5792052D3860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8A0C5-9FC3-496A-8D87-B2DEEF4BCA5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31353858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D9059-22D1-4027-AE6C-A9139897590E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957D1-5090-44C7-BEF5-1D78F4E43B7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77828170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03852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047178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56080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890479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699379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342232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11981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15655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715271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357217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1855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2990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8354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470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7598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2850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2197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3520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9316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3308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3180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19/05/2015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801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7D7AC9-D75F-4C1C-8308-289255C1DFE9}" type="datetimeFigureOut">
              <a:rPr lang="es-ES"/>
              <a:pPr>
                <a:defRPr/>
              </a:pPr>
              <a:t>19/05/2015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973467-EA16-45B8-B957-C7F60BACF68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15" r:id="rId1"/>
    <p:sldLayoutId id="2147484716" r:id="rId2"/>
    <p:sldLayoutId id="2147484717" r:id="rId3"/>
    <p:sldLayoutId id="2147484718" r:id="rId4"/>
    <p:sldLayoutId id="2147484719" r:id="rId5"/>
    <p:sldLayoutId id="2147484720" r:id="rId6"/>
    <p:sldLayoutId id="2147484721" r:id="rId7"/>
    <p:sldLayoutId id="2147484722" r:id="rId8"/>
    <p:sldLayoutId id="2147484723" r:id="rId9"/>
    <p:sldLayoutId id="2147484724" r:id="rId10"/>
    <p:sldLayoutId id="2147484725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81" r:id="rId1"/>
    <p:sldLayoutId id="2147484782" r:id="rId2"/>
    <p:sldLayoutId id="2147484783" r:id="rId3"/>
    <p:sldLayoutId id="2147484784" r:id="rId4"/>
    <p:sldLayoutId id="2147484785" r:id="rId5"/>
    <p:sldLayoutId id="2147484786" r:id="rId6"/>
    <p:sldLayoutId id="2147484787" r:id="rId7"/>
    <p:sldLayoutId id="2147484788" r:id="rId8"/>
    <p:sldLayoutId id="2147484789" r:id="rId9"/>
    <p:sldLayoutId id="2147484790" r:id="rId10"/>
    <p:sldLayoutId id="2147484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4A5E6F8-918C-4504-B3D8-ADC63D7E189E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19/05/2015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5695E65-1B65-427F-BF31-E621DE0E0AC5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0408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3" r:id="rId1"/>
    <p:sldLayoutId id="2147484794" r:id="rId2"/>
    <p:sldLayoutId id="2147484795" r:id="rId3"/>
    <p:sldLayoutId id="2147484796" r:id="rId4"/>
    <p:sldLayoutId id="2147484797" r:id="rId5"/>
    <p:sldLayoutId id="2147484798" r:id="rId6"/>
    <p:sldLayoutId id="2147484799" r:id="rId7"/>
    <p:sldLayoutId id="2147484800" r:id="rId8"/>
    <p:sldLayoutId id="2147484801" r:id="rId9"/>
    <p:sldLayoutId id="2147484802" r:id="rId10"/>
    <p:sldLayoutId id="2147484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2.jpe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1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8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image" Target="../media/image40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2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39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92080" y="3068962"/>
            <a:ext cx="504056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88643" y="3068965"/>
            <a:ext cx="504056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31638" y="548680"/>
            <a:ext cx="6408713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31639" y="5589240"/>
            <a:ext cx="6408713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-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En turno\Normales\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946" name="Picture 2" descr="C:\Users\capiA\Desktop\fiordos-noruegos-cruce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971600" y="116632"/>
            <a:ext cx="3948517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Recorriendo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Espectaculares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2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Paisajes Noruegos </a:t>
            </a:r>
            <a:endParaRPr lang="es-MX" sz="3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pic>
        <p:nvPicPr>
          <p:cNvPr id="18" name="17 Imagen" descr="Noruega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-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8538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44624"/>
            <a:ext cx="91085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Durante 12 años, el fotógrafo Paul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Edmundson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se dedicó a viajar y explorar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los rincones más espectaculares de Noruega, capturando los escenarios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más deslumbrantes con su cámara y retratando el lado más bello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de este maravilloso país.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Cascadas, montañas, ríos, lagos y abundante vegetación son algunos de los tesoros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que descubrirás en esta presentación.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5384813"/>
      </p:ext>
    </p:extLst>
  </p:cSld>
  <p:clrMapOvr>
    <a:masterClrMapping/>
  </p:clrMapOvr>
  <p:transition spd="slow" advTm="0">
    <p:fade/>
    <p:sndAc>
      <p:stSnd loop="1">
        <p:snd r:embed="rId2" name="The Willow Tree - Hugh Webb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8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ntr" presetSubtype="3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3000"/>
                                        <p:tgtEl>
                                          <p:spTgt spid="210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2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2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4250"/>
                            </p:stCondLst>
                            <p:childTnLst>
                              <p:par>
                                <p:cTn id="69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0" dur="3000"/>
                                        <p:tgtEl>
                                          <p:spTgt spid="2109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4750"/>
                            </p:stCondLst>
                            <p:childTnLst>
                              <p:par>
                                <p:cTn id="1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4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9250"/>
                            </p:stCondLst>
                            <p:childTnLst>
                              <p:par>
                                <p:cTn id="1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4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375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4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8250"/>
                            </p:stCondLst>
                            <p:childTnLst>
                              <p:par>
                                <p:cTn id="1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4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4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2750"/>
                            </p:stCondLst>
                            <p:childTnLst>
                              <p:par>
                                <p:cTn id="1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4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7250"/>
                            </p:stCondLst>
                            <p:childTnLst>
                              <p:par>
                                <p:cTn id="1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4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4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1750"/>
                            </p:stCondLst>
                            <p:childTnLst>
                              <p:par>
                                <p:cTn id="149" presetID="53" presetClass="exit" presetSubtype="544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6250"/>
                            </p:stCondLst>
                            <p:childTnLst>
                              <p:par>
                                <p:cTn id="157" presetID="53" presetClass="exit" presetSubtype="54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67750"/>
                            </p:stCondLst>
                            <p:childTnLst>
                              <p:par>
                                <p:cTn id="165" presetID="53" presetClass="exit" presetSubtype="54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9250"/>
                            </p:stCondLst>
                            <p:childTnLst>
                              <p:par>
                                <p:cTn id="173" presetID="53" presetClass="exit" presetSubtype="54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70750"/>
                            </p:stCondLst>
                            <p:childTnLst>
                              <p:par>
                                <p:cTn id="181" presetID="53" presetClass="exit" presetSubtype="54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2250"/>
                            </p:stCondLst>
                            <p:childTnLst>
                              <p:par>
                                <p:cTn id="189" presetID="53" presetClass="exit" presetSubtype="54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7" grpId="1" build="allAtOnce"/>
      <p:bldP spid="3" grpId="0" uiExpand="1" build="p"/>
      <p:bldP spid="3" grpId="1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62545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74559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74746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957392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3"/>
            <a:ext cx="9144000" cy="69127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4644008" y="188640"/>
            <a:ext cx="41776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effectLst/>
                <a:latin typeface="Times New Roman"/>
                <a:ea typeface="Times New Roman"/>
              </a:rPr>
              <a:t>Amanecer en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Preikestolen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380"/>
            <a:ext cx="9180512" cy="6876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006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380"/>
            <a:ext cx="9180512" cy="68763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259632" y="611396"/>
            <a:ext cx="66591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effectLst/>
                <a:latin typeface="Times New Roman"/>
                <a:ea typeface="Times New Roman"/>
              </a:rPr>
              <a:t>La primera neblina de la mañana en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Flam</a:t>
            </a:r>
            <a:endParaRPr lang="es-MX" sz="2800" dirty="0"/>
          </a:p>
        </p:txBody>
      </p:sp>
      <p:pic>
        <p:nvPicPr>
          <p:cNvPr id="11" name="10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" y="-30117"/>
            <a:ext cx="9194802" cy="68881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223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" y="-30117"/>
            <a:ext cx="9194802" cy="688811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51520" y="188640"/>
            <a:ext cx="54044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Trollstigen</a:t>
            </a:r>
            <a:r>
              <a:rPr lang="es-MX" sz="2800" b="1" dirty="0" smtClean="0">
                <a:effectLst/>
                <a:latin typeface="Times New Roman"/>
                <a:ea typeface="Times New Roman"/>
              </a:rPr>
              <a:t> es el rey de los paisajes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" y="-30116"/>
            <a:ext cx="9194802" cy="691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815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" presetClass="exit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" y="-30116"/>
            <a:ext cx="9194802" cy="6915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301219" y="116632"/>
            <a:ext cx="65111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Times New Roman"/>
                <a:ea typeface="Times New Roman"/>
              </a:rPr>
              <a:t>Las nubes traen la lluvia a </a:t>
            </a:r>
            <a:r>
              <a:rPr lang="es-MX" sz="28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Times New Roman"/>
                <a:ea typeface="Times New Roman"/>
              </a:rPr>
              <a:t>Aurlandsfjord</a:t>
            </a:r>
            <a:endParaRPr lang="es-MX" sz="2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" y="-30116"/>
            <a:ext cx="9194802" cy="691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663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" y="-30116"/>
            <a:ext cx="9194802" cy="6915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907704" y="64254"/>
            <a:ext cx="5275740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MX" sz="2800" b="1" dirty="0" err="1" smtClean="0">
                <a:effectLst/>
                <a:latin typeface="Times New Roman"/>
                <a:ea typeface="Times New Roman"/>
                <a:cs typeface="Times New Roman"/>
              </a:rPr>
              <a:t>Naeroyfjorden</a:t>
            </a:r>
            <a:r>
              <a:rPr lang="es-MX" sz="2800" b="1" dirty="0" smtClean="0">
                <a:effectLst/>
                <a:latin typeface="Times New Roman"/>
                <a:ea typeface="Times New Roman"/>
                <a:cs typeface="Times New Roman"/>
              </a:rPr>
              <a:t> visto desde </a:t>
            </a:r>
            <a:r>
              <a:rPr lang="es-MX" sz="2800" b="1" dirty="0" err="1" smtClean="0">
                <a:effectLst/>
                <a:latin typeface="Times New Roman"/>
                <a:ea typeface="Times New Roman"/>
                <a:cs typeface="Times New Roman"/>
              </a:rPr>
              <a:t>Bakka</a:t>
            </a:r>
            <a:endParaRPr lang="es-MX" sz="28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" y="-30116"/>
            <a:ext cx="9194802" cy="691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037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90" y="-30116"/>
            <a:ext cx="9194802" cy="6915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195736" y="404664"/>
            <a:ext cx="47452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effectLst/>
                <a:latin typeface="Times New Roman"/>
                <a:ea typeface="Times New Roman"/>
              </a:rPr>
              <a:t>Imponente vista de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Stegastein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00" y="-30116"/>
            <a:ext cx="9200912" cy="691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012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00" y="-30116"/>
            <a:ext cx="9200912" cy="6915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979712" y="44624"/>
            <a:ext cx="35091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effectLst/>
                <a:latin typeface="Times New Roman"/>
                <a:ea typeface="Times New Roman"/>
              </a:rPr>
              <a:t>Glaciar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Nigardsbreen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00" y="-30116"/>
            <a:ext cx="9200912" cy="691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450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00" y="-30116"/>
            <a:ext cx="9200912" cy="6915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547664" y="260648"/>
            <a:ext cx="5990679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MX" sz="2800" b="1" dirty="0" err="1" smtClean="0">
                <a:effectLst/>
                <a:latin typeface="Times New Roman"/>
                <a:ea typeface="Times New Roman"/>
                <a:cs typeface="Times New Roman"/>
              </a:rPr>
              <a:t>Jaeren</a:t>
            </a:r>
            <a:r>
              <a:rPr lang="es-MX" sz="2800" b="1" dirty="0" smtClean="0">
                <a:effectLst/>
                <a:latin typeface="Times New Roman"/>
                <a:ea typeface="Times New Roman"/>
                <a:cs typeface="Times New Roman"/>
              </a:rPr>
              <a:t>, la parte más llana de Noruega</a:t>
            </a:r>
            <a:endParaRPr lang="es-MX" sz="28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30116"/>
            <a:ext cx="9199608" cy="691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459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30116"/>
            <a:ext cx="9199608" cy="6915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547664" y="116632"/>
            <a:ext cx="6054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Geirangerfjord</a:t>
            </a:r>
            <a:r>
              <a:rPr lang="es-MX" sz="2800" b="1" dirty="0" smtClean="0">
                <a:effectLst/>
                <a:latin typeface="Times New Roman"/>
                <a:ea typeface="Times New Roman"/>
              </a:rPr>
              <a:t> visto desde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Ornevegen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30116"/>
            <a:ext cx="9199608" cy="691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324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30116"/>
            <a:ext cx="9199608" cy="6915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051720" y="332656"/>
            <a:ext cx="49551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effectLst/>
                <a:latin typeface="Times New Roman"/>
                <a:ea typeface="Times New Roman"/>
              </a:rPr>
              <a:t>Hotel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Stalheim</a:t>
            </a:r>
            <a:r>
              <a:rPr lang="es-MX" sz="2800" b="1" dirty="0" smtClean="0">
                <a:effectLst/>
                <a:latin typeface="Times New Roman"/>
                <a:ea typeface="Times New Roman"/>
              </a:rPr>
              <a:t> en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Naeroydalen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30116"/>
            <a:ext cx="9199608" cy="6915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060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30116"/>
            <a:ext cx="9199608" cy="6915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971600" y="116632"/>
            <a:ext cx="7200800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MX" sz="2800" b="1" dirty="0" smtClean="0">
                <a:effectLst/>
                <a:latin typeface="Times New Roman"/>
                <a:ea typeface="Times New Roman"/>
                <a:cs typeface="Times New Roman"/>
              </a:rPr>
              <a:t>Mirador en </a:t>
            </a:r>
            <a:r>
              <a:rPr lang="es-MX" sz="2800" b="1" dirty="0" err="1" smtClean="0">
                <a:effectLst/>
                <a:latin typeface="Times New Roman"/>
                <a:ea typeface="Times New Roman"/>
                <a:cs typeface="Times New Roman"/>
              </a:rPr>
              <a:t>Stegastein</a:t>
            </a:r>
            <a:r>
              <a:rPr lang="es-MX" sz="2800" b="1" dirty="0" smtClean="0">
                <a:effectLst/>
                <a:latin typeface="Times New Roman"/>
                <a:ea typeface="Times New Roman"/>
                <a:cs typeface="Times New Roman"/>
              </a:rPr>
              <a:t>, a 600 metros de altura</a:t>
            </a:r>
            <a:endParaRPr lang="es-MX" sz="28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29600"/>
            <a:ext cx="9199608" cy="69149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624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0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29600"/>
            <a:ext cx="9199608" cy="691498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2051720" y="5499229"/>
            <a:ext cx="327846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Geirangerfjord</a:t>
            </a:r>
            <a:r>
              <a:rPr lang="es-MX" sz="2800" b="1" dirty="0" smtClean="0">
                <a:effectLst/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MX" sz="2800" b="1" dirty="0" smtClean="0">
                <a:effectLst/>
                <a:latin typeface="Times New Roman"/>
                <a:ea typeface="Times New Roman"/>
              </a:rPr>
              <a:t>visto desde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Skagafla</a:t>
            </a:r>
            <a:endParaRPr lang="es-MX" sz="2800" dirty="0"/>
          </a:p>
        </p:txBody>
      </p:sp>
      <p:pic>
        <p:nvPicPr>
          <p:cNvPr id="13" name="12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29600"/>
            <a:ext cx="9199608" cy="69149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959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2" grpI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29600"/>
            <a:ext cx="9199608" cy="69149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843808" y="116632"/>
            <a:ext cx="47018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effectLst/>
                <a:latin typeface="Times New Roman"/>
                <a:ea typeface="Times New Roman"/>
              </a:rPr>
              <a:t>La misteriosa costa de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Jaeren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29600"/>
            <a:ext cx="9199608" cy="69149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337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" presetClass="exit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96" y="-29600"/>
            <a:ext cx="9199608" cy="69149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763688" y="44624"/>
            <a:ext cx="55461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effectLst/>
                <a:latin typeface="Times New Roman"/>
                <a:ea typeface="Times New Roman"/>
              </a:rPr>
              <a:t>Vista desde las granjas de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Otternes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155"/>
            <a:ext cx="9180512" cy="69205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265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155"/>
            <a:ext cx="9180512" cy="692053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763688" y="-27384"/>
            <a:ext cx="56807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effectLst/>
                <a:latin typeface="Times New Roman"/>
                <a:ea typeface="Times New Roman"/>
              </a:rPr>
              <a:t>Vista panorámica de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Naeroyfjorden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80512" cy="69127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263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80512" cy="69127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725239" y="188640"/>
            <a:ext cx="357495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dirty="0" smtClean="0">
                <a:effectLst/>
                <a:latin typeface="Times New Roman"/>
                <a:ea typeface="Times New Roman"/>
              </a:rPr>
              <a:t>Las pintorescas calles </a:t>
            </a:r>
          </a:p>
          <a:p>
            <a:pPr algn="ctr"/>
            <a:r>
              <a:rPr lang="es-MX" sz="2800" b="1" dirty="0" smtClean="0">
                <a:effectLst/>
                <a:latin typeface="Times New Roman"/>
                <a:ea typeface="Times New Roman"/>
              </a:rPr>
              <a:t>de Stavanger</a:t>
            </a:r>
            <a:endParaRPr lang="es-MX" sz="2800" dirty="0"/>
          </a:p>
        </p:txBody>
      </p:sp>
      <p:pic>
        <p:nvPicPr>
          <p:cNvPr id="11" name="10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-27384"/>
            <a:ext cx="5040561" cy="69127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228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xit" presetSubtype="544" fill="hold" grpId="1" nodeType="withEffect">
                                  <p:stCondLst>
                                    <p:cond delay="6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-27384"/>
            <a:ext cx="5040561" cy="69127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483768" y="260648"/>
            <a:ext cx="41921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Flydalsjuvet</a:t>
            </a:r>
            <a:r>
              <a:rPr lang="es-MX" sz="2800" b="1" dirty="0" smtClean="0">
                <a:effectLst/>
                <a:latin typeface="Times New Roman"/>
                <a:ea typeface="Times New Roman"/>
              </a:rPr>
              <a:t> en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Geiranger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44"/>
            <a:ext cx="9144000" cy="6846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482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44"/>
            <a:ext cx="9144000" cy="684665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3635896" y="188640"/>
            <a:ext cx="18197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Latefossen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48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401"/>
            <a:ext cx="9144000" cy="690978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555776" y="116632"/>
            <a:ext cx="40654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effectLst/>
                <a:latin typeface="Times New Roman"/>
                <a:ea typeface="Times New Roman"/>
              </a:rPr>
              <a:t>Flores de verano en </a:t>
            </a:r>
            <a:r>
              <a:rPr lang="es-MX" sz="2800" b="1" dirty="0" err="1" smtClean="0">
                <a:effectLst/>
                <a:latin typeface="Times New Roman"/>
                <a:ea typeface="Times New Roman"/>
              </a:rPr>
              <a:t>Flam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291377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401"/>
            <a:ext cx="9144000" cy="690978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971600" y="961564"/>
            <a:ext cx="27382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err="1">
                <a:latin typeface="Times New Roman"/>
                <a:ea typeface="Times New Roman"/>
              </a:rPr>
              <a:t>Hardangervidda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-675456"/>
            <a:ext cx="4752529" cy="75608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480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9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-675456"/>
            <a:ext cx="4752529" cy="756084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339752" y="97468"/>
            <a:ext cx="43844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dirty="0">
                <a:latin typeface="Times New Roman"/>
                <a:ea typeface="Times New Roman"/>
              </a:rPr>
              <a:t>En el borde de </a:t>
            </a:r>
            <a:r>
              <a:rPr lang="es-MX" sz="2800" b="1" dirty="0" err="1">
                <a:latin typeface="Times New Roman"/>
                <a:ea typeface="Times New Roman"/>
              </a:rPr>
              <a:t>Preikestolen</a:t>
            </a:r>
            <a:endParaRPr lang="es-MX" sz="2800" dirty="0"/>
          </a:p>
        </p:txBody>
      </p:sp>
      <p:pic>
        <p:nvPicPr>
          <p:cNvPr id="11" name="10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853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230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8538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691680" y="243805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err="1">
                <a:latin typeface="Times New Roman"/>
                <a:ea typeface="Times New Roman"/>
              </a:rPr>
              <a:t>Naeroyfjorden</a:t>
            </a:r>
            <a:r>
              <a:rPr lang="es-MX" sz="2800" b="1" dirty="0">
                <a:latin typeface="Times New Roman"/>
                <a:ea typeface="Times New Roman"/>
              </a:rPr>
              <a:t>, un </a:t>
            </a:r>
            <a:r>
              <a:rPr lang="es-MX" sz="2800" b="1" dirty="0" smtClean="0">
                <a:latin typeface="Times New Roman"/>
                <a:ea typeface="Times New Roman"/>
              </a:rPr>
              <a:t>espectacular </a:t>
            </a:r>
          </a:p>
          <a:p>
            <a:pPr algn="ctr"/>
            <a:r>
              <a:rPr lang="es-MX" sz="2800" b="1" dirty="0" smtClean="0">
                <a:latin typeface="Times New Roman"/>
                <a:ea typeface="Times New Roman"/>
              </a:rPr>
              <a:t>Patrimonio </a:t>
            </a:r>
            <a:r>
              <a:rPr lang="es-MX" sz="2800" b="1" dirty="0">
                <a:latin typeface="Times New Roman"/>
                <a:ea typeface="Times New Roman"/>
              </a:rPr>
              <a:t>de la Humanidad </a:t>
            </a:r>
            <a:endParaRPr lang="es-MX" sz="2800" b="1" dirty="0" smtClean="0">
              <a:latin typeface="Times New Roman"/>
              <a:ea typeface="Times New Roman"/>
            </a:endParaRPr>
          </a:p>
          <a:p>
            <a:pPr algn="ctr"/>
            <a:r>
              <a:rPr lang="es-MX" sz="2800" b="1" dirty="0" smtClean="0">
                <a:latin typeface="Times New Roman"/>
                <a:ea typeface="Times New Roman"/>
              </a:rPr>
              <a:t>de </a:t>
            </a:r>
            <a:r>
              <a:rPr lang="es-MX" sz="2800" b="1" dirty="0">
                <a:latin typeface="Times New Roman"/>
                <a:ea typeface="Times New Roman"/>
              </a:rPr>
              <a:t>la UNESCO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761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xit" presetSubtype="544" fill="hold" grpId="1" nodeType="withEffect">
                                  <p:stCondLst>
                                    <p:cond delay="6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xit" presetSubtype="544" fill="hold" grpId="1" nodeType="withEffect">
                                  <p:stCondLst>
                                    <p:cond delay="7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102766" y="188640"/>
            <a:ext cx="4938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dirty="0">
                <a:latin typeface="Times New Roman"/>
                <a:ea typeface="Times New Roman"/>
              </a:rPr>
              <a:t>Atardecer sobre </a:t>
            </a:r>
            <a:r>
              <a:rPr lang="es-MX" sz="2800" b="1" dirty="0" err="1">
                <a:latin typeface="Times New Roman"/>
                <a:ea typeface="Times New Roman"/>
              </a:rPr>
              <a:t>Aurlandsfjord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24" y="0"/>
            <a:ext cx="9161024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741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24" y="0"/>
            <a:ext cx="9161024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6892883" y="260648"/>
            <a:ext cx="1279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dirty="0">
                <a:latin typeface="Times New Roman"/>
                <a:ea typeface="Times New Roman"/>
              </a:rPr>
              <a:t>Bergen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24" y="0"/>
            <a:ext cx="9161024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822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" presetClass="exit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24" y="0"/>
            <a:ext cx="9161024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611560" y="116632"/>
            <a:ext cx="7920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err="1">
                <a:latin typeface="Times New Roman"/>
                <a:ea typeface="Times New Roman"/>
              </a:rPr>
              <a:t>Geirangerfjord</a:t>
            </a:r>
            <a:r>
              <a:rPr lang="es-MX" sz="2800" b="1" dirty="0">
                <a:latin typeface="Times New Roman"/>
                <a:ea typeface="Times New Roman"/>
              </a:rPr>
              <a:t> </a:t>
            </a:r>
            <a:endParaRPr lang="es-MX" sz="2800" b="1" dirty="0" smtClean="0">
              <a:latin typeface="Times New Roman"/>
              <a:ea typeface="Times New Roman"/>
            </a:endParaRPr>
          </a:p>
          <a:p>
            <a:pPr algn="ctr"/>
            <a:r>
              <a:rPr lang="es-MX" sz="2800" b="1" dirty="0" smtClean="0">
                <a:latin typeface="Times New Roman"/>
                <a:ea typeface="Times New Roman"/>
              </a:rPr>
              <a:t>es </a:t>
            </a:r>
            <a:r>
              <a:rPr lang="es-MX" sz="2800" b="1" dirty="0">
                <a:latin typeface="Times New Roman"/>
                <a:ea typeface="Times New Roman"/>
              </a:rPr>
              <a:t>uno de los fiordos noruegos más pintorescos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24" y="0"/>
            <a:ext cx="9161024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87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xit" presetSubtype="544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24" y="0"/>
            <a:ext cx="9161024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263804" y="332656"/>
            <a:ext cx="46163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dirty="0">
                <a:latin typeface="Times New Roman"/>
                <a:ea typeface="Times New Roman"/>
              </a:rPr>
              <a:t>El majestuoso </a:t>
            </a:r>
            <a:r>
              <a:rPr lang="es-MX" sz="2800" b="1" dirty="0" err="1">
                <a:latin typeface="Times New Roman"/>
                <a:ea typeface="Times New Roman"/>
              </a:rPr>
              <a:t>Aurlandsfjord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24" y="0"/>
            <a:ext cx="9161024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533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24" y="0"/>
            <a:ext cx="9161024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5144466" y="5930116"/>
            <a:ext cx="37480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dirty="0">
                <a:latin typeface="Times New Roman"/>
                <a:ea typeface="Times New Roman"/>
              </a:rPr>
              <a:t>Glaciar </a:t>
            </a:r>
            <a:r>
              <a:rPr lang="es-MX" sz="2800" b="1" dirty="0" err="1">
                <a:latin typeface="Times New Roman"/>
                <a:ea typeface="Times New Roman"/>
              </a:rPr>
              <a:t>Briksdalsbreen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9" y="0"/>
            <a:ext cx="9161149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936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9" y="0"/>
            <a:ext cx="9161149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611560" y="260648"/>
            <a:ext cx="7920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err="1">
                <a:latin typeface="Times New Roman"/>
                <a:ea typeface="Times New Roman"/>
              </a:rPr>
              <a:t>Flam</a:t>
            </a:r>
            <a:r>
              <a:rPr lang="es-MX" sz="2800" b="1" dirty="0">
                <a:latin typeface="Times New Roman"/>
                <a:ea typeface="Times New Roman"/>
              </a:rPr>
              <a:t>, </a:t>
            </a:r>
            <a:endParaRPr lang="es-MX" sz="2800" b="1" dirty="0" smtClean="0">
              <a:latin typeface="Times New Roman"/>
              <a:ea typeface="Times New Roman"/>
            </a:endParaRPr>
          </a:p>
          <a:p>
            <a:pPr algn="ctr"/>
            <a:r>
              <a:rPr lang="es-MX" sz="2800" b="1" dirty="0" smtClean="0">
                <a:latin typeface="Times New Roman"/>
                <a:ea typeface="Times New Roman"/>
              </a:rPr>
              <a:t>un </a:t>
            </a:r>
            <a:r>
              <a:rPr lang="es-MX" sz="2800" b="1" dirty="0">
                <a:latin typeface="Times New Roman"/>
                <a:ea typeface="Times New Roman"/>
              </a:rPr>
              <a:t>pequeño pueblo en el corazón de los fiordos</a:t>
            </a:r>
            <a:endParaRPr lang="es-MX" sz="2800" dirty="0"/>
          </a:p>
        </p:txBody>
      </p:sp>
      <p:pic>
        <p:nvPicPr>
          <p:cNvPr id="10" name="9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9" y="0"/>
            <a:ext cx="9161149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703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9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9" y="0"/>
            <a:ext cx="9161149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074650" y="332656"/>
            <a:ext cx="49947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dirty="0">
                <a:latin typeface="Times New Roman"/>
                <a:ea typeface="Times New Roman"/>
              </a:rPr>
              <a:t>Sol de verano en </a:t>
            </a:r>
            <a:r>
              <a:rPr lang="es-MX" sz="2800" b="1" dirty="0" err="1">
                <a:latin typeface="Times New Roman"/>
                <a:ea typeface="Times New Roman"/>
              </a:rPr>
              <a:t>Aurlandsfjord</a:t>
            </a:r>
            <a:endParaRPr lang="es-MX" sz="2800" dirty="0"/>
          </a:p>
        </p:txBody>
      </p:sp>
      <p:pic>
        <p:nvPicPr>
          <p:cNvPr id="11" name="10 Imagen" descr="Norueg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9" y="0"/>
            <a:ext cx="9161149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398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90537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02551" y="3087299"/>
            <a:ext cx="6156014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7" y="-675456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En turno\Normales\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6" y="6885384"/>
            <a:ext cx="835292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8 Imagen" descr="Norueg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9" y="0"/>
            <a:ext cx="9161149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5434150" y="548680"/>
            <a:ext cx="27382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dirty="0" err="1">
                <a:latin typeface="Times New Roman"/>
                <a:ea typeface="Times New Roman"/>
              </a:rPr>
              <a:t>Hardangervidda</a:t>
            </a:r>
            <a:endParaRPr lang="es-MX" sz="2800" dirty="0"/>
          </a:p>
        </p:txBody>
      </p:sp>
      <p:pic>
        <p:nvPicPr>
          <p:cNvPr id="1026" name="Picture 2" descr="E:\Multimedia\Imagenes\Imagnes Web HD\ultimate_pack-10__99___wallpaper_480x3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58" y="0"/>
            <a:ext cx="9172458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-27384"/>
            <a:ext cx="8640960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28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“Una mujer es como la buena literatura, </a:t>
            </a:r>
            <a:endParaRPr lang="es-MX" sz="28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r>
              <a:rPr lang="es-MX" sz="28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al </a:t>
            </a:r>
            <a:r>
              <a:rPr lang="es-MX" sz="28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alcance de todos, </a:t>
            </a:r>
            <a:endParaRPr lang="es-MX" sz="28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r>
              <a:rPr lang="es-MX" sz="28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pero </a:t>
            </a:r>
            <a:r>
              <a:rPr lang="es-MX" sz="28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incomprensible para los estúpidos</a:t>
            </a:r>
            <a:r>
              <a:rPr lang="es-MX" sz="28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”.</a:t>
            </a:r>
          </a:p>
          <a:p>
            <a:pPr algn="ctr"/>
            <a:endParaRPr lang="es-MX" sz="28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r"/>
            <a:r>
              <a:rPr lang="es-MX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Gabriel </a:t>
            </a:r>
            <a:r>
              <a:rPr lang="es-MX" sz="20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García Márquez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-2845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3115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" presetClass="exit" presetSubtype="16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544" fill="hold" grpId="1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03:53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19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willow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tree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Hugh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Webb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08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08504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  <p:sp>
        <p:nvSpPr>
          <p:cNvPr id="16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627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931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931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7" grpId="0"/>
    </p:bld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290</Words>
  <Application>Microsoft Office PowerPoint</Application>
  <PresentationFormat>Presentación en pantalla (4:3)</PresentationFormat>
  <Paragraphs>76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33</vt:i4>
      </vt:variant>
    </vt:vector>
  </HeadingPairs>
  <TitlesOfParts>
    <vt:vector size="36" baseType="lpstr">
      <vt:lpstr>2_Tema de Office</vt:lpstr>
      <vt:lpstr>1_Diseño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Paisajes Noruegos</dc:title>
  <dc:creator>Eaglenest</dc:creator>
  <cp:lastModifiedBy>Eaglenest</cp:lastModifiedBy>
  <cp:revision>77</cp:revision>
  <dcterms:created xsi:type="dcterms:W3CDTF">2015-03-21T13:32:37Z</dcterms:created>
  <dcterms:modified xsi:type="dcterms:W3CDTF">2015-05-19T08:55:34Z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