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8" r:id="rId2"/>
    <p:sldId id="319" r:id="rId3"/>
    <p:sldId id="321" r:id="rId4"/>
    <p:sldId id="269" r:id="rId5"/>
    <p:sldId id="323" r:id="rId6"/>
    <p:sldId id="273" r:id="rId7"/>
    <p:sldId id="275" r:id="rId8"/>
    <p:sldId id="274" r:id="rId9"/>
    <p:sldId id="276" r:id="rId10"/>
    <p:sldId id="277" r:id="rId11"/>
    <p:sldId id="278" r:id="rId12"/>
    <p:sldId id="279" r:id="rId13"/>
    <p:sldId id="280" r:id="rId14"/>
    <p:sldId id="281" r:id="rId15"/>
    <p:sldId id="283" r:id="rId16"/>
    <p:sldId id="282" r:id="rId17"/>
    <p:sldId id="285" r:id="rId18"/>
    <p:sldId id="286" r:id="rId19"/>
    <p:sldId id="287" r:id="rId20"/>
    <p:sldId id="290" r:id="rId21"/>
    <p:sldId id="288" r:id="rId22"/>
    <p:sldId id="289" r:id="rId23"/>
    <p:sldId id="291" r:id="rId24"/>
    <p:sldId id="326" r:id="rId25"/>
    <p:sldId id="343" r:id="rId26"/>
    <p:sldId id="339" r:id="rId27"/>
    <p:sldId id="328" r:id="rId28"/>
    <p:sldId id="342" r:id="rId29"/>
    <p:sldId id="330" r:id="rId30"/>
    <p:sldId id="329" r:id="rId31"/>
    <p:sldId id="331" r:id="rId32"/>
    <p:sldId id="341" r:id="rId33"/>
    <p:sldId id="332" r:id="rId34"/>
    <p:sldId id="334" r:id="rId35"/>
    <p:sldId id="333" r:id="rId36"/>
    <p:sldId id="338" r:id="rId37"/>
    <p:sldId id="325" r:id="rId38"/>
    <p:sldId id="344" r:id="rId39"/>
    <p:sldId id="345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UrciW/4wSlRiJwWu5zjug==" hashData="vWUF6bNsPuCHNkDgSt+jqeDtP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75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4024634"/>
      </p:ext>
    </p:extLst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5035183"/>
      </p:ext>
    </p:extLst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6400819"/>
      </p:ext>
    </p:extLst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2337663"/>
      </p:ext>
    </p:extLst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9949273"/>
      </p:ext>
    </p:extLst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476217"/>
      </p:ext>
    </p:extLst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5766104"/>
      </p:ext>
    </p:extLst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1775510"/>
      </p:ext>
    </p:extLst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3754750"/>
      </p:ext>
    </p:extLst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8819142"/>
      </p:ext>
    </p:extLst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5319459"/>
      </p:ext>
    </p:extLst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B7698-A72D-4917-96D9-A12C6CF7A990}" type="datetimeFigureOut">
              <a:rPr lang="es-ES" smtClean="0"/>
              <a:t>23/11/2017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23735-8AFB-401F-A7DE-E454113284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3221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tosbelenh.blogspot.com/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" name="3 Marcador de contenido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17"/>
            <a:ext cx="9146598" cy="6872114"/>
          </a:xfrm>
          <a:prstGeom prst="rect">
            <a:avLst/>
          </a:prstGeom>
        </p:spPr>
      </p:pic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7308850" y="6291814"/>
            <a:ext cx="1835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1600" b="1" dirty="0" err="1"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altLang="es-ES" sz="1600" b="1" dirty="0">
                <a:solidFill>
                  <a:schemeClr val="bg1"/>
                </a:solidFill>
                <a:latin typeface="Brush Script MT" pitchFamily="66" charset="0"/>
              </a:rPr>
              <a:t> y </a:t>
            </a:r>
            <a:r>
              <a:rPr lang="es-ES" altLang="es-ES" sz="1600" b="1" dirty="0" err="1">
                <a:solidFill>
                  <a:schemeClr val="bg1"/>
                </a:solidFill>
                <a:latin typeface="Brush Script MT" pitchFamily="66" charset="0"/>
              </a:rPr>
              <a:t>Fotos:Belén</a:t>
            </a:r>
            <a:r>
              <a:rPr lang="es-ES" altLang="es-ES" sz="1600" b="1" dirty="0">
                <a:solidFill>
                  <a:schemeClr val="bg1"/>
                </a:solidFill>
                <a:latin typeface="Brush Script MT" pitchFamily="66" charset="0"/>
              </a:rPr>
              <a:t> H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2" name="Madrid - Principio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9592" y="4766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517086"/>
      </p:ext>
    </p:extLst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" dur="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" dur="3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313" fill="hold">
                                          <p:stCondLst>
                                            <p:cond delay="31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313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313" fill="hold">
                                          <p:stCondLst>
                                            <p:cond delay="9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65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620477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1" y="0"/>
            <a:ext cx="5142769" cy="6858000"/>
          </a:xfrm>
        </p:spPr>
      </p:pic>
    </p:spTree>
    <p:extLst>
      <p:ext uri="{BB962C8B-B14F-4D97-AF65-F5344CB8AC3E}">
        <p14:creationId xmlns:p14="http://schemas.microsoft.com/office/powerpoint/2010/main" val="22073798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174251243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764704"/>
            <a:ext cx="7183717" cy="5313440"/>
          </a:xfrm>
        </p:spPr>
      </p:pic>
    </p:spTree>
    <p:extLst>
      <p:ext uri="{BB962C8B-B14F-4D97-AF65-F5344CB8AC3E}">
        <p14:creationId xmlns:p14="http://schemas.microsoft.com/office/powerpoint/2010/main" val="22751628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6598" cy="6858000"/>
          </a:xfrm>
        </p:spPr>
      </p:pic>
    </p:spTree>
    <p:extLst>
      <p:ext uri="{BB962C8B-B14F-4D97-AF65-F5344CB8AC3E}">
        <p14:creationId xmlns:p14="http://schemas.microsoft.com/office/powerpoint/2010/main" val="1202142402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07" y="0"/>
            <a:ext cx="9279158" cy="6957392"/>
          </a:xfrm>
        </p:spPr>
      </p:pic>
    </p:spTree>
    <p:extLst>
      <p:ext uri="{BB962C8B-B14F-4D97-AF65-F5344CB8AC3E}">
        <p14:creationId xmlns:p14="http://schemas.microsoft.com/office/powerpoint/2010/main" val="146236833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6598" cy="6858000"/>
          </a:xfrm>
        </p:spPr>
      </p:pic>
    </p:spTree>
    <p:extLst>
      <p:ext uri="{BB962C8B-B14F-4D97-AF65-F5344CB8AC3E}">
        <p14:creationId xmlns:p14="http://schemas.microsoft.com/office/powerpoint/2010/main" val="1111308678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0688"/>
            <a:ext cx="7384882" cy="5535894"/>
          </a:xfrm>
        </p:spPr>
      </p:pic>
    </p:spTree>
    <p:extLst>
      <p:ext uri="{BB962C8B-B14F-4D97-AF65-F5344CB8AC3E}">
        <p14:creationId xmlns:p14="http://schemas.microsoft.com/office/powerpoint/2010/main" val="11155025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7" name="Picture 3" descr="C:\Users\Belen\Pictures\1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632848" cy="572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9393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512" cy="6883428"/>
          </a:xfrm>
        </p:spPr>
      </p:pic>
    </p:spTree>
    <p:extLst>
      <p:ext uri="{BB962C8B-B14F-4D97-AF65-F5344CB8AC3E}">
        <p14:creationId xmlns:p14="http://schemas.microsoft.com/office/powerpoint/2010/main" val="421397459"/>
      </p:ext>
    </p:extLst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96752"/>
            <a:ext cx="5804546" cy="4351234"/>
          </a:xfrm>
        </p:spPr>
      </p:pic>
    </p:spTree>
    <p:extLst>
      <p:ext uri="{BB962C8B-B14F-4D97-AF65-F5344CB8AC3E}">
        <p14:creationId xmlns:p14="http://schemas.microsoft.com/office/powerpoint/2010/main" val="17358465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2"/>
            <a:ext cx="9148075" cy="6857628"/>
          </a:xfrm>
        </p:spPr>
      </p:pic>
    </p:spTree>
    <p:extLst>
      <p:ext uri="{BB962C8B-B14F-4D97-AF65-F5344CB8AC3E}">
        <p14:creationId xmlns:p14="http://schemas.microsoft.com/office/powerpoint/2010/main" val="4135062616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24" y="-30882"/>
            <a:ext cx="9187786" cy="6888882"/>
          </a:xfrm>
        </p:spPr>
      </p:pic>
    </p:spTree>
    <p:extLst>
      <p:ext uri="{BB962C8B-B14F-4D97-AF65-F5344CB8AC3E}">
        <p14:creationId xmlns:p14="http://schemas.microsoft.com/office/powerpoint/2010/main" val="1480699024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512" cy="6883428"/>
          </a:xfrm>
        </p:spPr>
      </p:pic>
    </p:spTree>
    <p:extLst>
      <p:ext uri="{BB962C8B-B14F-4D97-AF65-F5344CB8AC3E}">
        <p14:creationId xmlns:p14="http://schemas.microsoft.com/office/powerpoint/2010/main" val="1909927766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3385929658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3" y="0"/>
            <a:ext cx="9146598" cy="6858000"/>
          </a:xfrm>
        </p:spPr>
      </p:pic>
    </p:spTree>
    <p:extLst>
      <p:ext uri="{BB962C8B-B14F-4D97-AF65-F5344CB8AC3E}">
        <p14:creationId xmlns:p14="http://schemas.microsoft.com/office/powerpoint/2010/main" val="3079731921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908720"/>
            <a:ext cx="6800850" cy="5098089"/>
          </a:xfrm>
        </p:spPr>
      </p:pic>
    </p:spTree>
    <p:extLst>
      <p:ext uri="{BB962C8B-B14F-4D97-AF65-F5344CB8AC3E}">
        <p14:creationId xmlns:p14="http://schemas.microsoft.com/office/powerpoint/2010/main" val="25612814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8536514" cy="6399186"/>
          </a:xfrm>
        </p:spPr>
      </p:pic>
    </p:spTree>
    <p:extLst>
      <p:ext uri="{BB962C8B-B14F-4D97-AF65-F5344CB8AC3E}">
        <p14:creationId xmlns:p14="http://schemas.microsoft.com/office/powerpoint/2010/main" val="826182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1553031582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0"/>
            <a:ext cx="5144786" cy="6858000"/>
          </a:xfrm>
        </p:spPr>
      </p:pic>
    </p:spTree>
    <p:extLst>
      <p:ext uri="{BB962C8B-B14F-4D97-AF65-F5344CB8AC3E}">
        <p14:creationId xmlns:p14="http://schemas.microsoft.com/office/powerpoint/2010/main" val="8105955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7987"/>
            <a:ext cx="5138794" cy="6850013"/>
          </a:xfrm>
        </p:spPr>
      </p:pic>
    </p:spTree>
    <p:extLst>
      <p:ext uri="{BB962C8B-B14F-4D97-AF65-F5344CB8AC3E}">
        <p14:creationId xmlns:p14="http://schemas.microsoft.com/office/powerpoint/2010/main" val="4999382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0688"/>
            <a:ext cx="7519770" cy="5637010"/>
          </a:xfrm>
        </p:spPr>
      </p:pic>
    </p:spTree>
    <p:extLst>
      <p:ext uri="{BB962C8B-B14F-4D97-AF65-F5344CB8AC3E}">
        <p14:creationId xmlns:p14="http://schemas.microsoft.com/office/powerpoint/2010/main" val="9521990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92696"/>
            <a:ext cx="7308304" cy="5478489"/>
          </a:xfrm>
        </p:spPr>
      </p:pic>
    </p:spTree>
    <p:extLst>
      <p:ext uri="{BB962C8B-B14F-4D97-AF65-F5344CB8AC3E}">
        <p14:creationId xmlns:p14="http://schemas.microsoft.com/office/powerpoint/2010/main" val="6530400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880076413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3441495561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5148527" cy="6858000"/>
          </a:xfrm>
        </p:spPr>
      </p:pic>
    </p:spTree>
    <p:extLst>
      <p:ext uri="{BB962C8B-B14F-4D97-AF65-F5344CB8AC3E}">
        <p14:creationId xmlns:p14="http://schemas.microsoft.com/office/powerpoint/2010/main" val="28754169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66"/>
            <a:ext cx="9150126" cy="6859166"/>
          </a:xfrm>
        </p:spPr>
      </p:pic>
    </p:spTree>
    <p:extLst>
      <p:ext uri="{BB962C8B-B14F-4D97-AF65-F5344CB8AC3E}">
        <p14:creationId xmlns:p14="http://schemas.microsoft.com/office/powerpoint/2010/main" val="1265125358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" y="0"/>
            <a:ext cx="9146598" cy="6858000"/>
          </a:xfrm>
        </p:spPr>
      </p:pic>
    </p:spTree>
    <p:extLst>
      <p:ext uri="{BB962C8B-B14F-4D97-AF65-F5344CB8AC3E}">
        <p14:creationId xmlns:p14="http://schemas.microsoft.com/office/powerpoint/2010/main" val="609074234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6598" cy="6858000"/>
          </a:xfrm>
        </p:spPr>
      </p:pic>
    </p:spTree>
    <p:extLst>
      <p:ext uri="{BB962C8B-B14F-4D97-AF65-F5344CB8AC3E}">
        <p14:creationId xmlns:p14="http://schemas.microsoft.com/office/powerpoint/2010/main" val="1322060489"/>
      </p:ext>
    </p:extLst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68544" cy="6858000"/>
          </a:xfrm>
        </p:spPr>
      </p:pic>
    </p:spTree>
    <p:extLst>
      <p:ext uri="{BB962C8B-B14F-4D97-AF65-F5344CB8AC3E}">
        <p14:creationId xmlns:p14="http://schemas.microsoft.com/office/powerpoint/2010/main" val="1732558562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92696"/>
            <a:ext cx="7490706" cy="5616624"/>
          </a:xfrm>
        </p:spPr>
      </p:pic>
    </p:spTree>
    <p:extLst>
      <p:ext uri="{BB962C8B-B14F-4D97-AF65-F5344CB8AC3E}">
        <p14:creationId xmlns:p14="http://schemas.microsoft.com/office/powerpoint/2010/main" val="4599678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3" y="0"/>
            <a:ext cx="5142769" cy="6858000"/>
          </a:xfrm>
        </p:spPr>
      </p:pic>
    </p:spTree>
    <p:extLst>
      <p:ext uri="{BB962C8B-B14F-4D97-AF65-F5344CB8AC3E}">
        <p14:creationId xmlns:p14="http://schemas.microsoft.com/office/powerpoint/2010/main" val="15812561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298917120"/>
      </p:ext>
    </p:extLst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6793"/>
            <a:ext cx="9168995" cy="6874793"/>
          </a:xfrm>
        </p:spPr>
      </p:pic>
    </p:spTree>
    <p:extLst>
      <p:ext uri="{BB962C8B-B14F-4D97-AF65-F5344CB8AC3E}">
        <p14:creationId xmlns:p14="http://schemas.microsoft.com/office/powerpoint/2010/main" val="3199886354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6598" cy="6858000"/>
          </a:xfrm>
        </p:spPr>
      </p:pic>
    </p:spTree>
    <p:extLst>
      <p:ext uri="{BB962C8B-B14F-4D97-AF65-F5344CB8AC3E}">
        <p14:creationId xmlns:p14="http://schemas.microsoft.com/office/powerpoint/2010/main" val="4235116928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142769" cy="6858000"/>
          </a:xfrm>
        </p:spPr>
      </p:pic>
    </p:spTree>
    <p:extLst>
      <p:ext uri="{BB962C8B-B14F-4D97-AF65-F5344CB8AC3E}">
        <p14:creationId xmlns:p14="http://schemas.microsoft.com/office/powerpoint/2010/main" val="37841606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042988" y="1484313"/>
            <a:ext cx="7343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/>
              <a:t>Para ver más fotos de viajes</a:t>
            </a: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1682750" y="2996952"/>
            <a:ext cx="7489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 dirty="0">
                <a:hlinkClick r:id="rId2"/>
              </a:rPr>
              <a:t>fotosbelenh.blogspot.com</a:t>
            </a:r>
            <a:endParaRPr lang="es-ES" altLang="es-ES" sz="3600" b="1" dirty="0"/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5292725" y="6237288"/>
            <a:ext cx="360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>
              <a:solidFill>
                <a:schemeClr val="bg1"/>
              </a:solidFill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6567488" y="61849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s-ES" altLang="es-ES"/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347864" y="4686698"/>
            <a:ext cx="48974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ES" b="1" dirty="0">
                <a:latin typeface="Baskerville Old Face" pitchFamily="18" charset="0"/>
              </a:rPr>
              <a:t>Música</a:t>
            </a:r>
            <a:r>
              <a:rPr lang="es-ES" altLang="es-ES" b="1" dirty="0" smtClean="0">
                <a:latin typeface="Baskerville Old Face" pitchFamily="18" charset="0"/>
              </a:rPr>
              <a:t>:  Pongamos que hablo de Madrid</a:t>
            </a:r>
            <a:endParaRPr lang="es-ES" altLang="es-ES" dirty="0"/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6356523" y="5558730"/>
            <a:ext cx="30243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b="1" dirty="0" smtClean="0">
                <a:latin typeface="Baskerville Old Face" pitchFamily="18" charset="0"/>
              </a:rPr>
              <a:t> Antonio Flores</a:t>
            </a:r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495411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/>
      <p:bldP spid="9" grpId="0"/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itchFamily="66" charset="0"/>
              </a:rPr>
              <a:t>¿Te ha gustado?</a:t>
            </a:r>
            <a:r>
              <a:rPr lang="es-ES" altLang="es-ES" sz="4800">
                <a:latin typeface="Kristen ITC" pitchFamily="66" charset="0"/>
              </a:rPr>
              <a:t> </a:t>
            </a:r>
            <a:br>
              <a:rPr lang="es-ES" altLang="es-ES" sz="4800">
                <a:latin typeface="Kristen ITC" pitchFamily="66" charset="0"/>
              </a:rPr>
            </a:br>
            <a:r>
              <a:rPr lang="es-ES" altLang="es-ES" sz="4400">
                <a:latin typeface="Kristen ITC" pitchFamily="66" charset="0"/>
              </a:rPr>
              <a:t>Puedes ver más entrando </a:t>
            </a:r>
            <a:br>
              <a:rPr lang="es-ES" altLang="es-ES" sz="4400"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37</Words>
  <Application>Microsoft Office PowerPoint</Application>
  <PresentationFormat>Presentación en pantalla (4:3)</PresentationFormat>
  <Paragraphs>7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0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Belén</dc:creator>
  <cp:lastModifiedBy>Microsoft</cp:lastModifiedBy>
  <cp:revision>24</cp:revision>
  <dcterms:created xsi:type="dcterms:W3CDTF">2017-01-21T23:58:55Z</dcterms:created>
  <dcterms:modified xsi:type="dcterms:W3CDTF">2017-11-23T22:30:01Z</dcterms:modified>
</cp:coreProperties>
</file>