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81" r:id="rId5"/>
    <p:sldId id="258" r:id="rId6"/>
    <p:sldId id="348" r:id="rId7"/>
    <p:sldId id="407" r:id="rId8"/>
    <p:sldId id="259" r:id="rId9"/>
    <p:sldId id="260" r:id="rId10"/>
    <p:sldId id="261" r:id="rId11"/>
    <p:sldId id="406" r:id="rId12"/>
    <p:sldId id="265" r:id="rId13"/>
    <p:sldId id="262" r:id="rId14"/>
    <p:sldId id="352" r:id="rId15"/>
    <p:sldId id="266" r:id="rId16"/>
    <p:sldId id="263" r:id="rId17"/>
    <p:sldId id="345" r:id="rId18"/>
    <p:sldId id="264" r:id="rId19"/>
    <p:sldId id="267" r:id="rId20"/>
    <p:sldId id="270" r:id="rId21"/>
    <p:sldId id="271" r:id="rId22"/>
    <p:sldId id="269" r:id="rId23"/>
    <p:sldId id="366" r:id="rId24"/>
    <p:sldId id="368" r:id="rId25"/>
    <p:sldId id="344" r:id="rId26"/>
    <p:sldId id="272" r:id="rId27"/>
    <p:sldId id="273" r:id="rId28"/>
    <p:sldId id="275" r:id="rId29"/>
    <p:sldId id="342" r:id="rId30"/>
    <p:sldId id="350" r:id="rId31"/>
    <p:sldId id="379" r:id="rId32"/>
    <p:sldId id="338" r:id="rId33"/>
    <p:sldId id="276" r:id="rId34"/>
    <p:sldId id="351" r:id="rId35"/>
    <p:sldId id="297" r:id="rId36"/>
    <p:sldId id="392" r:id="rId37"/>
    <p:sldId id="399" r:id="rId38"/>
    <p:sldId id="394" r:id="rId39"/>
    <p:sldId id="396" r:id="rId40"/>
    <p:sldId id="393" r:id="rId41"/>
    <p:sldId id="398" r:id="rId42"/>
    <p:sldId id="404" r:id="rId43"/>
    <p:sldId id="40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5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77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01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432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292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08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517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046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625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587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52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486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2DB98-683A-4B99-A78D-A7872D91E14E}" type="datetimeFigureOut">
              <a:rPr lang="es-ES" smtClean="0"/>
              <a:t>16/11/2017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7A845-B10D-4A68-B75D-F01FE3FD0E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0256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572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164288" y="6261100"/>
            <a:ext cx="1835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1600" b="1" dirty="0" err="1">
                <a:latin typeface="Brush Script MT" pitchFamily="66" charset="0"/>
              </a:rPr>
              <a:t>Pps</a:t>
            </a:r>
            <a:r>
              <a:rPr lang="es-ES" altLang="es-ES" sz="1600" b="1" dirty="0">
                <a:latin typeface="Brush Script MT" pitchFamily="66" charset="0"/>
              </a:rPr>
              <a:t> y </a:t>
            </a:r>
            <a:r>
              <a:rPr lang="es-ES" altLang="es-ES" sz="1600" b="1" dirty="0" err="1">
                <a:latin typeface="Brush Script MT" pitchFamily="66" charset="0"/>
              </a:rPr>
              <a:t>Fotos:Belén</a:t>
            </a:r>
            <a:r>
              <a:rPr lang="es-ES" altLang="es-ES" sz="1600" b="1" dirty="0">
                <a:latin typeface="Brush Script MT" pitchFamily="66" charset="0"/>
              </a:rPr>
              <a:t> H</a:t>
            </a:r>
          </a:p>
        </p:txBody>
      </p:sp>
      <p:pic>
        <p:nvPicPr>
          <p:cNvPr id="6" name="Madrid - Hay un Madrid - Alberto Cortez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2032" y="7647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4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4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731"/>
            <a:ext cx="5144786" cy="6858000"/>
          </a:xfrm>
        </p:spPr>
      </p:pic>
    </p:spTree>
    <p:extLst>
      <p:ext uri="{BB962C8B-B14F-4D97-AF65-F5344CB8AC3E}">
        <p14:creationId xmlns:p14="http://schemas.microsoft.com/office/powerpoint/2010/main" val="42169416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04" y="0"/>
            <a:ext cx="9281160" cy="6957392"/>
          </a:xfrm>
        </p:spPr>
      </p:pic>
    </p:spTree>
    <p:extLst>
      <p:ext uri="{BB962C8B-B14F-4D97-AF65-F5344CB8AC3E}">
        <p14:creationId xmlns:p14="http://schemas.microsoft.com/office/powerpoint/2010/main" val="281925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0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2240515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97"/>
            <a:ext cx="9149101" cy="6858397"/>
          </a:xfrm>
        </p:spPr>
      </p:pic>
    </p:spTree>
    <p:extLst>
      <p:ext uri="{BB962C8B-B14F-4D97-AF65-F5344CB8AC3E}">
        <p14:creationId xmlns:p14="http://schemas.microsoft.com/office/powerpoint/2010/main" val="23197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54" y="0"/>
            <a:ext cx="9175254" cy="6878002"/>
          </a:xfrm>
        </p:spPr>
      </p:pic>
    </p:spTree>
    <p:extLst>
      <p:ext uri="{BB962C8B-B14F-4D97-AF65-F5344CB8AC3E}">
        <p14:creationId xmlns:p14="http://schemas.microsoft.com/office/powerpoint/2010/main" val="116030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122333" cy="6858000"/>
          </a:xfrm>
        </p:spPr>
      </p:pic>
    </p:spTree>
    <p:extLst>
      <p:ext uri="{BB962C8B-B14F-4D97-AF65-F5344CB8AC3E}">
        <p14:creationId xmlns:p14="http://schemas.microsoft.com/office/powerpoint/2010/main" val="15396946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22873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112568" cy="6844926"/>
          </a:xfrm>
        </p:spPr>
      </p:pic>
    </p:spTree>
    <p:extLst>
      <p:ext uri="{BB962C8B-B14F-4D97-AF65-F5344CB8AC3E}">
        <p14:creationId xmlns:p14="http://schemas.microsoft.com/office/powerpoint/2010/main" val="20706337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97991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203569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-1"/>
            <a:ext cx="5184575" cy="6911039"/>
          </a:xfrm>
        </p:spPr>
      </p:pic>
    </p:spTree>
    <p:extLst>
      <p:ext uri="{BB962C8B-B14F-4D97-AF65-F5344CB8AC3E}">
        <p14:creationId xmlns:p14="http://schemas.microsoft.com/office/powerpoint/2010/main" val="6855496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7678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76356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0"/>
            <a:ext cx="5144786" cy="6858000"/>
          </a:xfrm>
        </p:spPr>
      </p:pic>
    </p:spTree>
    <p:extLst>
      <p:ext uri="{BB962C8B-B14F-4D97-AF65-F5344CB8AC3E}">
        <p14:creationId xmlns:p14="http://schemas.microsoft.com/office/powerpoint/2010/main" val="14028117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25211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44"/>
            <a:ext cx="9147579" cy="6857256"/>
          </a:xfrm>
        </p:spPr>
      </p:pic>
    </p:spTree>
    <p:extLst>
      <p:ext uri="{BB962C8B-B14F-4D97-AF65-F5344CB8AC3E}">
        <p14:creationId xmlns:p14="http://schemas.microsoft.com/office/powerpoint/2010/main" val="162408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389415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38799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299460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05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9121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6390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59" y="0"/>
            <a:ext cx="5148527" cy="6858000"/>
          </a:xfrm>
        </p:spPr>
      </p:pic>
    </p:spTree>
    <p:extLst>
      <p:ext uri="{BB962C8B-B14F-4D97-AF65-F5344CB8AC3E}">
        <p14:creationId xmlns:p14="http://schemas.microsoft.com/office/powerpoint/2010/main" val="32392865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214617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571" cy="6858000"/>
          </a:xfrm>
        </p:spPr>
      </p:pic>
    </p:spTree>
    <p:extLst>
      <p:ext uri="{BB962C8B-B14F-4D97-AF65-F5344CB8AC3E}">
        <p14:creationId xmlns:p14="http://schemas.microsoft.com/office/powerpoint/2010/main" val="146236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43" y="0"/>
            <a:ext cx="9181784" cy="6858000"/>
          </a:xfrm>
        </p:spPr>
      </p:pic>
    </p:spTree>
    <p:extLst>
      <p:ext uri="{BB962C8B-B14F-4D97-AF65-F5344CB8AC3E}">
        <p14:creationId xmlns:p14="http://schemas.microsoft.com/office/powerpoint/2010/main" val="126535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69691" cy="6858000"/>
          </a:xfrm>
        </p:spPr>
      </p:pic>
    </p:spTree>
    <p:extLst>
      <p:ext uri="{BB962C8B-B14F-4D97-AF65-F5344CB8AC3E}">
        <p14:creationId xmlns:p14="http://schemas.microsoft.com/office/powerpoint/2010/main" val="300455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730"/>
            <a:ext cx="9156215" cy="6863730"/>
          </a:xfrm>
        </p:spPr>
      </p:pic>
    </p:spTree>
    <p:extLst>
      <p:ext uri="{BB962C8B-B14F-4D97-AF65-F5344CB8AC3E}">
        <p14:creationId xmlns:p14="http://schemas.microsoft.com/office/powerpoint/2010/main" val="95268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3448"/>
            <a:ext cx="9189682" cy="6861448"/>
          </a:xfrm>
        </p:spPr>
      </p:pic>
    </p:spTree>
    <p:extLst>
      <p:ext uri="{BB962C8B-B14F-4D97-AF65-F5344CB8AC3E}">
        <p14:creationId xmlns:p14="http://schemas.microsoft.com/office/powerpoint/2010/main" val="79919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03580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65193" y="861561"/>
            <a:ext cx="6858001" cy="5140931"/>
          </a:xfrm>
        </p:spPr>
      </p:pic>
    </p:spTree>
    <p:extLst>
      <p:ext uri="{BB962C8B-B14F-4D97-AF65-F5344CB8AC3E}">
        <p14:creationId xmlns:p14="http://schemas.microsoft.com/office/powerpoint/2010/main" val="3717077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8789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" y="-25549"/>
            <a:ext cx="9182653" cy="6883549"/>
          </a:xfrm>
        </p:spPr>
      </p:pic>
    </p:spTree>
    <p:extLst>
      <p:ext uri="{BB962C8B-B14F-4D97-AF65-F5344CB8AC3E}">
        <p14:creationId xmlns:p14="http://schemas.microsoft.com/office/powerpoint/2010/main" val="202888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Belen\Documents\Varios Presentaciones\Madrid\Madrid nuevo Paseo de la Castellana\IMG_10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28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Belen\Documents\Varios Presentaciones\Madrid\Madrid nuevo Paseo de la Castellana\IMG_17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394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Belen\Documents\Varios Presentaciones\Madrid\Madrid nuevo Paseo de la Castellana\Nueva carpeta devolver las que queden a Madrid\IMG_4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62" y="-33164"/>
            <a:ext cx="9188219" cy="689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88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Belen\Documents\Varios Presentaciones\Madrid\Madrid nuevo Paseo de la Castellana\IMG_41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192"/>
            <a:ext cx="9303444" cy="697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635896" y="6021288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solidFill>
                  <a:schemeClr val="bg1"/>
                </a:solidFill>
              </a:rPr>
              <a:t>Santiago Bernabéu</a:t>
            </a:r>
            <a:endParaRPr lang="es-ES" sz="1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86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Belen\Documents\Varios Presentaciones\Madrid\Madrid nuevo Paseo de la Castellana\IMAG0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55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Belen\Documents\Varios Presentaciones\Madrid\Madrid nuevo Paseo de la Castellana\IMG_05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28700"/>
            <a:ext cx="5164835" cy="688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099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Belen\Documents\Varios Presentaciones\Madrid\Madrid nuevo Paseo de la Castellana\IMG_41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71400"/>
            <a:ext cx="919078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50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678"/>
            <a:ext cx="9206791" cy="6876678"/>
          </a:xfrm>
        </p:spPr>
      </p:pic>
    </p:spTree>
    <p:extLst>
      <p:ext uri="{BB962C8B-B14F-4D97-AF65-F5344CB8AC3E}">
        <p14:creationId xmlns:p14="http://schemas.microsoft.com/office/powerpoint/2010/main" val="90675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22</Words>
  <Application>Microsoft Office PowerPoint</Application>
  <PresentationFormat>Presentación en pantalla (4:3)</PresentationFormat>
  <Paragraphs>4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Arial</vt:lpstr>
      <vt:lpstr>Brush Script MT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colacho</cp:lastModifiedBy>
  <cp:revision>49</cp:revision>
  <dcterms:created xsi:type="dcterms:W3CDTF">2016-12-04T22:20:55Z</dcterms:created>
  <dcterms:modified xsi:type="dcterms:W3CDTF">2017-11-16T02:27:39Z</dcterms:modified>
</cp:coreProperties>
</file>