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sldIdLst>
    <p:sldId id="256" r:id="rId3"/>
    <p:sldId id="257" r:id="rId4"/>
    <p:sldId id="258" r:id="rId5"/>
    <p:sldId id="295" r:id="rId6"/>
    <p:sldId id="292" r:id="rId7"/>
    <p:sldId id="293" r:id="rId8"/>
    <p:sldId id="294" r:id="rId9"/>
    <p:sldId id="297" r:id="rId10"/>
    <p:sldId id="265" r:id="rId11"/>
    <p:sldId id="266" r:id="rId12"/>
    <p:sldId id="271" r:id="rId13"/>
    <p:sldId id="272" r:id="rId14"/>
    <p:sldId id="269" r:id="rId15"/>
    <p:sldId id="267" r:id="rId16"/>
    <p:sldId id="274" r:id="rId17"/>
    <p:sldId id="270" r:id="rId18"/>
    <p:sldId id="277" r:id="rId19"/>
    <p:sldId id="276" r:id="rId20"/>
    <p:sldId id="287" r:id="rId21"/>
    <p:sldId id="281" r:id="rId22"/>
    <p:sldId id="289" r:id="rId23"/>
    <p:sldId id="280" r:id="rId24"/>
    <p:sldId id="299" r:id="rId25"/>
    <p:sldId id="323" r:id="rId26"/>
    <p:sldId id="304" r:id="rId27"/>
    <p:sldId id="307" r:id="rId28"/>
    <p:sldId id="301" r:id="rId29"/>
    <p:sldId id="306" r:id="rId30"/>
    <p:sldId id="310" r:id="rId31"/>
    <p:sldId id="308" r:id="rId32"/>
    <p:sldId id="312" r:id="rId33"/>
    <p:sldId id="313" r:id="rId34"/>
    <p:sldId id="315" r:id="rId35"/>
    <p:sldId id="316" r:id="rId36"/>
    <p:sldId id="317" r:id="rId37"/>
    <p:sldId id="327" r:id="rId38"/>
    <p:sldId id="318" r:id="rId39"/>
    <p:sldId id="319" r:id="rId40"/>
    <p:sldId id="325" r:id="rId41"/>
    <p:sldId id="321" r:id="rId42"/>
    <p:sldId id="322" r:id="rId43"/>
    <p:sldId id="333" r:id="rId44"/>
    <p:sldId id="334" r:id="rId45"/>
    <p:sldId id="329" r:id="rId46"/>
    <p:sldId id="328" r:id="rId47"/>
    <p:sldId id="259" r:id="rId48"/>
    <p:sldId id="268" r:id="rId49"/>
  </p:sldIdLst>
  <p:sldSz cx="12192000" cy="6858000"/>
  <p:notesSz cx="6858000" cy="9144000"/>
  <p:embeddedFontLst>
    <p:embeddedFont>
      <p:font typeface="Arial Unicode MS" panose="020B0604020202020204" pitchFamily="34" charset="-128"/>
      <p:regular r:id="rId50"/>
    </p:embeddedFont>
    <p:embeddedFont>
      <p:font typeface="Bassoon" pitchFamily="2" charset="0"/>
      <p:bold r:id="rId51"/>
    </p:embeddedFont>
    <p:embeddedFont>
      <p:font typeface="Calibri" panose="020F0502020204030204" pitchFamily="34" charset="0"/>
      <p:regular r:id="rId52"/>
      <p:bold r:id="rId53"/>
      <p:italic r:id="rId54"/>
      <p:boldItalic r:id="rId55"/>
    </p:embeddedFont>
    <p:embeddedFont>
      <p:font typeface="Calibri Light" panose="020F0302020204030204" pitchFamily="34" charset="0"/>
      <p:regular r:id="rId56"/>
      <p:italic r:id="rId57"/>
    </p:embeddedFont>
    <p:embeddedFont>
      <p:font typeface="Kristen ITC" panose="03050502040202030202" pitchFamily="66" charset="0"/>
      <p:regular r:id="rId58"/>
    </p:embeddedFont>
    <p:embeddedFont>
      <p:font typeface="Lucida Handwriting" panose="03010101010101010101" pitchFamily="66" charset="0"/>
      <p:regular r:id="rId59"/>
    </p:embeddedFont>
    <p:embeddedFont>
      <p:font typeface="Merlin CE" pitchFamily="2" charset="0"/>
      <p:regular r:id="rId60"/>
    </p:embeddedFont>
    <p:embeddedFont>
      <p:font typeface="Nadianne" panose="03020902050305070206" pitchFamily="66" charset="0"/>
      <p:bold r:id="rId61"/>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8cPQTZZcZA8XmPR4hlTdaA==" hashData="C1BI0dSmMAmFVTQoKUyrC0MFx6v8MYLldAlf88vmrOCeV6TXJ6N4VkpndDiboSnePAbRqJXNGOKsXsHVDJ1sD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911F"/>
    <a:srgbClr val="E6AF46"/>
    <a:srgbClr val="F9E7A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408" autoAdjust="0"/>
    <p:restoredTop sz="94660"/>
  </p:normalViewPr>
  <p:slideViewPr>
    <p:cSldViewPr snapToGrid="0">
      <p:cViewPr varScale="1">
        <p:scale>
          <a:sx n="101" d="100"/>
          <a:sy n="101" d="100"/>
        </p:scale>
        <p:origin x="150" y="354"/>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5.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4.fntdata"/><Relationship Id="rId58" Type="http://schemas.openxmlformats.org/officeDocument/2006/relationships/font" Target="fonts/font9.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8.fntdata"/><Relationship Id="rId61" Type="http://schemas.openxmlformats.org/officeDocument/2006/relationships/font" Target="fonts/font12.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3.fntdata"/><Relationship Id="rId60" Type="http://schemas.openxmlformats.org/officeDocument/2006/relationships/font" Target="fonts/font11.fntdata"/><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7.fntdata"/><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font" Target="fonts/font2.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10.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6F4ED5F-739A-40A1-89BB-FCA65901458B}"/>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0A9799F4-2045-48C7-B902-4A7151401D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EF719EFC-C88C-4CFB-8A3B-652171FB29AA}"/>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E3BE8B08-E1A2-4BB3-A254-B5C99E51ED5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B8A739C-815E-4D9C-9DBA-7A940F01D43C}"/>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4203904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21BDE8-538B-4A1C-9911-65770500455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E67F044-7F61-4E66-A861-E07C5C076A3F}"/>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94225AA4-3E04-416D-8E74-5D3D722F2233}"/>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2D1A4F68-0D6E-4C76-A434-22B1C0E809C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78B8C57-67D9-4CC0-B704-8AAB311367D4}"/>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170282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3F7A1D2-C085-4FB0-94BE-950F8341B3CC}"/>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A9A044E6-5206-40BC-9663-20580AF70C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D6CABACD-AD04-4A08-AFF1-C00F7DB27603}"/>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2BB54C61-28CB-440F-88C4-D6272CC48DBF}"/>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F0E72061-5190-4A03-8F4D-1FA4BD2D172A}"/>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481718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6E5E30D-6C06-4EA9-9995-B684C5BB4828}"/>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10A7481-059B-4295-A7B8-8149985624F9}"/>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8876C161-8EB0-4C67-BB44-9346F86BD28C}"/>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B61AE90-8600-4B99-A593-1BA914E10A53}"/>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6" name="Zástupný objekt pre pätu 5">
            <a:extLst>
              <a:ext uri="{FF2B5EF4-FFF2-40B4-BE49-F238E27FC236}">
                <a16:creationId xmlns:a16="http://schemas.microsoft.com/office/drawing/2014/main" id="{5168CFEE-A412-42CD-A8CE-D39D9ED114E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E85E950-EF99-4ACD-9815-489FFEE85CED}"/>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557173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EFC7957-D95D-4488-B671-F890D5239DD1}"/>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779ED22B-819C-4E8E-A2B0-36ED7931C0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AECB249-5726-444D-AF85-D056EA1ED548}"/>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D03CC7B0-25D1-4373-B77F-F94801D377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A0160146-53BE-4CA3-9809-44B6949BDFA8}"/>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00BAEFFA-6521-426C-B490-6EC4FE839C0B}"/>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8" name="Zástupný objekt pre pätu 7">
            <a:extLst>
              <a:ext uri="{FF2B5EF4-FFF2-40B4-BE49-F238E27FC236}">
                <a16:creationId xmlns:a16="http://schemas.microsoft.com/office/drawing/2014/main" id="{7DF5175E-92DC-43BE-A6C6-407150E848A8}"/>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A6A833DF-671C-4657-BFC9-91AE1BFA4530}"/>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290605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9FF7817-2576-4C61-8A82-B5CFFD8C1BDC}"/>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12DD4ABB-A79A-4FA7-A1E2-3F50ECABD235}"/>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4" name="Zástupný objekt pre pätu 3">
            <a:extLst>
              <a:ext uri="{FF2B5EF4-FFF2-40B4-BE49-F238E27FC236}">
                <a16:creationId xmlns:a16="http://schemas.microsoft.com/office/drawing/2014/main" id="{71C12B0B-2E59-436D-9EDF-625C1DCA912B}"/>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B8E663F9-0800-4F2E-991F-9B7895E242A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2945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63E2AFE6-6ABB-4644-91FA-590C23ECB1F6}"/>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3" name="Zástupný objekt pre pätu 2">
            <a:extLst>
              <a:ext uri="{FF2B5EF4-FFF2-40B4-BE49-F238E27FC236}">
                <a16:creationId xmlns:a16="http://schemas.microsoft.com/office/drawing/2014/main" id="{7D8D7329-D133-4342-9D15-B1660A6448FE}"/>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569DE5E5-8172-4833-B7C0-DCE387A75C2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402724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D695D6C-9B21-4730-BFA5-8904B551F4CD}"/>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9FA0DE2D-FC67-4A55-9014-C35451A68A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CE096A07-1919-46C2-9A9C-308351236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87D8672-4E6D-4787-A4CC-2E99AA5A3E1A}"/>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6" name="Zástupný objekt pre pätu 5">
            <a:extLst>
              <a:ext uri="{FF2B5EF4-FFF2-40B4-BE49-F238E27FC236}">
                <a16:creationId xmlns:a16="http://schemas.microsoft.com/office/drawing/2014/main" id="{716A814B-4671-4131-9EDA-B4100AC72BD9}"/>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EB6ADECB-D0ED-4AEE-86D6-658D9683032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5456665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652B09-F2A5-413D-AFCE-03B3D74BBAE0}"/>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E01B9E97-E84F-4684-90FE-687FDA57A2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EB40BAF7-7732-40D4-8D0C-F4CF8799FA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69E0B160-6736-40D1-B9B6-9E107F6C643C}"/>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6" name="Zástupný objekt pre pätu 5">
            <a:extLst>
              <a:ext uri="{FF2B5EF4-FFF2-40B4-BE49-F238E27FC236}">
                <a16:creationId xmlns:a16="http://schemas.microsoft.com/office/drawing/2014/main" id="{CE9915FF-F91C-4F15-81AD-A82F01285C6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C0B9C9F6-0EBC-4C61-9B26-E3D1D2DCC8B2}"/>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553520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714604-7343-4282-BE31-83B1549274F3}"/>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DF876BF2-7810-404B-A84C-16716BCAB6B9}"/>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AF76525-FAA1-4042-B284-510229CA396B}"/>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66AF87DC-D077-4A99-9743-D74DEF3285B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21BCFD1-3E05-4965-81C5-9A917912961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462346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3210062D-CDB8-4DC2-8323-4FEC1C84ABB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31AA2740-AE86-4A5F-9059-5FCEF59E06AE}"/>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47B624F-C760-46AB-AA0B-D6E8711A57DF}"/>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6254CABE-7F3D-469E-A54C-8F47191A5B31}"/>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F8D7EA8-497F-4872-8D90-BABCB8FDFA98}"/>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9232117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14948193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17695885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8615254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5218394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19932224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25386482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22288459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3700165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10050690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38723775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326535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962F1AA-D862-4BD7-890C-88DC1F78E7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7AA5FE21-27FF-4E38-B458-0A27C9B38B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25CE2B4-DF72-4D95-82B7-6F8B65940F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5B7621E3-4A26-4234-AA36-8E17E04E85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D6EC9B86-8D89-463E-A757-CCDEE6678C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81458-E404-43E6-ACEA-927A6A84CFDA}" type="slidenum">
              <a:rPr lang="sk-SK" smtClean="0"/>
              <a:t>‹#›</a:t>
            </a:fld>
            <a:endParaRPr lang="sk-SK"/>
          </a:p>
        </p:txBody>
      </p:sp>
    </p:spTree>
    <p:extLst>
      <p:ext uri="{BB962C8B-B14F-4D97-AF65-F5344CB8AC3E}">
        <p14:creationId xmlns:p14="http://schemas.microsoft.com/office/powerpoint/2010/main" val="39744250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21144086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 Target="slide3.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5000" b="-5000"/>
          </a:stretch>
        </a:blipFill>
        <a:effectLst/>
      </p:bgPr>
    </p:bg>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49C66AAD-A1B5-416E-AFC4-43740DEE56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4" name="Miesto">
            <a:extLst>
              <a:ext uri="{FF2B5EF4-FFF2-40B4-BE49-F238E27FC236}">
                <a16:creationId xmlns:a16="http://schemas.microsoft.com/office/drawing/2014/main" id="{BD15940D-6386-4AC6-82AC-208053A48012}"/>
              </a:ext>
            </a:extLst>
          </p:cNvPr>
          <p:cNvSpPr/>
          <p:nvPr/>
        </p:nvSpPr>
        <p:spPr>
          <a:xfrm>
            <a:off x="3183982" y="1093511"/>
            <a:ext cx="5824031" cy="2462213"/>
          </a:xfrm>
          <a:prstGeom prst="rect">
            <a:avLst/>
          </a:prstGeom>
          <a:noFill/>
        </p:spPr>
        <p:txBody>
          <a:bodyPr wrap="none" lIns="91440" tIns="45720" rIns="91440" bIns="45720">
            <a:spAutoFit/>
          </a:bodyPr>
          <a:lstStyle/>
          <a:p>
            <a:pPr algn="ctr"/>
            <a:r>
              <a:rPr lang="sk-SK" sz="4400" b="1" spc="600">
                <a:ln w="12700">
                  <a:solidFill>
                    <a:schemeClr val="accent6">
                      <a:lumMod val="50000"/>
                    </a:schemeClr>
                  </a:solidFill>
                  <a:prstDash val="solid"/>
                </a:ln>
                <a:pattFill prst="pct50">
                  <a:fgClr>
                    <a:schemeClr val="accent6">
                      <a:lumMod val="50000"/>
                    </a:schemeClr>
                  </a:fgClr>
                  <a:bgClr>
                    <a:schemeClr val="accent6">
                      <a:lumMod val="20000"/>
                      <a:lumOff val="80000"/>
                    </a:schemeClr>
                  </a:bgClr>
                </a:pattFill>
                <a:effectLst>
                  <a:outerShdw dist="38100" dir="2640000" algn="bl" rotWithShape="0">
                    <a:schemeClr val="tx1"/>
                  </a:outerShdw>
                </a:effectLst>
                <a:latin typeface="Nadianne" panose="03020902050305070206" pitchFamily="66" charset="0"/>
              </a:rPr>
              <a:t>Provincia</a:t>
            </a:r>
          </a:p>
          <a:p>
            <a:pPr algn="ctr"/>
            <a:r>
              <a:rPr lang="sk-SK" sz="11000" b="1" spc="600">
                <a:ln w="12700">
                  <a:solidFill>
                    <a:schemeClr val="accent6">
                      <a:lumMod val="50000"/>
                    </a:schemeClr>
                  </a:solidFill>
                  <a:prstDash val="solid"/>
                </a:ln>
                <a:pattFill prst="pct50">
                  <a:fgClr>
                    <a:schemeClr val="accent6">
                      <a:lumMod val="50000"/>
                    </a:schemeClr>
                  </a:fgClr>
                  <a:bgClr>
                    <a:schemeClr val="accent6">
                      <a:lumMod val="20000"/>
                      <a:lumOff val="80000"/>
                    </a:schemeClr>
                  </a:bgClr>
                </a:pattFill>
                <a:effectLst>
                  <a:outerShdw dist="38100" dir="2640000" algn="bl" rotWithShape="0">
                    <a:schemeClr val="tx1"/>
                  </a:outerShdw>
                </a:effectLst>
                <a:latin typeface="Nadianne" panose="03020902050305070206" pitchFamily="66" charset="0"/>
              </a:rPr>
              <a:t>Huesca</a:t>
            </a:r>
          </a:p>
        </p:txBody>
      </p:sp>
      <p:pic>
        <p:nvPicPr>
          <p:cNvPr id="5" name="Erb">
            <a:extLst>
              <a:ext uri="{FF2B5EF4-FFF2-40B4-BE49-F238E27FC236}">
                <a16:creationId xmlns:a16="http://schemas.microsoft.com/office/drawing/2014/main" id="{7BA84140-452C-401A-BC07-A47E41B7C5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8983" y="4369376"/>
            <a:ext cx="1814999" cy="1533674"/>
          </a:xfrm>
          <a:prstGeom prst="rect">
            <a:avLst/>
          </a:prstGeom>
          <a:effectLst>
            <a:outerShdw blurRad="50800" dist="76200" dir="2700000" algn="tl" rotWithShape="0">
              <a:prstClr val="black">
                <a:alpha val="86000"/>
              </a:prstClr>
            </a:outerShdw>
          </a:effectLst>
        </p:spPr>
      </p:pic>
      <p:sp>
        <p:nvSpPr>
          <p:cNvPr id="2" name="Krajina">
            <a:extLst>
              <a:ext uri="{FF2B5EF4-FFF2-40B4-BE49-F238E27FC236}">
                <a16:creationId xmlns:a16="http://schemas.microsoft.com/office/drawing/2014/main" id="{7B64A156-84F1-4421-8596-06EF9B18325D}"/>
              </a:ext>
            </a:extLst>
          </p:cNvPr>
          <p:cNvSpPr txBox="1"/>
          <p:nvPr/>
        </p:nvSpPr>
        <p:spPr>
          <a:xfrm>
            <a:off x="3341000" y="4283531"/>
            <a:ext cx="5509993" cy="923330"/>
          </a:xfrm>
          <a:prstGeom prst="rect">
            <a:avLst/>
          </a:prstGeom>
          <a:noFill/>
        </p:spPr>
        <p:txBody>
          <a:bodyPr wrap="square" rtlCol="0">
            <a:spAutoFit/>
          </a:bodyPr>
          <a:lstStyle/>
          <a:p>
            <a:pPr lvl="0" algn="ctr"/>
            <a:r>
              <a:rPr lang="es-ES" sz="5400" b="1">
                <a:ln w="12700">
                  <a:solidFill>
                    <a:srgbClr val="70AD47">
                      <a:lumMod val="50000"/>
                    </a:srgbClr>
                  </a:solidFill>
                  <a:prstDash val="solid"/>
                </a:ln>
                <a:pattFill prst="pct50">
                  <a:fgClr>
                    <a:srgbClr val="70AD47">
                      <a:lumMod val="50000"/>
                    </a:srgbClr>
                  </a:fgClr>
                  <a:bgClr>
                    <a:srgbClr val="70AD47">
                      <a:lumMod val="20000"/>
                      <a:lumOff val="80000"/>
                    </a:srgbClr>
                  </a:bgClr>
                </a:pattFill>
                <a:effectLst>
                  <a:outerShdw dist="38100" dir="2640000" algn="bl" rotWithShape="0">
                    <a:prstClr val="black"/>
                  </a:outerShdw>
                </a:effectLst>
                <a:latin typeface="Nadianne" panose="03020902050305070206" pitchFamily="66" charset="0"/>
              </a:rPr>
              <a:t>España</a:t>
            </a:r>
            <a:endParaRPr lang="sk-SK" sz="5400" b="1">
              <a:ln w="12700">
                <a:solidFill>
                  <a:srgbClr val="70AD47">
                    <a:lumMod val="50000"/>
                  </a:srgbClr>
                </a:solidFill>
                <a:prstDash val="solid"/>
              </a:ln>
              <a:pattFill prst="pct50">
                <a:fgClr>
                  <a:srgbClr val="70AD47">
                    <a:lumMod val="50000"/>
                  </a:srgbClr>
                </a:fgClr>
                <a:bgClr>
                  <a:srgbClr val="70AD47">
                    <a:lumMod val="20000"/>
                    <a:lumOff val="80000"/>
                  </a:srgbClr>
                </a:bgClr>
              </a:pattFill>
              <a:effectLst>
                <a:outerShdw dist="38100" dir="2640000" algn="bl" rotWithShape="0">
                  <a:prstClr val="black"/>
                </a:outerShdw>
              </a:effectLst>
              <a:latin typeface="Nadianne" panose="03020902050305070206" pitchFamily="66" charset="0"/>
            </a:endParaRPr>
          </a:p>
        </p:txBody>
      </p:sp>
      <p:sp>
        <p:nvSpPr>
          <p:cNvPr id="9" name="Číslo">
            <a:extLst>
              <a:ext uri="{FF2B5EF4-FFF2-40B4-BE49-F238E27FC236}">
                <a16:creationId xmlns:a16="http://schemas.microsoft.com/office/drawing/2014/main" id="{357902AF-994C-4859-AFA6-FE716E0EB1E0}"/>
              </a:ext>
            </a:extLst>
          </p:cNvPr>
          <p:cNvSpPr/>
          <p:nvPr/>
        </p:nvSpPr>
        <p:spPr>
          <a:xfrm>
            <a:off x="9549334" y="4479118"/>
            <a:ext cx="1944325" cy="1423932"/>
          </a:xfrm>
          <a:prstGeom prst="irregularSeal2">
            <a:avLst/>
          </a:prstGeom>
          <a:gradFill flip="none" rotWithShape="1">
            <a:gsLst>
              <a:gs pos="14000">
                <a:srgbClr val="7F9A91">
                  <a:alpha val="22000"/>
                </a:srgbClr>
              </a:gs>
              <a:gs pos="52000">
                <a:srgbClr val="7F9A91"/>
              </a:gs>
              <a:gs pos="100000">
                <a:schemeClr val="bg1"/>
              </a:gs>
            </a:gsLst>
            <a:lin ang="18900000" scaled="1"/>
            <a:tileRect/>
          </a:gradFill>
          <a:ln>
            <a:solidFill>
              <a:schemeClr val="tx1">
                <a:lumMod val="85000"/>
                <a:lumOff val="15000"/>
              </a:schemeClr>
            </a:solidFill>
          </a:ln>
          <a:effectLst>
            <a:outerShdw blurRad="50800" dist="381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4000" b="1">
                <a:ln>
                  <a:solidFill>
                    <a:schemeClr val="bg1"/>
                  </a:solidFill>
                </a:ln>
                <a:solidFill>
                  <a:srgbClr val="385723">
                    <a:alpha val="37000"/>
                  </a:srgbClr>
                </a:solidFill>
                <a:effectLst>
                  <a:outerShdw blurRad="38100" dist="38100" dir="2700000" algn="tl">
                    <a:srgbClr val="000000">
                      <a:alpha val="43137"/>
                    </a:srgbClr>
                  </a:outerShdw>
                </a:effectLst>
                <a:latin typeface="Bassoon" pitchFamily="2" charset="0"/>
              </a:rPr>
              <a:t>02</a:t>
            </a:r>
          </a:p>
        </p:txBody>
      </p:sp>
    </p:spTree>
    <p:extLst>
      <p:ext uri="{BB962C8B-B14F-4D97-AF65-F5344CB8AC3E}">
        <p14:creationId xmlns:p14="http://schemas.microsoft.com/office/powerpoint/2010/main" val="1766294084"/>
      </p:ext>
    </p:extLst>
  </p:cSld>
  <p:clrMapOvr>
    <a:masterClrMapping/>
  </p:clrMapOvr>
  <mc:AlternateContent xmlns:mc="http://schemas.openxmlformats.org/markup-compatibility/2006" xmlns:p14="http://schemas.microsoft.com/office/powerpoint/2010/main">
    <mc:Choice Requires="p14">
      <p:transition spd="slow" p14:dur="2000" advClick="0" advTm="8000">
        <p:fade/>
        <p:sndAc>
          <p:stSnd loop="1">
            <p:snd r:embed="rId2" name="Paco de Lucia - Entre dos aguas.wav"/>
          </p:stSnd>
        </p:sndAc>
      </p:transition>
    </mc:Choice>
    <mc:Fallback xmlns="">
      <p:transition spd="slow" advClick="0" advTm="8000">
        <p:fade/>
        <p:sndAc>
          <p:stSnd loop="1">
            <p:snd r:embed="rId6" name="Paco de Lucia - Entre dos agu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500"/>
                                  </p:stCondLst>
                                  <p:iterate type="lt">
                                    <p:tmAbs val="200"/>
                                  </p:iterate>
                                  <p:childTnLst>
                                    <p:set>
                                      <p:cBhvr>
                                        <p:cTn id="12" dur="1" fill="hold">
                                          <p:stCondLst>
                                            <p:cond delay="0"/>
                                          </p:stCondLst>
                                        </p:cTn>
                                        <p:tgtEl>
                                          <p:spTgt spid="2">
                                            <p:txEl>
                                              <p:pRg st="0" end="0"/>
                                            </p:txEl>
                                          </p:spTgt>
                                        </p:tgtEl>
                                        <p:attrNameLst>
                                          <p:attrName>style.visibility</p:attrName>
                                        </p:attrNameLst>
                                      </p:cBhvr>
                                      <p:to>
                                        <p:strVal val="visible"/>
                                      </p:to>
                                    </p:set>
                                  </p:childTnLst>
                                </p:cTn>
                              </p:par>
                            </p:childTnLst>
                          </p:cTn>
                        </p:par>
                        <p:par>
                          <p:cTn id="13" fill="hold">
                            <p:stCondLst>
                              <p:cond delay="2501"/>
                            </p:stCondLst>
                            <p:childTnLst>
                              <p:par>
                                <p:cTn id="14" presetID="22" presetClass="entr" presetSubtype="1" fill="hold" nodeType="after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1000"/>
                                        <p:tgtEl>
                                          <p:spTgt spid="5"/>
                                        </p:tgtEl>
                                      </p:cBhvr>
                                    </p:animEffect>
                                  </p:childTnLst>
                                </p:cTn>
                              </p:par>
                            </p:childTnLst>
                          </p:cTn>
                        </p:par>
                        <p:par>
                          <p:cTn id="17" fill="hold">
                            <p:stCondLst>
                              <p:cond delay="4501"/>
                            </p:stCondLst>
                            <p:childTnLst>
                              <p:par>
                                <p:cTn id="18" presetID="30" presetClass="entr" presetSubtype="0" fill="hold" grpId="0" nodeType="afterEffect">
                                  <p:stCondLst>
                                    <p:cond delay="5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800" decel="100000"/>
                                        <p:tgtEl>
                                          <p:spTgt spid="9"/>
                                        </p:tgtEl>
                                      </p:cBhvr>
                                    </p:animEffect>
                                    <p:anim calcmode="lin" valueType="num">
                                      <p:cBhvr>
                                        <p:cTn id="21" dur="800" decel="100000" fill="hold"/>
                                        <p:tgtEl>
                                          <p:spTgt spid="9"/>
                                        </p:tgtEl>
                                        <p:attrNameLst>
                                          <p:attrName>style.rotation</p:attrName>
                                        </p:attrNameLst>
                                      </p:cBhvr>
                                      <p:tavLst>
                                        <p:tav tm="0">
                                          <p:val>
                                            <p:fltVal val="-90"/>
                                          </p:val>
                                        </p:tav>
                                        <p:tav tm="100000">
                                          <p:val>
                                            <p:fltVal val="0"/>
                                          </p:val>
                                        </p:tav>
                                      </p:tavLst>
                                    </p:anim>
                                    <p:anim calcmode="lin" valueType="num">
                                      <p:cBhvr>
                                        <p:cTn id="22" dur="800" decel="100000" fill="hold"/>
                                        <p:tgtEl>
                                          <p:spTgt spid="9"/>
                                        </p:tgtEl>
                                        <p:attrNameLst>
                                          <p:attrName>ppt_x</p:attrName>
                                        </p:attrNameLst>
                                      </p:cBhvr>
                                      <p:tavLst>
                                        <p:tav tm="0">
                                          <p:val>
                                            <p:strVal val="#ppt_x+0.4"/>
                                          </p:val>
                                        </p:tav>
                                        <p:tav tm="100000">
                                          <p:val>
                                            <p:strVal val="#ppt_x-0.05"/>
                                          </p:val>
                                        </p:tav>
                                      </p:tavLst>
                                    </p:anim>
                                    <p:anim calcmode="lin" valueType="num">
                                      <p:cBhvr>
                                        <p:cTn id="23" dur="800" decel="100000" fill="hold"/>
                                        <p:tgtEl>
                                          <p:spTgt spid="9"/>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8" name="Mapa">
            <a:extLst>
              <a:ext uri="{FF2B5EF4-FFF2-40B4-BE49-F238E27FC236}">
                <a16:creationId xmlns:a16="http://schemas.microsoft.com/office/drawing/2014/main" id="{F92511AC-AE37-4835-8C16-1722908363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8885" y="135082"/>
            <a:ext cx="6074229" cy="6546273"/>
          </a:xfrm>
          <a:prstGeom prst="rect">
            <a:avLst/>
          </a:prstGeom>
        </p:spPr>
      </p:pic>
      <p:pic>
        <p:nvPicPr>
          <p:cNvPr id="6" name="Rám">
            <a:extLst>
              <a:ext uri="{FF2B5EF4-FFF2-40B4-BE49-F238E27FC236}">
                <a16:creationId xmlns:a16="http://schemas.microsoft.com/office/drawing/2014/main" id="{7302621B-B735-4440-B902-B570B76905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9" name="Krajina">
            <a:extLst>
              <a:ext uri="{FF2B5EF4-FFF2-40B4-BE49-F238E27FC236}">
                <a16:creationId xmlns:a16="http://schemas.microsoft.com/office/drawing/2014/main" id="{A7B2DE02-65D7-413E-969A-85A4872D4F76}"/>
              </a:ext>
            </a:extLst>
          </p:cNvPr>
          <p:cNvSpPr txBox="1"/>
          <p:nvPr/>
        </p:nvSpPr>
        <p:spPr>
          <a:xfrm>
            <a:off x="388590" y="335273"/>
            <a:ext cx="2463668" cy="1261884"/>
          </a:xfrm>
          <a:prstGeom prst="rect">
            <a:avLst/>
          </a:prstGeom>
          <a:noFill/>
        </p:spPr>
        <p:txBody>
          <a:bodyPr wrap="square" rtlCol="0">
            <a:spAutoFit/>
          </a:bodyPr>
          <a:lstStyle/>
          <a:p>
            <a:pPr algn="ctr"/>
            <a:r>
              <a:rPr lang="sk-SK" sz="2800">
                <a:ln w="3175">
                  <a:solidFill>
                    <a:schemeClr val="accent6">
                      <a:lumMod val="75000"/>
                    </a:schemeClr>
                  </a:solidFill>
                </a:ln>
                <a:solidFill>
                  <a:schemeClr val="bg1"/>
                </a:solidFill>
                <a:effectLst>
                  <a:outerShdw blurRad="50800" dist="38100" dir="2700000" algn="tl" rotWithShape="0">
                    <a:prstClr val="black">
                      <a:alpha val="79000"/>
                    </a:prstClr>
                  </a:outerShdw>
                </a:effectLst>
                <a:latin typeface="Nadianne" panose="03020902050305070206" pitchFamily="66" charset="0"/>
              </a:rPr>
              <a:t>Provincia</a:t>
            </a:r>
          </a:p>
          <a:p>
            <a:pPr algn="ctr"/>
            <a:r>
              <a:rPr lang="sk-SK" sz="4800">
                <a:ln>
                  <a:solidFill>
                    <a:schemeClr val="accent6">
                      <a:lumMod val="75000"/>
                    </a:schemeClr>
                  </a:solidFill>
                </a:ln>
                <a:solidFill>
                  <a:schemeClr val="bg1"/>
                </a:solidFill>
                <a:effectLst>
                  <a:outerShdw blurRad="50800" dist="38100" dir="2700000" algn="tl" rotWithShape="0">
                    <a:prstClr val="black">
                      <a:alpha val="79000"/>
                    </a:prstClr>
                  </a:outerShdw>
                </a:effectLst>
                <a:latin typeface="Nadianne" panose="03020902050305070206" pitchFamily="66" charset="0"/>
              </a:rPr>
              <a:t>Huesca</a:t>
            </a:r>
          </a:p>
        </p:txBody>
      </p:sp>
      <p:pic>
        <p:nvPicPr>
          <p:cNvPr id="5" name="Erb">
            <a:extLst>
              <a:ext uri="{FF2B5EF4-FFF2-40B4-BE49-F238E27FC236}">
                <a16:creationId xmlns:a16="http://schemas.microsoft.com/office/drawing/2014/main" id="{F0C16642-2A1E-43E6-B88B-4021DF5531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31906" y="4548168"/>
            <a:ext cx="1261300" cy="1660712"/>
          </a:xfrm>
          <a:prstGeom prst="rect">
            <a:avLst/>
          </a:prstGeom>
          <a:effectLst>
            <a:outerShdw blurRad="101600" dist="76200" dir="2700000" algn="tl" rotWithShape="0">
              <a:prstClr val="black">
                <a:alpha val="74000"/>
              </a:prstClr>
            </a:outerShdw>
          </a:effectLst>
        </p:spPr>
      </p:pic>
    </p:spTree>
    <p:extLst>
      <p:ext uri="{BB962C8B-B14F-4D97-AF65-F5344CB8AC3E}">
        <p14:creationId xmlns:p14="http://schemas.microsoft.com/office/powerpoint/2010/main" val="1450379812"/>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000"/>
                                  </p:stCondLst>
                                  <p:iterate type="lt">
                                    <p:tmAbs val="200"/>
                                  </p:iterate>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p:stCondLst>
                              <p:cond delay="3801"/>
                            </p:stCondLst>
                            <p:childTnLst>
                              <p:par>
                                <p:cTn id="8" presetID="53" presetClass="entr" presetSubtype="16" fill="hold" nodeType="after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fill="hold"/>
                                        <p:tgtEl>
                                          <p:spTgt spid="5"/>
                                        </p:tgtEl>
                                        <p:attrNameLst>
                                          <p:attrName>ppt_w</p:attrName>
                                        </p:attrNameLst>
                                      </p:cBhvr>
                                      <p:tavLst>
                                        <p:tav tm="0">
                                          <p:val>
                                            <p:fltVal val="0"/>
                                          </p:val>
                                        </p:tav>
                                        <p:tav tm="100000">
                                          <p:val>
                                            <p:strVal val="#ppt_w"/>
                                          </p:val>
                                        </p:tav>
                                      </p:tavLst>
                                    </p:anim>
                                    <p:anim calcmode="lin" valueType="num">
                                      <p:cBhvr>
                                        <p:cTn id="11" dur="1500" fill="hold"/>
                                        <p:tgtEl>
                                          <p:spTgt spid="5"/>
                                        </p:tgtEl>
                                        <p:attrNameLst>
                                          <p:attrName>ppt_h</p:attrName>
                                        </p:attrNameLst>
                                      </p:cBhvr>
                                      <p:tavLst>
                                        <p:tav tm="0">
                                          <p:val>
                                            <p:fltVal val="0"/>
                                          </p:val>
                                        </p:tav>
                                        <p:tav tm="100000">
                                          <p:val>
                                            <p:strVal val="#ppt_h"/>
                                          </p:val>
                                        </p:tav>
                                      </p:tavLst>
                                    </p:anim>
                                    <p:animEffect transition="in" filter="fade">
                                      <p:cBhvr>
                                        <p:cTn id="12"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AA0068E6-46D8-4923-A513-D496FEB198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SVK">
            <a:extLst>
              <a:ext uri="{FF2B5EF4-FFF2-40B4-BE49-F238E27FC236}">
                <a16:creationId xmlns:a16="http://schemas.microsoft.com/office/drawing/2014/main" id="{03AA5A8C-EDA5-405C-B812-9782A8BA35BB}"/>
              </a:ext>
            </a:extLst>
          </p:cNvPr>
          <p:cNvSpPr txBox="1"/>
          <p:nvPr/>
        </p:nvSpPr>
        <p:spPr>
          <a:xfrm>
            <a:off x="1512000" y="4608000"/>
            <a:ext cx="10008000" cy="1508105"/>
          </a:xfrm>
          <a:prstGeom prst="rect">
            <a:avLst/>
          </a:prstGeom>
          <a:gradFill>
            <a:gsLst>
              <a:gs pos="0">
                <a:schemeClr val="accent6">
                  <a:lumMod val="75000"/>
                </a:schemeClr>
              </a:gs>
              <a:gs pos="70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prstClr val="black">
                <a:alpha val="50000"/>
              </a:prstClr>
            </a:outerShdw>
          </a:effectLst>
        </p:spPr>
        <p:txBody>
          <a:bodyPr wrap="square" rtlCol="0">
            <a:spAutoFit/>
          </a:bodyPr>
          <a:lstStyle/>
          <a:p>
            <a:pPr algn="just"/>
            <a:r>
              <a:rPr lang="sk-SK" sz="2000">
                <a:ln>
                  <a:solidFill>
                    <a:schemeClr val="bg1"/>
                  </a:solidFill>
                </a:ln>
                <a:solidFill>
                  <a:srgbClr val="FF0000"/>
                </a:solidFill>
                <a:latin typeface="Merlin CE" pitchFamily="2" charset="0"/>
              </a:rPr>
              <a:t>   </a:t>
            </a:r>
            <a:r>
              <a:rPr lang="sk-SK" sz="2000">
                <a:ln>
                  <a:solidFill>
                    <a:schemeClr val="tx1"/>
                  </a:solidFill>
                </a:ln>
                <a:solidFill>
                  <a:srgbClr val="FF0000"/>
                </a:solidFill>
                <a:latin typeface="Merlin CE" pitchFamily="2" charset="0"/>
              </a:rPr>
              <a:t>H</a:t>
            </a:r>
            <a:r>
              <a:rPr lang="sk-SK" i="1"/>
              <a:t>uesca je provincia v severovýchodnej časti Španielska hraničiaca s Francúzskom. Leží pod centrálnymi Pyrenejami a je tvorená hlavne hornatými oblasťami. Celková rozloha provincie je 15.626 km².</a:t>
            </a:r>
          </a:p>
          <a:p>
            <a:pPr algn="just"/>
            <a:r>
              <a:rPr lang="sk-SK" i="1"/>
              <a:t>Hlavným mestom je Huesca, v ktorom žije približne štvrtina z 219.345 obyvateľov provincie. Nachádza sa tu Národný park Ordesa a Monte Perdido. Hory sú populárne medzi horolezcami, jaskyniarmi a raftármi. Nachádzajú sa tu aj strediská zimných športov.</a:t>
            </a:r>
          </a:p>
        </p:txBody>
      </p:sp>
      <p:sp>
        <p:nvSpPr>
          <p:cNvPr id="4" name="ANG">
            <a:extLst>
              <a:ext uri="{FF2B5EF4-FFF2-40B4-BE49-F238E27FC236}">
                <a16:creationId xmlns:a16="http://schemas.microsoft.com/office/drawing/2014/main" id="{B5F50EDD-6052-40E1-B29F-55E415D27F9B}"/>
              </a:ext>
            </a:extLst>
          </p:cNvPr>
          <p:cNvSpPr txBox="1"/>
          <p:nvPr/>
        </p:nvSpPr>
        <p:spPr>
          <a:xfrm>
            <a:off x="1512000" y="2772000"/>
            <a:ext cx="10008000" cy="1508105"/>
          </a:xfrm>
          <a:prstGeom prst="rect">
            <a:avLst/>
          </a:prstGeom>
          <a:gradFill>
            <a:gsLst>
              <a:gs pos="0">
                <a:schemeClr val="accent6">
                  <a:lumMod val="75000"/>
                </a:schemeClr>
              </a:gs>
              <a:gs pos="70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algn="just"/>
            <a:r>
              <a:rPr lang="sk-SK" sz="2000">
                <a:ln>
                  <a:solidFill>
                    <a:schemeClr val="bg1"/>
                  </a:solidFill>
                </a:ln>
                <a:solidFill>
                  <a:srgbClr val="FF0000"/>
                </a:solidFill>
                <a:latin typeface="Merlin CE" pitchFamily="2" charset="0"/>
              </a:rPr>
              <a:t>   </a:t>
            </a:r>
            <a:r>
              <a:rPr lang="en-US" sz="2000">
                <a:ln>
                  <a:solidFill>
                    <a:schemeClr val="tx1"/>
                  </a:solidFill>
                </a:ln>
                <a:solidFill>
                  <a:srgbClr val="FF0000"/>
                </a:solidFill>
                <a:latin typeface="Merlin CE" pitchFamily="2" charset="0"/>
              </a:rPr>
              <a:t>H</a:t>
            </a:r>
            <a:r>
              <a:rPr lang="en-US" i="1"/>
              <a:t>uesca is a province in the northeastern part of Spain bordering France. It lies below the central Pyrenees and is made up of mountainous areas. The total area of the province is 15,626 km².</a:t>
            </a:r>
          </a:p>
          <a:p>
            <a:pPr algn="just"/>
            <a:r>
              <a:rPr lang="en-US" i="1"/>
              <a:t>The capital is Huesca, which has approximately a quarter of the 219,345 inhabitants of the province. There is National Park Ordesa y Monte Perdido. The mountains are popular among climbers, speleologists and rafters. There are also the winter sports centers.</a:t>
            </a:r>
            <a:endParaRPr lang="sk-SK" i="1"/>
          </a:p>
        </p:txBody>
      </p:sp>
      <p:sp>
        <p:nvSpPr>
          <p:cNvPr id="2" name="ŠPA">
            <a:extLst>
              <a:ext uri="{FF2B5EF4-FFF2-40B4-BE49-F238E27FC236}">
                <a16:creationId xmlns:a16="http://schemas.microsoft.com/office/drawing/2014/main" id="{323BD54C-B4A0-4EDD-B235-8F47EBF29894}"/>
              </a:ext>
            </a:extLst>
          </p:cNvPr>
          <p:cNvSpPr txBox="1"/>
          <p:nvPr/>
        </p:nvSpPr>
        <p:spPr>
          <a:xfrm>
            <a:off x="1512000" y="648000"/>
            <a:ext cx="10008000" cy="1785104"/>
          </a:xfrm>
          <a:prstGeom prst="rect">
            <a:avLst/>
          </a:prstGeom>
          <a:gradFill>
            <a:gsLst>
              <a:gs pos="0">
                <a:schemeClr val="accent6">
                  <a:lumMod val="75000"/>
                </a:schemeClr>
              </a:gs>
              <a:gs pos="68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algn="just"/>
            <a:r>
              <a:rPr lang="sk-SK" sz="2000">
                <a:ln>
                  <a:solidFill>
                    <a:schemeClr val="bg1"/>
                  </a:solidFill>
                </a:ln>
                <a:solidFill>
                  <a:srgbClr val="FF0000"/>
                </a:solidFill>
                <a:latin typeface="Merlin CE" pitchFamily="2" charset="0"/>
              </a:rPr>
              <a:t>   </a:t>
            </a:r>
            <a:r>
              <a:rPr lang="es-ES" sz="2000">
                <a:ln>
                  <a:solidFill>
                    <a:schemeClr val="tx1"/>
                  </a:solidFill>
                </a:ln>
                <a:solidFill>
                  <a:srgbClr val="FF0000"/>
                </a:solidFill>
                <a:latin typeface="Merlin CE" pitchFamily="2" charset="0"/>
              </a:rPr>
              <a:t>H</a:t>
            </a:r>
            <a:r>
              <a:rPr lang="es-ES" i="1"/>
              <a:t>uesca es una provincia en el noreste de España que limita con Francia. Se encuentra debajo de los Pirineos centrales y está formado por zonas montañosas. El área total de la provincia es de 15,626 km².</a:t>
            </a:r>
          </a:p>
          <a:p>
            <a:pPr algn="just"/>
            <a:r>
              <a:rPr lang="es-ES" i="1"/>
              <a:t>La capital es Huesca, que tiene aproximadamente un cuarto de los 219,345 habitantes de la provincia. En esta provincia se encuentra el Parque nacional de Ordesa y Monte Perdido. Las montañas son populares entre los alpinistas, espeleólogos y aficionados al rafting. Aqui están tambien los centros de deportes de invierno.</a:t>
            </a:r>
            <a:endParaRPr lang="sk-SK" i="1"/>
          </a:p>
        </p:txBody>
      </p:sp>
      <p:pic>
        <p:nvPicPr>
          <p:cNvPr id="6" name="ŠPA - vlajka">
            <a:hlinkClick r:id="" action="ppaction://noaction"/>
            <a:extLst>
              <a:ext uri="{FF2B5EF4-FFF2-40B4-BE49-F238E27FC236}">
                <a16:creationId xmlns:a16="http://schemas.microsoft.com/office/drawing/2014/main" id="{97149429-709C-40A6-984E-CCEA5397863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2000" y="798065"/>
            <a:ext cx="510258" cy="340171"/>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7" name="ANG - vlajka">
            <a:hlinkClick r:id="" action="ppaction://noaction"/>
            <a:extLst>
              <a:ext uri="{FF2B5EF4-FFF2-40B4-BE49-F238E27FC236}">
                <a16:creationId xmlns:a16="http://schemas.microsoft.com/office/drawing/2014/main" id="{F5735FE2-85A7-46A8-B0E0-43175B5F56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2000" y="2952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8" name="SVK - vlajka">
            <a:hlinkClick r:id="rId6" action="ppaction://hlinksldjump"/>
            <a:extLst>
              <a:ext uri="{FF2B5EF4-FFF2-40B4-BE49-F238E27FC236}">
                <a16:creationId xmlns:a16="http://schemas.microsoft.com/office/drawing/2014/main" id="{A48587F1-A729-4CFC-94C1-B2BA2ED4E7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2000" y="4756805"/>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10" name="Kruh">
            <a:extLst>
              <a:ext uri="{FF2B5EF4-FFF2-40B4-BE49-F238E27FC236}">
                <a16:creationId xmlns:a16="http://schemas.microsoft.com/office/drawing/2014/main" id="{947C71EC-0541-42E7-9329-441C2AA94C26}"/>
              </a:ext>
            </a:extLst>
          </p:cNvPr>
          <p:cNvSpPr/>
          <p:nvPr/>
        </p:nvSpPr>
        <p:spPr>
          <a:xfrm>
            <a:off x="11161943" y="5866102"/>
            <a:ext cx="687798" cy="687798"/>
          </a:xfrm>
          <a:prstGeom prst="ellipse">
            <a:avLst/>
          </a:prstGeom>
          <a:noFill/>
          <a:ln w="19050">
            <a:solidFill>
              <a:schemeClr val="bg1"/>
            </a:solidFill>
          </a:ln>
          <a:effectLst>
            <a:outerShdw blurRad="38100" dist="76200" dir="27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1" name="Myš">
            <a:extLst>
              <a:ext uri="{FF2B5EF4-FFF2-40B4-BE49-F238E27FC236}">
                <a16:creationId xmlns:a16="http://schemas.microsoft.com/office/drawing/2014/main" id="{BAEDC878-31D7-4283-8227-7DBC2051B41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0683170">
            <a:off x="11292991" y="5997149"/>
            <a:ext cx="425702" cy="42570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785975127"/>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2" presetClass="entr" presetSubtype="1" fill="hold" grpId="0" nodeType="after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1500"/>
                                        <p:tgtEl>
                                          <p:spTgt spid="2"/>
                                        </p:tgtEl>
                                      </p:cBhvr>
                                    </p:animEffect>
                                  </p:childTnLst>
                                </p:cTn>
                              </p:par>
                            </p:childTnLst>
                          </p:cTn>
                        </p:par>
                        <p:par>
                          <p:cTn id="14" fill="hold">
                            <p:stCondLst>
                              <p:cond delay="2500"/>
                            </p:stCondLst>
                            <p:childTnLst>
                              <p:par>
                                <p:cTn id="15" presetID="53" presetClass="entr" presetSubtype="16" fill="hold" nodeType="afterEffect">
                                  <p:stCondLst>
                                    <p:cond delay="5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3500"/>
                            </p:stCondLst>
                            <p:childTnLst>
                              <p:par>
                                <p:cTn id="21" presetID="22" presetClass="entr" presetSubtype="1" fill="hold" grpId="0" nodeType="after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childTnLst>
                          </p:cTn>
                        </p:par>
                        <p:par>
                          <p:cTn id="24" fill="hold">
                            <p:stCondLst>
                              <p:cond delay="5500"/>
                            </p:stCondLst>
                            <p:childTnLst>
                              <p:par>
                                <p:cTn id="25" presetID="53" presetClass="entr" presetSubtype="16" fill="hold"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6500"/>
                            </p:stCondLst>
                            <p:childTnLst>
                              <p:par>
                                <p:cTn id="31" presetID="22" presetClass="entr" presetSubtype="1" fill="hold" grpId="0" nodeType="afterEffect">
                                  <p:stCondLst>
                                    <p:cond delay="500"/>
                                  </p:stCondLst>
                                  <p:childTnLst>
                                    <p:set>
                                      <p:cBhvr>
                                        <p:cTn id="32" dur="1" fill="hold">
                                          <p:stCondLst>
                                            <p:cond delay="0"/>
                                          </p:stCondLst>
                                        </p:cTn>
                                        <p:tgtEl>
                                          <p:spTgt spid="5"/>
                                        </p:tgtEl>
                                        <p:attrNameLst>
                                          <p:attrName>style.visibility</p:attrName>
                                        </p:attrNameLst>
                                      </p:cBhvr>
                                      <p:to>
                                        <p:strVal val="visible"/>
                                      </p:to>
                                    </p:set>
                                    <p:animEffect transition="in" filter="wipe(up)">
                                      <p:cBhvr>
                                        <p:cTn id="33" dur="1500"/>
                                        <p:tgtEl>
                                          <p:spTgt spid="5"/>
                                        </p:tgtEl>
                                      </p:cBhvr>
                                    </p:animEffect>
                                  </p:childTnLst>
                                </p:cTn>
                              </p:par>
                            </p:childTnLst>
                          </p:cTn>
                        </p:par>
                        <p:par>
                          <p:cTn id="34" fill="hold">
                            <p:stCondLst>
                              <p:cond delay="8500"/>
                            </p:stCondLst>
                            <p:childTnLst>
                              <p:par>
                                <p:cTn id="35" presetID="53" presetClass="entr" presetSubtype="16" fill="hold" nodeType="afterEffect">
                                  <p:stCondLst>
                                    <p:cond delay="50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fltVal val="0"/>
                                          </p:val>
                                        </p:tav>
                                        <p:tav tm="100000">
                                          <p:val>
                                            <p:strVal val="#ppt_h"/>
                                          </p:val>
                                        </p:tav>
                                      </p:tavLst>
                                    </p:anim>
                                    <p:animEffect transition="in" filter="fade">
                                      <p:cBhvr>
                                        <p:cTn id="39" dur="1000"/>
                                        <p:tgtEl>
                                          <p:spTgt spid="11"/>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fltVal val="0"/>
                                          </p:val>
                                        </p:tav>
                                        <p:tav tm="100000">
                                          <p:val>
                                            <p:strVal val="#ppt_w"/>
                                          </p:val>
                                        </p:tav>
                                      </p:tavLst>
                                    </p:anim>
                                    <p:anim calcmode="lin" valueType="num">
                                      <p:cBhvr>
                                        <p:cTn id="43" dur="1000" fill="hold"/>
                                        <p:tgtEl>
                                          <p:spTgt spid="10"/>
                                        </p:tgtEl>
                                        <p:attrNameLst>
                                          <p:attrName>ppt_h</p:attrName>
                                        </p:attrNameLst>
                                      </p:cBhvr>
                                      <p:tavLst>
                                        <p:tav tm="0">
                                          <p:val>
                                            <p:fltVal val="0"/>
                                          </p:val>
                                        </p:tav>
                                        <p:tav tm="100000">
                                          <p:val>
                                            <p:strVal val="#ppt_h"/>
                                          </p:val>
                                        </p:tav>
                                      </p:tavLst>
                                    </p:anim>
                                    <p:animEffect transition="in" filter="fade">
                                      <p:cBhvr>
                                        <p:cTn id="44"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2"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Miesto">
            <a:extLst>
              <a:ext uri="{FF2B5EF4-FFF2-40B4-BE49-F238E27FC236}">
                <a16:creationId xmlns:a16="http://schemas.microsoft.com/office/drawing/2014/main" id="{AF0045C3-72A0-445E-8174-36BE9B786050}"/>
              </a:ext>
            </a:extLst>
          </p:cNvPr>
          <p:cNvSpPr/>
          <p:nvPr/>
        </p:nvSpPr>
        <p:spPr>
          <a:xfrm>
            <a:off x="446191" y="6274949"/>
            <a:ext cx="1137953"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Huesca</a:t>
            </a:r>
          </a:p>
        </p:txBody>
      </p:sp>
    </p:spTree>
    <p:extLst>
      <p:ext uri="{BB962C8B-B14F-4D97-AF65-F5344CB8AC3E}">
        <p14:creationId xmlns:p14="http://schemas.microsoft.com/office/powerpoint/2010/main" val="3904307213"/>
      </p:ext>
    </p:extLst>
  </p:cSld>
  <p:clrMapOvr>
    <a:masterClrMapping/>
  </p:clrMapOvr>
  <mc:AlternateContent xmlns:mc="http://schemas.openxmlformats.org/markup-compatibility/2006" xmlns:p14="http://schemas.microsoft.com/office/powerpoint/2010/main">
    <mc:Choice Requires="p14">
      <p:transition spd="slow" p14:dur="15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7" name="Miesto">
            <a:extLst>
              <a:ext uri="{FF2B5EF4-FFF2-40B4-BE49-F238E27FC236}">
                <a16:creationId xmlns:a16="http://schemas.microsoft.com/office/drawing/2014/main" id="{01B85BB1-3C70-4B3C-AB89-A2BF2C753F8D}"/>
              </a:ext>
            </a:extLst>
          </p:cNvPr>
          <p:cNvSpPr/>
          <p:nvPr/>
        </p:nvSpPr>
        <p:spPr>
          <a:xfrm>
            <a:off x="446191" y="6274949"/>
            <a:ext cx="1137953"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Huesca</a:t>
            </a:r>
          </a:p>
        </p:txBody>
      </p:sp>
    </p:spTree>
    <p:extLst>
      <p:ext uri="{BB962C8B-B14F-4D97-AF65-F5344CB8AC3E}">
        <p14:creationId xmlns:p14="http://schemas.microsoft.com/office/powerpoint/2010/main" val="288334585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2224FF78-5A2D-4F63-9E0C-93478C7E82C0}"/>
              </a:ext>
            </a:extLst>
          </p:cNvPr>
          <p:cNvSpPr/>
          <p:nvPr/>
        </p:nvSpPr>
        <p:spPr>
          <a:xfrm>
            <a:off x="10088135" y="6274949"/>
            <a:ext cx="1657674"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36000" bIns="36000" rtlCol="0" anchor="ctr">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Teresa Esteban</a:t>
            </a:r>
          </a:p>
        </p:txBody>
      </p:sp>
      <p:sp>
        <p:nvSpPr>
          <p:cNvPr id="7" name="Miesto">
            <a:extLst>
              <a:ext uri="{FF2B5EF4-FFF2-40B4-BE49-F238E27FC236}">
                <a16:creationId xmlns:a16="http://schemas.microsoft.com/office/drawing/2014/main" id="{0DCF1196-C3F9-4FDA-A643-7AB329AB8C01}"/>
              </a:ext>
            </a:extLst>
          </p:cNvPr>
          <p:cNvSpPr/>
          <p:nvPr/>
        </p:nvSpPr>
        <p:spPr>
          <a:xfrm>
            <a:off x="446191" y="6274949"/>
            <a:ext cx="1137953"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Huesca</a:t>
            </a:r>
          </a:p>
        </p:txBody>
      </p:sp>
    </p:spTree>
    <p:extLst>
      <p:ext uri="{BB962C8B-B14F-4D97-AF65-F5344CB8AC3E}">
        <p14:creationId xmlns:p14="http://schemas.microsoft.com/office/powerpoint/2010/main" val="286067875"/>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98ECAF38-946F-4723-A32A-1A595F6A3C9F}"/>
              </a:ext>
            </a:extLst>
          </p:cNvPr>
          <p:cNvSpPr/>
          <p:nvPr/>
        </p:nvSpPr>
        <p:spPr>
          <a:xfrm>
            <a:off x="10534682" y="6274949"/>
            <a:ext cx="1211127"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MESPA</a:t>
            </a:r>
          </a:p>
        </p:txBody>
      </p:sp>
      <p:sp>
        <p:nvSpPr>
          <p:cNvPr id="7" name="Miesto">
            <a:extLst>
              <a:ext uri="{FF2B5EF4-FFF2-40B4-BE49-F238E27FC236}">
                <a16:creationId xmlns:a16="http://schemas.microsoft.com/office/drawing/2014/main" id="{5398AA4C-83FB-494C-B0A7-C96B8718E241}"/>
              </a:ext>
            </a:extLst>
          </p:cNvPr>
          <p:cNvSpPr/>
          <p:nvPr/>
        </p:nvSpPr>
        <p:spPr>
          <a:xfrm>
            <a:off x="446191" y="6274949"/>
            <a:ext cx="1137953"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Huesca</a:t>
            </a:r>
          </a:p>
        </p:txBody>
      </p:sp>
    </p:spTree>
    <p:extLst>
      <p:ext uri="{BB962C8B-B14F-4D97-AF65-F5344CB8AC3E}">
        <p14:creationId xmlns:p14="http://schemas.microsoft.com/office/powerpoint/2010/main" val="2482019920"/>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B009FE2C-DF06-4523-ACFE-1002803F1894}"/>
              </a:ext>
            </a:extLst>
          </p:cNvPr>
          <p:cNvSpPr/>
          <p:nvPr/>
        </p:nvSpPr>
        <p:spPr>
          <a:xfrm>
            <a:off x="9963509" y="6274949"/>
            <a:ext cx="1782300"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de (Huesca la Magia)</a:t>
            </a:r>
          </a:p>
        </p:txBody>
      </p:sp>
      <p:sp>
        <p:nvSpPr>
          <p:cNvPr id="7" name="Miesto">
            <a:extLst>
              <a:ext uri="{FF2B5EF4-FFF2-40B4-BE49-F238E27FC236}">
                <a16:creationId xmlns:a16="http://schemas.microsoft.com/office/drawing/2014/main" id="{091B1C58-5816-4F74-B76D-54CEBBFA906B}"/>
              </a:ext>
            </a:extLst>
          </p:cNvPr>
          <p:cNvSpPr/>
          <p:nvPr/>
        </p:nvSpPr>
        <p:spPr>
          <a:xfrm>
            <a:off x="446191" y="6274949"/>
            <a:ext cx="1137953"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Huesca</a:t>
            </a:r>
          </a:p>
        </p:txBody>
      </p:sp>
    </p:spTree>
    <p:extLst>
      <p:ext uri="{BB962C8B-B14F-4D97-AF65-F5344CB8AC3E}">
        <p14:creationId xmlns:p14="http://schemas.microsoft.com/office/powerpoint/2010/main" val="2686782775"/>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68CD4963-F8E3-43E3-BE6A-5063494A3510}"/>
              </a:ext>
            </a:extLst>
          </p:cNvPr>
          <p:cNvSpPr/>
          <p:nvPr/>
        </p:nvSpPr>
        <p:spPr>
          <a:xfrm>
            <a:off x="10235419" y="6274949"/>
            <a:ext cx="1510390"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Joseph Sohm</a:t>
            </a:r>
          </a:p>
        </p:txBody>
      </p:sp>
      <p:sp>
        <p:nvSpPr>
          <p:cNvPr id="7" name="Miesto">
            <a:extLst>
              <a:ext uri="{FF2B5EF4-FFF2-40B4-BE49-F238E27FC236}">
                <a16:creationId xmlns:a16="http://schemas.microsoft.com/office/drawing/2014/main" id="{A3611F6B-402B-49AE-BA28-3D8A9C1DD5A8}"/>
              </a:ext>
            </a:extLst>
          </p:cNvPr>
          <p:cNvSpPr/>
          <p:nvPr/>
        </p:nvSpPr>
        <p:spPr>
          <a:xfrm>
            <a:off x="446191" y="6274949"/>
            <a:ext cx="982148"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Aínsa</a:t>
            </a:r>
          </a:p>
        </p:txBody>
      </p:sp>
    </p:spTree>
    <p:extLst>
      <p:ext uri="{BB962C8B-B14F-4D97-AF65-F5344CB8AC3E}">
        <p14:creationId xmlns:p14="http://schemas.microsoft.com/office/powerpoint/2010/main" val="2294391643"/>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8EE03FCF-1EC2-4404-AA15-E191EACB3340}"/>
              </a:ext>
            </a:extLst>
          </p:cNvPr>
          <p:cNvSpPr/>
          <p:nvPr/>
        </p:nvSpPr>
        <p:spPr>
          <a:xfrm>
            <a:off x="10445825" y="6274949"/>
            <a:ext cx="1299984"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Mikipons</a:t>
            </a:r>
          </a:p>
        </p:txBody>
      </p:sp>
      <p:sp>
        <p:nvSpPr>
          <p:cNvPr id="7" name="Miesto">
            <a:extLst>
              <a:ext uri="{FF2B5EF4-FFF2-40B4-BE49-F238E27FC236}">
                <a16:creationId xmlns:a16="http://schemas.microsoft.com/office/drawing/2014/main" id="{66CD599F-9B1E-48CF-9DF3-867F95BFC978}"/>
              </a:ext>
            </a:extLst>
          </p:cNvPr>
          <p:cNvSpPr/>
          <p:nvPr/>
        </p:nvSpPr>
        <p:spPr>
          <a:xfrm>
            <a:off x="446191" y="6274949"/>
            <a:ext cx="1368347"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Alquézar</a:t>
            </a:r>
          </a:p>
        </p:txBody>
      </p:sp>
    </p:spTree>
    <p:extLst>
      <p:ext uri="{BB962C8B-B14F-4D97-AF65-F5344CB8AC3E}">
        <p14:creationId xmlns:p14="http://schemas.microsoft.com/office/powerpoint/2010/main" val="720943015"/>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C3AB5461-5AEC-443C-80F9-1DC2D62A0A72}"/>
              </a:ext>
            </a:extLst>
          </p:cNvPr>
          <p:cNvSpPr/>
          <p:nvPr/>
        </p:nvSpPr>
        <p:spPr>
          <a:xfrm>
            <a:off x="10203049" y="6274949"/>
            <a:ext cx="1542760"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Xavier Tugas</a:t>
            </a:r>
          </a:p>
        </p:txBody>
      </p:sp>
      <p:sp>
        <p:nvSpPr>
          <p:cNvPr id="7" name="Miesto">
            <a:extLst>
              <a:ext uri="{FF2B5EF4-FFF2-40B4-BE49-F238E27FC236}">
                <a16:creationId xmlns:a16="http://schemas.microsoft.com/office/drawing/2014/main" id="{B82B0BD5-F124-454C-852B-9393180EBE49}"/>
              </a:ext>
            </a:extLst>
          </p:cNvPr>
          <p:cNvSpPr/>
          <p:nvPr/>
        </p:nvSpPr>
        <p:spPr>
          <a:xfrm>
            <a:off x="446191" y="6274949"/>
            <a:ext cx="1048128"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Belsué</a:t>
            </a:r>
          </a:p>
        </p:txBody>
      </p:sp>
    </p:spTree>
    <p:extLst>
      <p:ext uri="{BB962C8B-B14F-4D97-AF65-F5344CB8AC3E}">
        <p14:creationId xmlns:p14="http://schemas.microsoft.com/office/powerpoint/2010/main" val="3110625236"/>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0" y="0"/>
            <a:ext cx="121877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BE3CC475-1521-4336-8FC2-A68A1BB04968}"/>
              </a:ext>
            </a:extLst>
          </p:cNvPr>
          <p:cNvSpPr/>
          <p:nvPr/>
        </p:nvSpPr>
        <p:spPr>
          <a:xfrm>
            <a:off x="10012066" y="6274949"/>
            <a:ext cx="1733743"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de (Archivo Prames)</a:t>
            </a:r>
          </a:p>
        </p:txBody>
      </p:sp>
      <p:sp>
        <p:nvSpPr>
          <p:cNvPr id="7" name="Miesto">
            <a:extLst>
              <a:ext uri="{FF2B5EF4-FFF2-40B4-BE49-F238E27FC236}">
                <a16:creationId xmlns:a16="http://schemas.microsoft.com/office/drawing/2014/main" id="{FE314624-03E7-4321-A474-A843CB062C55}"/>
              </a:ext>
            </a:extLst>
          </p:cNvPr>
          <p:cNvSpPr/>
          <p:nvPr/>
        </p:nvSpPr>
        <p:spPr>
          <a:xfrm>
            <a:off x="446191" y="6274949"/>
            <a:ext cx="1561160"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Benabarre</a:t>
            </a:r>
          </a:p>
        </p:txBody>
      </p:sp>
    </p:spTree>
    <p:extLst>
      <p:ext uri="{BB962C8B-B14F-4D97-AF65-F5344CB8AC3E}">
        <p14:creationId xmlns:p14="http://schemas.microsoft.com/office/powerpoint/2010/main" val="3813239044"/>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7" name="Miesto">
            <a:extLst>
              <a:ext uri="{FF2B5EF4-FFF2-40B4-BE49-F238E27FC236}">
                <a16:creationId xmlns:a16="http://schemas.microsoft.com/office/drawing/2014/main" id="{56E177E5-5DD4-4835-BF55-797E2E86C5D1}"/>
              </a:ext>
            </a:extLst>
          </p:cNvPr>
          <p:cNvSpPr/>
          <p:nvPr/>
        </p:nvSpPr>
        <p:spPr>
          <a:xfrm>
            <a:off x="446191" y="6274949"/>
            <a:ext cx="863383"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Ansó</a:t>
            </a:r>
          </a:p>
        </p:txBody>
      </p:sp>
    </p:spTree>
    <p:extLst>
      <p:ext uri="{BB962C8B-B14F-4D97-AF65-F5344CB8AC3E}">
        <p14:creationId xmlns:p14="http://schemas.microsoft.com/office/powerpoint/2010/main" val="2128748880"/>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4FC32F22-9F01-4495-BDA8-5B1FC1D5596C}"/>
              </a:ext>
            </a:extLst>
          </p:cNvPr>
          <p:cNvSpPr/>
          <p:nvPr/>
        </p:nvSpPr>
        <p:spPr>
          <a:xfrm>
            <a:off x="9968365" y="6274949"/>
            <a:ext cx="1777444"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Fernando Cebolla</a:t>
            </a:r>
          </a:p>
        </p:txBody>
      </p:sp>
      <p:sp>
        <p:nvSpPr>
          <p:cNvPr id="7" name="Miesto">
            <a:extLst>
              <a:ext uri="{FF2B5EF4-FFF2-40B4-BE49-F238E27FC236}">
                <a16:creationId xmlns:a16="http://schemas.microsoft.com/office/drawing/2014/main" id="{8DFCE16B-DEF2-47BD-BEAB-372C2F5D4184}"/>
              </a:ext>
            </a:extLst>
          </p:cNvPr>
          <p:cNvSpPr/>
          <p:nvPr/>
        </p:nvSpPr>
        <p:spPr>
          <a:xfrm>
            <a:off x="446191" y="6274949"/>
            <a:ext cx="1137953"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Anciles</a:t>
            </a:r>
          </a:p>
        </p:txBody>
      </p:sp>
    </p:spTree>
    <p:extLst>
      <p:ext uri="{BB962C8B-B14F-4D97-AF65-F5344CB8AC3E}">
        <p14:creationId xmlns:p14="http://schemas.microsoft.com/office/powerpoint/2010/main" val="185639482"/>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7" name="Miesto">
            <a:extLst>
              <a:ext uri="{FF2B5EF4-FFF2-40B4-BE49-F238E27FC236}">
                <a16:creationId xmlns:a16="http://schemas.microsoft.com/office/drawing/2014/main" id="{75DF1F43-0874-42E7-B802-E1A9C552C0FA}"/>
              </a:ext>
            </a:extLst>
          </p:cNvPr>
          <p:cNvSpPr/>
          <p:nvPr/>
        </p:nvSpPr>
        <p:spPr>
          <a:xfrm>
            <a:off x="446191" y="6274949"/>
            <a:ext cx="1054726"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Bestué</a:t>
            </a:r>
          </a:p>
        </p:txBody>
      </p:sp>
    </p:spTree>
    <p:extLst>
      <p:ext uri="{BB962C8B-B14F-4D97-AF65-F5344CB8AC3E}">
        <p14:creationId xmlns:p14="http://schemas.microsoft.com/office/powerpoint/2010/main" val="4185986928"/>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7" name="Miesto">
            <a:extLst>
              <a:ext uri="{FF2B5EF4-FFF2-40B4-BE49-F238E27FC236}">
                <a16:creationId xmlns:a16="http://schemas.microsoft.com/office/drawing/2014/main" id="{6760A38B-6285-474C-A1C1-B1F5C9EE1DD0}"/>
              </a:ext>
            </a:extLst>
          </p:cNvPr>
          <p:cNvSpPr/>
          <p:nvPr/>
        </p:nvSpPr>
        <p:spPr>
          <a:xfrm>
            <a:off x="446191" y="6274949"/>
            <a:ext cx="2888090"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Barranco del Sorrosal</a:t>
            </a:r>
          </a:p>
        </p:txBody>
      </p:sp>
    </p:spTree>
    <p:extLst>
      <p:ext uri="{BB962C8B-B14F-4D97-AF65-F5344CB8AC3E}">
        <p14:creationId xmlns:p14="http://schemas.microsoft.com/office/powerpoint/2010/main" val="1740078137"/>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7" name="Miesto">
            <a:extLst>
              <a:ext uri="{FF2B5EF4-FFF2-40B4-BE49-F238E27FC236}">
                <a16:creationId xmlns:a16="http://schemas.microsoft.com/office/drawing/2014/main" id="{4D7F2004-EA22-4742-822A-CFB818A688CE}"/>
              </a:ext>
            </a:extLst>
          </p:cNvPr>
          <p:cNvSpPr/>
          <p:nvPr/>
        </p:nvSpPr>
        <p:spPr>
          <a:xfrm>
            <a:off x="446191" y="6274949"/>
            <a:ext cx="949158"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Broto</a:t>
            </a:r>
          </a:p>
        </p:txBody>
      </p:sp>
    </p:spTree>
    <p:extLst>
      <p:ext uri="{BB962C8B-B14F-4D97-AF65-F5344CB8AC3E}">
        <p14:creationId xmlns:p14="http://schemas.microsoft.com/office/powerpoint/2010/main" val="320202605"/>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774C01F5-A520-480E-AF10-F5D450A51790}"/>
              </a:ext>
            </a:extLst>
          </p:cNvPr>
          <p:cNvSpPr/>
          <p:nvPr/>
        </p:nvSpPr>
        <p:spPr>
          <a:xfrm>
            <a:off x="10642526" y="6274949"/>
            <a:ext cx="1103283"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Bsm15</a:t>
            </a:r>
          </a:p>
        </p:txBody>
      </p:sp>
      <p:sp>
        <p:nvSpPr>
          <p:cNvPr id="7" name="Miesto">
            <a:extLst>
              <a:ext uri="{FF2B5EF4-FFF2-40B4-BE49-F238E27FC236}">
                <a16:creationId xmlns:a16="http://schemas.microsoft.com/office/drawing/2014/main" id="{801AE196-0B14-48A0-96BD-C6D517EA5D01}"/>
              </a:ext>
            </a:extLst>
          </p:cNvPr>
          <p:cNvSpPr/>
          <p:nvPr/>
        </p:nvSpPr>
        <p:spPr>
          <a:xfrm>
            <a:off x="446191" y="6274949"/>
            <a:ext cx="1270307"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Boltaña</a:t>
            </a:r>
          </a:p>
        </p:txBody>
      </p:sp>
    </p:spTree>
    <p:extLst>
      <p:ext uri="{BB962C8B-B14F-4D97-AF65-F5344CB8AC3E}">
        <p14:creationId xmlns:p14="http://schemas.microsoft.com/office/powerpoint/2010/main" val="2034197798"/>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7" name="Miesto">
            <a:extLst>
              <a:ext uri="{FF2B5EF4-FFF2-40B4-BE49-F238E27FC236}">
                <a16:creationId xmlns:a16="http://schemas.microsoft.com/office/drawing/2014/main" id="{27048D09-7563-43D8-9841-9384BC126395}"/>
              </a:ext>
            </a:extLst>
          </p:cNvPr>
          <p:cNvSpPr/>
          <p:nvPr/>
        </p:nvSpPr>
        <p:spPr>
          <a:xfrm>
            <a:off x="446191" y="6274949"/>
            <a:ext cx="987097"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Graus</a:t>
            </a:r>
          </a:p>
        </p:txBody>
      </p:sp>
    </p:spTree>
    <p:extLst>
      <p:ext uri="{BB962C8B-B14F-4D97-AF65-F5344CB8AC3E}">
        <p14:creationId xmlns:p14="http://schemas.microsoft.com/office/powerpoint/2010/main" val="3939759157"/>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7" name="Miesto">
            <a:extLst>
              <a:ext uri="{FF2B5EF4-FFF2-40B4-BE49-F238E27FC236}">
                <a16:creationId xmlns:a16="http://schemas.microsoft.com/office/drawing/2014/main" id="{AD22F05B-35BA-4BE2-8EEB-427D90015259}"/>
              </a:ext>
            </a:extLst>
          </p:cNvPr>
          <p:cNvSpPr/>
          <p:nvPr/>
        </p:nvSpPr>
        <p:spPr>
          <a:xfrm>
            <a:off x="446191" y="6274949"/>
            <a:ext cx="1010190"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Cerler</a:t>
            </a:r>
          </a:p>
        </p:txBody>
      </p:sp>
    </p:spTree>
    <p:extLst>
      <p:ext uri="{BB962C8B-B14F-4D97-AF65-F5344CB8AC3E}">
        <p14:creationId xmlns:p14="http://schemas.microsoft.com/office/powerpoint/2010/main" val="1958177366"/>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7" name="Autor">
            <a:extLst>
              <a:ext uri="{FF2B5EF4-FFF2-40B4-BE49-F238E27FC236}">
                <a16:creationId xmlns:a16="http://schemas.microsoft.com/office/drawing/2014/main" id="{73A7E6E9-A61D-4210-9B75-5CBAD452447B}"/>
              </a:ext>
            </a:extLst>
          </p:cNvPr>
          <p:cNvSpPr/>
          <p:nvPr/>
        </p:nvSpPr>
        <p:spPr>
          <a:xfrm>
            <a:off x="9914955" y="6274949"/>
            <a:ext cx="1830854"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José Antonio Abad</a:t>
            </a:r>
          </a:p>
        </p:txBody>
      </p:sp>
      <p:sp>
        <p:nvSpPr>
          <p:cNvPr id="8" name="Miesto">
            <a:extLst>
              <a:ext uri="{FF2B5EF4-FFF2-40B4-BE49-F238E27FC236}">
                <a16:creationId xmlns:a16="http://schemas.microsoft.com/office/drawing/2014/main" id="{ED4C3537-38F7-4CCE-B800-06639FC910C1}"/>
              </a:ext>
            </a:extLst>
          </p:cNvPr>
          <p:cNvSpPr/>
          <p:nvPr/>
        </p:nvSpPr>
        <p:spPr>
          <a:xfrm>
            <a:off x="446191" y="6274949"/>
            <a:ext cx="1026685"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Hecho</a:t>
            </a:r>
          </a:p>
        </p:txBody>
      </p:sp>
    </p:spTree>
    <p:extLst>
      <p:ext uri="{BB962C8B-B14F-4D97-AF65-F5344CB8AC3E}">
        <p14:creationId xmlns:p14="http://schemas.microsoft.com/office/powerpoint/2010/main" val="649858550"/>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F4A8D68F-FD4E-4691-85FC-FB36D04F2C8B}"/>
              </a:ext>
            </a:extLst>
          </p:cNvPr>
          <p:cNvSpPr/>
          <p:nvPr/>
        </p:nvSpPr>
        <p:spPr>
          <a:xfrm>
            <a:off x="10233800" y="6274949"/>
            <a:ext cx="1512009"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de (1ZOOM.ME)</a:t>
            </a:r>
          </a:p>
        </p:txBody>
      </p:sp>
      <p:sp>
        <p:nvSpPr>
          <p:cNvPr id="7" name="Miesto">
            <a:extLst>
              <a:ext uri="{FF2B5EF4-FFF2-40B4-BE49-F238E27FC236}">
                <a16:creationId xmlns:a16="http://schemas.microsoft.com/office/drawing/2014/main" id="{4A103A5A-4B0A-4A21-98A8-974F1EEDF075}"/>
              </a:ext>
            </a:extLst>
          </p:cNvPr>
          <p:cNvSpPr/>
          <p:nvPr/>
        </p:nvSpPr>
        <p:spPr>
          <a:xfrm>
            <a:off x="446191" y="6274949"/>
            <a:ext cx="2271439"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Castell de Loarre</a:t>
            </a:r>
          </a:p>
        </p:txBody>
      </p:sp>
    </p:spTree>
    <p:extLst>
      <p:ext uri="{BB962C8B-B14F-4D97-AF65-F5344CB8AC3E}">
        <p14:creationId xmlns:p14="http://schemas.microsoft.com/office/powerpoint/2010/main" val="74112183"/>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95277629-9858-496C-A4AC-00CFF7CB1E7D}"/>
              </a:ext>
            </a:extLst>
          </p:cNvPr>
          <p:cNvSpPr/>
          <p:nvPr/>
        </p:nvSpPr>
        <p:spPr>
          <a:xfrm>
            <a:off x="10224089" y="6274949"/>
            <a:ext cx="1521720"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Carlos M. M.</a:t>
            </a:r>
          </a:p>
        </p:txBody>
      </p:sp>
      <p:sp>
        <p:nvSpPr>
          <p:cNvPr id="7" name="Miesto">
            <a:extLst>
              <a:ext uri="{FF2B5EF4-FFF2-40B4-BE49-F238E27FC236}">
                <a16:creationId xmlns:a16="http://schemas.microsoft.com/office/drawing/2014/main" id="{76582037-A4D5-4970-9E3D-E844977E7780}"/>
              </a:ext>
            </a:extLst>
          </p:cNvPr>
          <p:cNvSpPr/>
          <p:nvPr/>
        </p:nvSpPr>
        <p:spPr>
          <a:xfrm>
            <a:off x="446191" y="6274949"/>
            <a:ext cx="866682"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Jaca</a:t>
            </a:r>
          </a:p>
        </p:txBody>
      </p:sp>
    </p:spTree>
    <p:extLst>
      <p:ext uri="{BB962C8B-B14F-4D97-AF65-F5344CB8AC3E}">
        <p14:creationId xmlns:p14="http://schemas.microsoft.com/office/powerpoint/2010/main" val="869585155"/>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2" y="0"/>
            <a:ext cx="12180996"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96169385-52A6-49A1-8307-DD5A417FBD6C}"/>
              </a:ext>
            </a:extLst>
          </p:cNvPr>
          <p:cNvSpPr/>
          <p:nvPr/>
        </p:nvSpPr>
        <p:spPr>
          <a:xfrm>
            <a:off x="9471484" y="6274949"/>
            <a:ext cx="2274325"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de (Des Poblados en Huesca)</a:t>
            </a:r>
          </a:p>
        </p:txBody>
      </p:sp>
      <p:sp>
        <p:nvSpPr>
          <p:cNvPr id="7" name="Miesto">
            <a:extLst>
              <a:ext uri="{FF2B5EF4-FFF2-40B4-BE49-F238E27FC236}">
                <a16:creationId xmlns:a16="http://schemas.microsoft.com/office/drawing/2014/main" id="{B1464B79-D073-40BE-B4C3-1073CE736B2E}"/>
              </a:ext>
            </a:extLst>
          </p:cNvPr>
          <p:cNvSpPr/>
          <p:nvPr/>
        </p:nvSpPr>
        <p:spPr>
          <a:xfrm>
            <a:off x="446191" y="6274949"/>
            <a:ext cx="1137953"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Ruesta</a:t>
            </a:r>
          </a:p>
        </p:txBody>
      </p:sp>
    </p:spTree>
    <p:extLst>
      <p:ext uri="{BB962C8B-B14F-4D97-AF65-F5344CB8AC3E}">
        <p14:creationId xmlns:p14="http://schemas.microsoft.com/office/powerpoint/2010/main" val="1345931200"/>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447C62E4-CE81-46F1-BC0C-194343A01CDE}"/>
              </a:ext>
            </a:extLst>
          </p:cNvPr>
          <p:cNvSpPr/>
          <p:nvPr/>
        </p:nvSpPr>
        <p:spPr>
          <a:xfrm>
            <a:off x="10500367" y="6274949"/>
            <a:ext cx="1245442"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de (Wikiloc)</a:t>
            </a:r>
          </a:p>
        </p:txBody>
      </p:sp>
      <p:sp>
        <p:nvSpPr>
          <p:cNvPr id="7" name="Miesto">
            <a:extLst>
              <a:ext uri="{FF2B5EF4-FFF2-40B4-BE49-F238E27FC236}">
                <a16:creationId xmlns:a16="http://schemas.microsoft.com/office/drawing/2014/main" id="{D8FBE8BF-D6FF-4350-AEDF-75D7E844EC0A}"/>
              </a:ext>
            </a:extLst>
          </p:cNvPr>
          <p:cNvSpPr/>
          <p:nvPr/>
        </p:nvSpPr>
        <p:spPr>
          <a:xfrm>
            <a:off x="446191" y="6274949"/>
            <a:ext cx="2190514"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Mallos de Riglos</a:t>
            </a:r>
          </a:p>
        </p:txBody>
      </p:sp>
    </p:spTree>
    <p:extLst>
      <p:ext uri="{BB962C8B-B14F-4D97-AF65-F5344CB8AC3E}">
        <p14:creationId xmlns:p14="http://schemas.microsoft.com/office/powerpoint/2010/main" val="397772280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C10AF237-5176-4AE2-ACE5-24706DE76B61}"/>
              </a:ext>
            </a:extLst>
          </p:cNvPr>
          <p:cNvSpPr/>
          <p:nvPr/>
        </p:nvSpPr>
        <p:spPr>
          <a:xfrm>
            <a:off x="10071950" y="6274949"/>
            <a:ext cx="1673859"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Juan R. Lascorz</a:t>
            </a:r>
          </a:p>
        </p:txBody>
      </p:sp>
      <p:sp>
        <p:nvSpPr>
          <p:cNvPr id="7" name="Miesto">
            <a:extLst>
              <a:ext uri="{FF2B5EF4-FFF2-40B4-BE49-F238E27FC236}">
                <a16:creationId xmlns:a16="http://schemas.microsoft.com/office/drawing/2014/main" id="{E54FB658-FC0D-4112-A9E2-C3DFFADC5713}"/>
              </a:ext>
            </a:extLst>
          </p:cNvPr>
          <p:cNvSpPr/>
          <p:nvPr/>
        </p:nvSpPr>
        <p:spPr>
          <a:xfrm>
            <a:off x="446191" y="6274949"/>
            <a:ext cx="1999530"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Muro de Bellós</a:t>
            </a:r>
          </a:p>
        </p:txBody>
      </p:sp>
    </p:spTree>
    <p:extLst>
      <p:ext uri="{BB962C8B-B14F-4D97-AF65-F5344CB8AC3E}">
        <p14:creationId xmlns:p14="http://schemas.microsoft.com/office/powerpoint/2010/main" val="371112911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DA384862-4823-4318-BF77-E6F094C8C283}"/>
              </a:ext>
            </a:extLst>
          </p:cNvPr>
          <p:cNvSpPr/>
          <p:nvPr/>
        </p:nvSpPr>
        <p:spPr>
          <a:xfrm>
            <a:off x="10267789" y="6274949"/>
            <a:ext cx="1478020"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max guitare</a:t>
            </a:r>
          </a:p>
        </p:txBody>
      </p:sp>
      <p:sp>
        <p:nvSpPr>
          <p:cNvPr id="7" name="Miesto">
            <a:extLst>
              <a:ext uri="{FF2B5EF4-FFF2-40B4-BE49-F238E27FC236}">
                <a16:creationId xmlns:a16="http://schemas.microsoft.com/office/drawing/2014/main" id="{734DF9A7-46DB-4922-A43B-A76FFD26CCE7}"/>
              </a:ext>
            </a:extLst>
          </p:cNvPr>
          <p:cNvSpPr/>
          <p:nvPr/>
        </p:nvSpPr>
        <p:spPr>
          <a:xfrm>
            <a:off x="446191" y="6274949"/>
            <a:ext cx="1216385"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Lanuza</a:t>
            </a:r>
          </a:p>
        </p:txBody>
      </p:sp>
    </p:spTree>
    <p:extLst>
      <p:ext uri="{BB962C8B-B14F-4D97-AF65-F5344CB8AC3E}">
        <p14:creationId xmlns:p14="http://schemas.microsoft.com/office/powerpoint/2010/main" val="1375959410"/>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C29EE96A-3304-4BB9-B5CC-DF83D93E0A74}"/>
              </a:ext>
            </a:extLst>
          </p:cNvPr>
          <p:cNvSpPr/>
          <p:nvPr/>
        </p:nvSpPr>
        <p:spPr>
          <a:xfrm>
            <a:off x="9950562" y="6274949"/>
            <a:ext cx="1795247"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Gustavo Naharro</a:t>
            </a:r>
          </a:p>
        </p:txBody>
      </p:sp>
      <p:sp>
        <p:nvSpPr>
          <p:cNvPr id="7" name="Miesto">
            <a:extLst>
              <a:ext uri="{FF2B5EF4-FFF2-40B4-BE49-F238E27FC236}">
                <a16:creationId xmlns:a16="http://schemas.microsoft.com/office/drawing/2014/main" id="{78FB45F5-C6B3-466F-9902-F510867978F1}"/>
              </a:ext>
            </a:extLst>
          </p:cNvPr>
          <p:cNvSpPr/>
          <p:nvPr/>
        </p:nvSpPr>
        <p:spPr>
          <a:xfrm>
            <a:off x="446191" y="6274949"/>
            <a:ext cx="2009241"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Monte Perdido</a:t>
            </a:r>
          </a:p>
        </p:txBody>
      </p:sp>
    </p:spTree>
    <p:extLst>
      <p:ext uri="{BB962C8B-B14F-4D97-AF65-F5344CB8AC3E}">
        <p14:creationId xmlns:p14="http://schemas.microsoft.com/office/powerpoint/2010/main" val="393303557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E7AD97DE-4557-43FD-BFD1-0B77B78CB2F5}"/>
              </a:ext>
            </a:extLst>
          </p:cNvPr>
          <p:cNvSpPr/>
          <p:nvPr/>
        </p:nvSpPr>
        <p:spPr>
          <a:xfrm>
            <a:off x="10429639" y="6274949"/>
            <a:ext cx="1316170"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de (Autofácil)</a:t>
            </a:r>
          </a:p>
        </p:txBody>
      </p:sp>
      <p:sp>
        <p:nvSpPr>
          <p:cNvPr id="7" name="Miesto">
            <a:extLst>
              <a:ext uri="{FF2B5EF4-FFF2-40B4-BE49-F238E27FC236}">
                <a16:creationId xmlns:a16="http://schemas.microsoft.com/office/drawing/2014/main" id="{7AEB5F63-2C9C-4830-A9C5-537E311A6FBD}"/>
              </a:ext>
            </a:extLst>
          </p:cNvPr>
          <p:cNvSpPr/>
          <p:nvPr/>
        </p:nvSpPr>
        <p:spPr>
          <a:xfrm>
            <a:off x="446191" y="6274949"/>
            <a:ext cx="3509642"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Parque Nacional de Ordesa</a:t>
            </a:r>
          </a:p>
        </p:txBody>
      </p:sp>
    </p:spTree>
    <p:extLst>
      <p:ext uri="{BB962C8B-B14F-4D97-AF65-F5344CB8AC3E}">
        <p14:creationId xmlns:p14="http://schemas.microsoft.com/office/powerpoint/2010/main" val="3677746843"/>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3A567B72-D506-4E90-B6A6-214BFD6D4117}"/>
              </a:ext>
            </a:extLst>
          </p:cNvPr>
          <p:cNvSpPr/>
          <p:nvPr/>
        </p:nvSpPr>
        <p:spPr>
          <a:xfrm>
            <a:off x="10128597" y="6274949"/>
            <a:ext cx="1617212"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de (Seguros RGA)</a:t>
            </a:r>
          </a:p>
        </p:txBody>
      </p:sp>
      <p:sp>
        <p:nvSpPr>
          <p:cNvPr id="7" name="Miesto">
            <a:extLst>
              <a:ext uri="{FF2B5EF4-FFF2-40B4-BE49-F238E27FC236}">
                <a16:creationId xmlns:a16="http://schemas.microsoft.com/office/drawing/2014/main" id="{9A58E3CC-6D09-4A01-9051-43174C6069D0}"/>
              </a:ext>
            </a:extLst>
          </p:cNvPr>
          <p:cNvSpPr/>
          <p:nvPr/>
        </p:nvSpPr>
        <p:spPr>
          <a:xfrm>
            <a:off x="446191" y="6274949"/>
            <a:ext cx="3509642"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Parque Nacional de Ordesa</a:t>
            </a:r>
          </a:p>
        </p:txBody>
      </p:sp>
    </p:spTree>
    <p:extLst>
      <p:ext uri="{BB962C8B-B14F-4D97-AF65-F5344CB8AC3E}">
        <p14:creationId xmlns:p14="http://schemas.microsoft.com/office/powerpoint/2010/main" val="1510841754"/>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B87CE064-A3AD-4A99-9DB0-ECAED6761448}"/>
              </a:ext>
            </a:extLst>
          </p:cNvPr>
          <p:cNvSpPr/>
          <p:nvPr/>
        </p:nvSpPr>
        <p:spPr>
          <a:xfrm>
            <a:off x="10429639" y="6274949"/>
            <a:ext cx="1316170"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de (Autofácil)</a:t>
            </a:r>
          </a:p>
        </p:txBody>
      </p:sp>
      <p:sp>
        <p:nvSpPr>
          <p:cNvPr id="7" name="Miesto">
            <a:extLst>
              <a:ext uri="{FF2B5EF4-FFF2-40B4-BE49-F238E27FC236}">
                <a16:creationId xmlns:a16="http://schemas.microsoft.com/office/drawing/2014/main" id="{C09442F5-B292-4A53-B507-029F4BA7A1B2}"/>
              </a:ext>
            </a:extLst>
          </p:cNvPr>
          <p:cNvSpPr/>
          <p:nvPr/>
        </p:nvSpPr>
        <p:spPr>
          <a:xfrm>
            <a:off x="446191" y="6274949"/>
            <a:ext cx="3509642"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Parque Nacional de Ordesa</a:t>
            </a:r>
          </a:p>
        </p:txBody>
      </p:sp>
    </p:spTree>
    <p:extLst>
      <p:ext uri="{BB962C8B-B14F-4D97-AF65-F5344CB8AC3E}">
        <p14:creationId xmlns:p14="http://schemas.microsoft.com/office/powerpoint/2010/main" val="3079060570"/>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7" name="Miesto">
            <a:extLst>
              <a:ext uri="{FF2B5EF4-FFF2-40B4-BE49-F238E27FC236}">
                <a16:creationId xmlns:a16="http://schemas.microsoft.com/office/drawing/2014/main" id="{E6DB257D-2990-45E1-904C-6F6164863835}"/>
              </a:ext>
            </a:extLst>
          </p:cNvPr>
          <p:cNvSpPr/>
          <p:nvPr/>
        </p:nvSpPr>
        <p:spPr>
          <a:xfrm>
            <a:off x="446191" y="6274949"/>
            <a:ext cx="4405722"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pt-BR" sz="1600" b="1">
                <a:solidFill>
                  <a:schemeClr val="bg1"/>
                </a:solidFill>
                <a:effectLst>
                  <a:outerShdw blurRad="38100" dist="38100" dir="2700000" algn="tl">
                    <a:srgbClr val="000000">
                      <a:alpha val="43137"/>
                    </a:srgbClr>
                  </a:outerShdw>
                </a:effectLst>
                <a:latin typeface="Lucida Handwriting" panose="03010101010101010101" pitchFamily="66" charset="0"/>
              </a:rPr>
              <a:t>Parque Natural de Posets Maladeta</a:t>
            </a:r>
          </a:p>
        </p:txBody>
      </p:sp>
    </p:spTree>
    <p:extLst>
      <p:ext uri="{BB962C8B-B14F-4D97-AF65-F5344CB8AC3E}">
        <p14:creationId xmlns:p14="http://schemas.microsoft.com/office/powerpoint/2010/main" val="735285413"/>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7BF66F48-C08B-4DFE-B271-E9365F91BAAC}"/>
              </a:ext>
            </a:extLst>
          </p:cNvPr>
          <p:cNvSpPr/>
          <p:nvPr/>
        </p:nvSpPr>
        <p:spPr>
          <a:xfrm>
            <a:off x="9683508" y="6274949"/>
            <a:ext cx="2062301"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de (Alojamientos Pirineos)</a:t>
            </a:r>
          </a:p>
        </p:txBody>
      </p:sp>
      <p:sp>
        <p:nvSpPr>
          <p:cNvPr id="7" name="Miesto">
            <a:extLst>
              <a:ext uri="{FF2B5EF4-FFF2-40B4-BE49-F238E27FC236}">
                <a16:creationId xmlns:a16="http://schemas.microsoft.com/office/drawing/2014/main" id="{20D04AA4-8CC8-4968-B6CF-B698C41D07F1}"/>
              </a:ext>
            </a:extLst>
          </p:cNvPr>
          <p:cNvSpPr/>
          <p:nvPr/>
        </p:nvSpPr>
        <p:spPr>
          <a:xfrm>
            <a:off x="446191" y="6274949"/>
            <a:ext cx="4138020"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es-ES" sz="1600" b="1">
                <a:solidFill>
                  <a:schemeClr val="bg1"/>
                </a:solidFill>
                <a:effectLst>
                  <a:outerShdw blurRad="38100" dist="38100" dir="2700000" algn="tl">
                    <a:srgbClr val="000000">
                      <a:alpha val="43137"/>
                    </a:srgbClr>
                  </a:outerShdw>
                </a:effectLst>
                <a:latin typeface="Lucida Handwriting" panose="03010101010101010101" pitchFamily="66" charset="0"/>
              </a:rPr>
              <a:t>Parque Natural Sierra y Cañones</a:t>
            </a:r>
          </a:p>
        </p:txBody>
      </p:sp>
    </p:spTree>
    <p:extLst>
      <p:ext uri="{BB962C8B-B14F-4D97-AF65-F5344CB8AC3E}">
        <p14:creationId xmlns:p14="http://schemas.microsoft.com/office/powerpoint/2010/main" val="2274279038"/>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 y="0"/>
            <a:ext cx="1218438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7037B4A3-4677-46FB-A628-C84173DCB04B}"/>
              </a:ext>
            </a:extLst>
          </p:cNvPr>
          <p:cNvSpPr/>
          <p:nvPr/>
        </p:nvSpPr>
        <p:spPr>
          <a:xfrm>
            <a:off x="9825937" y="6274949"/>
            <a:ext cx="1919872"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de (Tus Casas Rurales)</a:t>
            </a:r>
          </a:p>
        </p:txBody>
      </p:sp>
      <p:sp>
        <p:nvSpPr>
          <p:cNvPr id="7" name="Miesto">
            <a:extLst>
              <a:ext uri="{FF2B5EF4-FFF2-40B4-BE49-F238E27FC236}">
                <a16:creationId xmlns:a16="http://schemas.microsoft.com/office/drawing/2014/main" id="{69F7EBAC-5199-4789-9F4A-EAF68736AEFD}"/>
              </a:ext>
            </a:extLst>
          </p:cNvPr>
          <p:cNvSpPr/>
          <p:nvPr/>
        </p:nvSpPr>
        <p:spPr>
          <a:xfrm>
            <a:off x="446191" y="6274949"/>
            <a:ext cx="2116063"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Pozas de Belsué</a:t>
            </a:r>
          </a:p>
        </p:txBody>
      </p:sp>
    </p:spTree>
    <p:extLst>
      <p:ext uri="{BB962C8B-B14F-4D97-AF65-F5344CB8AC3E}">
        <p14:creationId xmlns:p14="http://schemas.microsoft.com/office/powerpoint/2010/main" val="3505886212"/>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C7E77814-75E1-440E-BB40-8110C781CB27}"/>
              </a:ext>
            </a:extLst>
          </p:cNvPr>
          <p:cNvSpPr/>
          <p:nvPr/>
        </p:nvSpPr>
        <p:spPr>
          <a:xfrm>
            <a:off x="9825937" y="6274949"/>
            <a:ext cx="1919872"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de (Tus Casas Rurales)</a:t>
            </a:r>
          </a:p>
        </p:txBody>
      </p:sp>
      <p:sp>
        <p:nvSpPr>
          <p:cNvPr id="7" name="Miesto">
            <a:extLst>
              <a:ext uri="{FF2B5EF4-FFF2-40B4-BE49-F238E27FC236}">
                <a16:creationId xmlns:a16="http://schemas.microsoft.com/office/drawing/2014/main" id="{8FD147B3-6BB6-45E0-A335-DFD7CA56EAAE}"/>
              </a:ext>
            </a:extLst>
          </p:cNvPr>
          <p:cNvSpPr/>
          <p:nvPr/>
        </p:nvSpPr>
        <p:spPr>
          <a:xfrm>
            <a:off x="446191" y="6274949"/>
            <a:ext cx="3742078"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es-ES" sz="1600" b="1">
                <a:solidFill>
                  <a:schemeClr val="bg1"/>
                </a:solidFill>
                <a:effectLst>
                  <a:outerShdw blurRad="38100" dist="38100" dir="2700000" algn="tl">
                    <a:srgbClr val="000000">
                      <a:alpha val="43137"/>
                    </a:srgbClr>
                  </a:outerShdw>
                </a:effectLst>
                <a:latin typeface="Lucida Handwriting" panose="03010101010101010101" pitchFamily="66" charset="0"/>
              </a:rPr>
              <a:t>Pozas del Barranco de Ascaso</a:t>
            </a:r>
          </a:p>
        </p:txBody>
      </p:sp>
    </p:spTree>
    <p:extLst>
      <p:ext uri="{BB962C8B-B14F-4D97-AF65-F5344CB8AC3E}">
        <p14:creationId xmlns:p14="http://schemas.microsoft.com/office/powerpoint/2010/main" val="3251106164"/>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1D3155CB-749A-44BF-A7D3-CE9B1A11083A}"/>
              </a:ext>
            </a:extLst>
          </p:cNvPr>
          <p:cNvSpPr/>
          <p:nvPr/>
        </p:nvSpPr>
        <p:spPr>
          <a:xfrm>
            <a:off x="10397270" y="6274949"/>
            <a:ext cx="1348539"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omontano</a:t>
            </a:r>
          </a:p>
        </p:txBody>
      </p:sp>
      <p:sp>
        <p:nvSpPr>
          <p:cNvPr id="7" name="Miesto">
            <a:extLst>
              <a:ext uri="{FF2B5EF4-FFF2-40B4-BE49-F238E27FC236}">
                <a16:creationId xmlns:a16="http://schemas.microsoft.com/office/drawing/2014/main" id="{FF816826-B071-46A3-8EBA-984327E2C2F5}"/>
              </a:ext>
            </a:extLst>
          </p:cNvPr>
          <p:cNvSpPr/>
          <p:nvPr/>
        </p:nvSpPr>
        <p:spPr>
          <a:xfrm>
            <a:off x="446191" y="6274949"/>
            <a:ext cx="2062652"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Salto de Bierge</a:t>
            </a:r>
          </a:p>
        </p:txBody>
      </p:sp>
    </p:spTree>
    <p:extLst>
      <p:ext uri="{BB962C8B-B14F-4D97-AF65-F5344CB8AC3E}">
        <p14:creationId xmlns:p14="http://schemas.microsoft.com/office/powerpoint/2010/main" val="1011952250"/>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8E63B0F0-72F7-48F5-9876-0E6E39F6F448}"/>
              </a:ext>
            </a:extLst>
          </p:cNvPr>
          <p:cNvSpPr/>
          <p:nvPr/>
        </p:nvSpPr>
        <p:spPr>
          <a:xfrm>
            <a:off x="10560825" y="6274949"/>
            <a:ext cx="1184984"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Juanedc</a:t>
            </a:r>
          </a:p>
        </p:txBody>
      </p:sp>
      <p:sp>
        <p:nvSpPr>
          <p:cNvPr id="7" name="Miesto">
            <a:extLst>
              <a:ext uri="{FF2B5EF4-FFF2-40B4-BE49-F238E27FC236}">
                <a16:creationId xmlns:a16="http://schemas.microsoft.com/office/drawing/2014/main" id="{B42EF4E4-E2F9-4663-B7D3-79B753A738C1}"/>
              </a:ext>
            </a:extLst>
          </p:cNvPr>
          <p:cNvSpPr/>
          <p:nvPr/>
        </p:nvSpPr>
        <p:spPr>
          <a:xfrm>
            <a:off x="446191" y="6274949"/>
            <a:ext cx="1450048"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Río Bellós</a:t>
            </a:r>
          </a:p>
        </p:txBody>
      </p:sp>
    </p:spTree>
    <p:extLst>
      <p:ext uri="{BB962C8B-B14F-4D97-AF65-F5344CB8AC3E}">
        <p14:creationId xmlns:p14="http://schemas.microsoft.com/office/powerpoint/2010/main" val="4138198840"/>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6B265FB2-4C85-4EA3-9708-4D3C949669A6}"/>
              </a:ext>
            </a:extLst>
          </p:cNvPr>
          <p:cNvSpPr/>
          <p:nvPr/>
        </p:nvSpPr>
        <p:spPr>
          <a:xfrm>
            <a:off x="9825937" y="6274949"/>
            <a:ext cx="1919872"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de (Tus Casas Rurales)</a:t>
            </a:r>
          </a:p>
        </p:txBody>
      </p:sp>
      <p:sp>
        <p:nvSpPr>
          <p:cNvPr id="7" name="Miesto">
            <a:extLst>
              <a:ext uri="{FF2B5EF4-FFF2-40B4-BE49-F238E27FC236}">
                <a16:creationId xmlns:a16="http://schemas.microsoft.com/office/drawing/2014/main" id="{C1F7321B-D9E4-444F-8BAD-5A8F432768C3}"/>
              </a:ext>
            </a:extLst>
          </p:cNvPr>
          <p:cNvSpPr/>
          <p:nvPr/>
        </p:nvSpPr>
        <p:spPr>
          <a:xfrm>
            <a:off x="446191" y="6274949"/>
            <a:ext cx="1450048"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Río Bellós</a:t>
            </a:r>
          </a:p>
        </p:txBody>
      </p:sp>
    </p:spTree>
    <p:extLst>
      <p:ext uri="{BB962C8B-B14F-4D97-AF65-F5344CB8AC3E}">
        <p14:creationId xmlns:p14="http://schemas.microsoft.com/office/powerpoint/2010/main" val="4204603314"/>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4" y="0"/>
            <a:ext cx="12181172"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F128F61F-73BD-410C-BA23-05D3C5673AF4}"/>
              </a:ext>
            </a:extLst>
          </p:cNvPr>
          <p:cNvSpPr/>
          <p:nvPr/>
        </p:nvSpPr>
        <p:spPr>
          <a:xfrm>
            <a:off x="10627820" y="6274949"/>
            <a:ext cx="1117989"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NNoel</a:t>
            </a:r>
          </a:p>
        </p:txBody>
      </p:sp>
      <p:sp>
        <p:nvSpPr>
          <p:cNvPr id="7" name="Miesto">
            <a:extLst>
              <a:ext uri="{FF2B5EF4-FFF2-40B4-BE49-F238E27FC236}">
                <a16:creationId xmlns:a16="http://schemas.microsoft.com/office/drawing/2014/main" id="{3B5C98D5-8DC0-40C9-B452-2FF0565A5148}"/>
              </a:ext>
            </a:extLst>
          </p:cNvPr>
          <p:cNvSpPr/>
          <p:nvPr/>
        </p:nvSpPr>
        <p:spPr>
          <a:xfrm>
            <a:off x="446191" y="6274949"/>
            <a:ext cx="2433290"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Sallent de Gállego</a:t>
            </a:r>
          </a:p>
        </p:txBody>
      </p:sp>
    </p:spTree>
    <p:extLst>
      <p:ext uri="{BB962C8B-B14F-4D97-AF65-F5344CB8AC3E}">
        <p14:creationId xmlns:p14="http://schemas.microsoft.com/office/powerpoint/2010/main" val="216429568"/>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26E28CD2-6E52-4596-BC83-646C2467FD59}"/>
              </a:ext>
            </a:extLst>
          </p:cNvPr>
          <p:cNvSpPr/>
          <p:nvPr/>
        </p:nvSpPr>
        <p:spPr>
          <a:xfrm>
            <a:off x="10164205" y="6274949"/>
            <a:ext cx="1581604"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de (Snail Touring)</a:t>
            </a:r>
          </a:p>
        </p:txBody>
      </p:sp>
      <p:sp>
        <p:nvSpPr>
          <p:cNvPr id="7" name="Miesto">
            <a:extLst>
              <a:ext uri="{FF2B5EF4-FFF2-40B4-BE49-F238E27FC236}">
                <a16:creationId xmlns:a16="http://schemas.microsoft.com/office/drawing/2014/main" id="{E001DE25-B7C3-4FB1-BF05-6D59BDF946A1}"/>
              </a:ext>
            </a:extLst>
          </p:cNvPr>
          <p:cNvSpPr/>
          <p:nvPr/>
        </p:nvSpPr>
        <p:spPr>
          <a:xfrm>
            <a:off x="446191" y="6274949"/>
            <a:ext cx="2303809"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Roda de Isábena</a:t>
            </a:r>
          </a:p>
        </p:txBody>
      </p:sp>
    </p:spTree>
    <p:extLst>
      <p:ext uri="{BB962C8B-B14F-4D97-AF65-F5344CB8AC3E}">
        <p14:creationId xmlns:p14="http://schemas.microsoft.com/office/powerpoint/2010/main" val="304318876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00F3F949-9383-4850-9CC8-CE17FC6D5F38}"/>
              </a:ext>
            </a:extLst>
          </p:cNvPr>
          <p:cNvSpPr/>
          <p:nvPr/>
        </p:nvSpPr>
        <p:spPr>
          <a:xfrm>
            <a:off x="10585335" y="6274949"/>
            <a:ext cx="1160474"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Mmorell</a:t>
            </a:r>
          </a:p>
        </p:txBody>
      </p:sp>
      <p:sp>
        <p:nvSpPr>
          <p:cNvPr id="7" name="Miesto">
            <a:extLst>
              <a:ext uri="{FF2B5EF4-FFF2-40B4-BE49-F238E27FC236}">
                <a16:creationId xmlns:a16="http://schemas.microsoft.com/office/drawing/2014/main" id="{3216AA48-7CB8-4987-A272-FCDCFC9293C7}"/>
              </a:ext>
            </a:extLst>
          </p:cNvPr>
          <p:cNvSpPr/>
          <p:nvPr/>
        </p:nvSpPr>
        <p:spPr>
          <a:xfrm>
            <a:off x="446191" y="6274949"/>
            <a:ext cx="2303809"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Roda de Isábena</a:t>
            </a:r>
          </a:p>
        </p:txBody>
      </p:sp>
    </p:spTree>
    <p:extLst>
      <p:ext uri="{BB962C8B-B14F-4D97-AF65-F5344CB8AC3E}">
        <p14:creationId xmlns:p14="http://schemas.microsoft.com/office/powerpoint/2010/main" val="2785910512"/>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62FC0AA6-2ABD-4C6D-94D4-CD45EB58ED35}"/>
              </a:ext>
            </a:extLst>
          </p:cNvPr>
          <p:cNvSpPr/>
          <p:nvPr/>
        </p:nvSpPr>
        <p:spPr>
          <a:xfrm>
            <a:off x="10511806" y="6274949"/>
            <a:ext cx="1234003"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artigazo</a:t>
            </a:r>
          </a:p>
        </p:txBody>
      </p:sp>
      <p:sp>
        <p:nvSpPr>
          <p:cNvPr id="7" name="Miesto">
            <a:extLst>
              <a:ext uri="{FF2B5EF4-FFF2-40B4-BE49-F238E27FC236}">
                <a16:creationId xmlns:a16="http://schemas.microsoft.com/office/drawing/2014/main" id="{CFF39618-6261-4834-B012-DD26B1A8753B}"/>
              </a:ext>
            </a:extLst>
          </p:cNvPr>
          <p:cNvSpPr/>
          <p:nvPr/>
        </p:nvSpPr>
        <p:spPr>
          <a:xfrm>
            <a:off x="446191" y="6274949"/>
            <a:ext cx="1479460"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Sandiniés</a:t>
            </a:r>
          </a:p>
        </p:txBody>
      </p:sp>
    </p:spTree>
    <p:extLst>
      <p:ext uri="{BB962C8B-B14F-4D97-AF65-F5344CB8AC3E}">
        <p14:creationId xmlns:p14="http://schemas.microsoft.com/office/powerpoint/2010/main" val="1705784580"/>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2" y="0"/>
            <a:ext cx="12189416"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B22C0CA1-54E4-4B9F-AD28-96F7822EADA3}"/>
              </a:ext>
            </a:extLst>
          </p:cNvPr>
          <p:cNvSpPr/>
          <p:nvPr/>
        </p:nvSpPr>
        <p:spPr>
          <a:xfrm>
            <a:off x="10725860" y="6274949"/>
            <a:ext cx="1019949"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 Ania</a:t>
            </a:r>
          </a:p>
        </p:txBody>
      </p:sp>
      <p:sp>
        <p:nvSpPr>
          <p:cNvPr id="7" name="Miesto">
            <a:extLst>
              <a:ext uri="{FF2B5EF4-FFF2-40B4-BE49-F238E27FC236}">
                <a16:creationId xmlns:a16="http://schemas.microsoft.com/office/drawing/2014/main" id="{141647EB-AF1D-4E42-8F86-4AF095DCDCDA}"/>
              </a:ext>
            </a:extLst>
          </p:cNvPr>
          <p:cNvSpPr/>
          <p:nvPr/>
        </p:nvSpPr>
        <p:spPr>
          <a:xfrm>
            <a:off x="446191" y="6274949"/>
            <a:ext cx="947509"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Torla</a:t>
            </a:r>
          </a:p>
        </p:txBody>
      </p:sp>
    </p:spTree>
    <p:extLst>
      <p:ext uri="{BB962C8B-B14F-4D97-AF65-F5344CB8AC3E}">
        <p14:creationId xmlns:p14="http://schemas.microsoft.com/office/powerpoint/2010/main" val="3699541593"/>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Autor">
            <a:extLst>
              <a:ext uri="{FF2B5EF4-FFF2-40B4-BE49-F238E27FC236}">
                <a16:creationId xmlns:a16="http://schemas.microsoft.com/office/drawing/2014/main" id="{9DC40CC8-9E20-4819-B45D-6BE46AC5630E}"/>
              </a:ext>
            </a:extLst>
          </p:cNvPr>
          <p:cNvSpPr/>
          <p:nvPr/>
        </p:nvSpPr>
        <p:spPr>
          <a:xfrm>
            <a:off x="9782237" y="6274949"/>
            <a:ext cx="1963572" cy="250697"/>
          </a:xfrm>
          <a:prstGeom prst="flowChartAlternateProcess">
            <a:avLst/>
          </a:prstGeom>
          <a:gradFill flip="none" rotWithShape="1">
            <a:gsLst>
              <a:gs pos="0">
                <a:schemeClr val="bg1"/>
              </a:gs>
              <a:gs pos="33000">
                <a:schemeClr val="bg1">
                  <a:lumMod val="85000"/>
                </a:schemeClr>
              </a:gs>
              <a:gs pos="67000">
                <a:schemeClr val="bg1">
                  <a:lumMod val="65000"/>
                </a:schemeClr>
              </a:gs>
              <a:gs pos="97000">
                <a:schemeClr val="tx1">
                  <a:lumMod val="50000"/>
                  <a:lumOff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36000" numCol="1" spcCol="0" rtlCol="0" fromWordArt="0" anchor="ctr" anchorCtr="0" forceAA="0" compatLnSpc="1">
            <a:prstTxWarp prst="textNoShape">
              <a:avLst/>
            </a:prstTxWarp>
            <a:spAutoFit/>
          </a:bodyPr>
          <a:lstStyle/>
          <a:p>
            <a:pPr algn="r"/>
            <a:r>
              <a:rPr lang="sk-SK" sz="1000" i="1">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Photo de (Pirineos Wilderness)</a:t>
            </a:r>
          </a:p>
        </p:txBody>
      </p:sp>
      <p:sp>
        <p:nvSpPr>
          <p:cNvPr id="7" name="Miesto">
            <a:extLst>
              <a:ext uri="{FF2B5EF4-FFF2-40B4-BE49-F238E27FC236}">
                <a16:creationId xmlns:a16="http://schemas.microsoft.com/office/drawing/2014/main" id="{FBA7B572-5A46-45CB-9DF9-87B4794810EA}"/>
              </a:ext>
            </a:extLst>
          </p:cNvPr>
          <p:cNvSpPr/>
          <p:nvPr/>
        </p:nvSpPr>
        <p:spPr>
          <a:xfrm>
            <a:off x="446191" y="6274949"/>
            <a:ext cx="2421961"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Valle de Benasque</a:t>
            </a:r>
          </a:p>
        </p:txBody>
      </p:sp>
    </p:spTree>
    <p:extLst>
      <p:ext uri="{BB962C8B-B14F-4D97-AF65-F5344CB8AC3E}">
        <p14:creationId xmlns:p14="http://schemas.microsoft.com/office/powerpoint/2010/main" val="195758570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Rám">
            <a:extLst>
              <a:ext uri="{FF2B5EF4-FFF2-40B4-BE49-F238E27FC236}">
                <a16:creationId xmlns:a16="http://schemas.microsoft.com/office/drawing/2014/main" id="{92023D76-E1B9-495C-8B82-70874197B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7" name="Miesto">
            <a:extLst>
              <a:ext uri="{FF2B5EF4-FFF2-40B4-BE49-F238E27FC236}">
                <a16:creationId xmlns:a16="http://schemas.microsoft.com/office/drawing/2014/main" id="{09DCD084-4AEA-4A94-BE7B-73A798E08153}"/>
              </a:ext>
            </a:extLst>
          </p:cNvPr>
          <p:cNvSpPr/>
          <p:nvPr/>
        </p:nvSpPr>
        <p:spPr>
          <a:xfrm>
            <a:off x="446191" y="6274949"/>
            <a:ext cx="2421961" cy="312634"/>
          </a:xfrm>
          <a:prstGeom prst="flowChartAlternateProcess">
            <a:avLst/>
          </a:prstGeom>
          <a:gradFill flip="none" rotWithShape="1">
            <a:gsLst>
              <a:gs pos="0">
                <a:schemeClr val="accent1">
                  <a:lumMod val="60000"/>
                  <a:lumOff val="40000"/>
                </a:schemeClr>
              </a:gs>
              <a:gs pos="38000">
                <a:schemeClr val="accent1">
                  <a:lumMod val="75000"/>
                </a:schemeClr>
              </a:gs>
              <a:gs pos="83000">
                <a:schemeClr val="accent1">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600" b="1">
                <a:solidFill>
                  <a:schemeClr val="bg1"/>
                </a:solidFill>
                <a:effectLst>
                  <a:outerShdw blurRad="38100" dist="38100" dir="2700000" algn="tl">
                    <a:srgbClr val="000000">
                      <a:alpha val="43137"/>
                    </a:srgbClr>
                  </a:outerShdw>
                </a:effectLst>
                <a:latin typeface="Lucida Handwriting" panose="03010101010101010101" pitchFamily="66" charset="0"/>
              </a:rPr>
              <a:t>Valle de Benasque</a:t>
            </a:r>
          </a:p>
        </p:txBody>
      </p:sp>
    </p:spTree>
    <p:extLst>
      <p:ext uri="{BB962C8B-B14F-4D97-AF65-F5344CB8AC3E}">
        <p14:creationId xmlns:p14="http://schemas.microsoft.com/office/powerpoint/2010/main" val="2119040699"/>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sp>
        <p:nvSpPr>
          <p:cNvPr id="4" name="Info">
            <a:extLst>
              <a:ext uri="{FF2B5EF4-FFF2-40B4-BE49-F238E27FC236}">
                <a16:creationId xmlns:a16="http://schemas.microsoft.com/office/drawing/2014/main" id="{D69232F1-DF6C-410A-A20C-3FF5C0FBC973}"/>
              </a:ext>
            </a:extLst>
          </p:cNvPr>
          <p:cNvSpPr txBox="1"/>
          <p:nvPr/>
        </p:nvSpPr>
        <p:spPr>
          <a:xfrm>
            <a:off x="1088426" y="6102341"/>
            <a:ext cx="8136586" cy="369332"/>
          </a:xfrm>
          <a:prstGeom prst="rect">
            <a:avLst/>
          </a:prstGeom>
          <a:noFill/>
        </p:spPr>
        <p:txBody>
          <a:bodyPr wrap="none" rtlCol="0">
            <a:spAutoFit/>
          </a:bodyPr>
          <a:lstStyle/>
          <a:p>
            <a:pPr defTabSz="457200"/>
            <a:r>
              <a:rPr lang="sk-SK" b="1" spc="51">
                <a:ln w="3175">
                  <a:noFill/>
                </a:ln>
                <a:solidFill>
                  <a:srgbClr val="F9E7A2"/>
                </a:solidFill>
                <a:effectLst>
                  <a:outerShdw blurRad="25400" dist="76200" dir="2700000" algn="tl" rotWithShape="0">
                    <a:prstClr val="black"/>
                  </a:outerShdw>
                </a:effectLst>
                <a:latin typeface="Nadianne" panose="03020902050305070206" pitchFamily="66" charset="0"/>
              </a:rPr>
              <a:t>Sin animo de lucro! / Musica :  Paco de Lucia - Entre dos aguas</a:t>
            </a:r>
          </a:p>
        </p:txBody>
      </p:sp>
      <p:pic>
        <p:nvPicPr>
          <p:cNvPr id="5" name="Ruka">
            <a:extLst>
              <a:ext uri="{FF2B5EF4-FFF2-40B4-BE49-F238E27FC236}">
                <a16:creationId xmlns:a16="http://schemas.microsoft.com/office/drawing/2014/main" id="{00F5001D-8798-4653-AD97-6EB30F302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121" y="1775199"/>
            <a:ext cx="5558569" cy="4026771"/>
          </a:xfrm>
          <a:prstGeom prst="rect">
            <a:avLst/>
          </a:prstGeom>
        </p:spPr>
      </p:pic>
      <p:sp>
        <p:nvSpPr>
          <p:cNvPr id="6" name="Autori">
            <a:extLst>
              <a:ext uri="{FF2B5EF4-FFF2-40B4-BE49-F238E27FC236}">
                <a16:creationId xmlns:a16="http://schemas.microsoft.com/office/drawing/2014/main" id="{8B0FED51-55D0-4F62-B7E1-D0FFC891B524}"/>
              </a:ext>
            </a:extLst>
          </p:cNvPr>
          <p:cNvSpPr txBox="1"/>
          <p:nvPr/>
        </p:nvSpPr>
        <p:spPr>
          <a:xfrm>
            <a:off x="5964928" y="4151662"/>
            <a:ext cx="5676719" cy="1200329"/>
          </a:xfrm>
          <a:prstGeom prst="rect">
            <a:avLst/>
          </a:prstGeom>
          <a:noFill/>
        </p:spPr>
        <p:txBody>
          <a:bodyPr wrap="square" rtlCol="0">
            <a:spAutoFit/>
          </a:bodyPr>
          <a:lstStyle/>
          <a:p>
            <a:pPr defTabSz="457200"/>
            <a:r>
              <a:rPr lang="sk-SK" b="1" spc="51">
                <a:ln w="3175">
                  <a:noFill/>
                </a:ln>
                <a:solidFill>
                  <a:srgbClr val="F9E7A2"/>
                </a:solidFill>
                <a:effectLst>
                  <a:outerShdw blurRad="25400" dist="76200" dir="2700000" algn="tl" rotWithShape="0">
                    <a:prstClr val="black"/>
                  </a:outerShdw>
                </a:effectLst>
                <a:latin typeface="Nadianne" panose="03020902050305070206" pitchFamily="66" charset="0"/>
              </a:rPr>
              <a:t>Compilación :			Jucago  (España)</a:t>
            </a:r>
          </a:p>
          <a:p>
            <a:pPr defTabSz="457200"/>
            <a:r>
              <a:rPr lang="sk-SK" b="1" spc="51">
                <a:ln w="3175">
                  <a:noFill/>
                </a:ln>
                <a:solidFill>
                  <a:srgbClr val="F9E7A2"/>
                </a:solidFill>
                <a:effectLst>
                  <a:outerShdw blurRad="25400" dist="76200" dir="2700000" algn="tl" rotWithShape="0">
                    <a:prstClr val="black"/>
                  </a:outerShdw>
                </a:effectLst>
                <a:latin typeface="Nadianne" panose="03020902050305070206" pitchFamily="66" charset="0"/>
              </a:rPr>
              <a:t>Fotos :					Internet</a:t>
            </a:r>
            <a:br>
              <a:rPr lang="sk-SK" b="1" spc="51">
                <a:ln w="3175">
                  <a:noFill/>
                </a:ln>
                <a:solidFill>
                  <a:srgbClr val="F9E7A2"/>
                </a:solidFill>
                <a:effectLst>
                  <a:outerShdw blurRad="25400" dist="76200" dir="2700000" algn="tl" rotWithShape="0">
                    <a:prstClr val="black"/>
                  </a:outerShdw>
                </a:effectLst>
                <a:latin typeface="Nadianne" panose="03020902050305070206" pitchFamily="66" charset="0"/>
              </a:rPr>
            </a:br>
            <a:r>
              <a:rPr lang="sk-SK" b="1" spc="51">
                <a:ln w="3175">
                  <a:noFill/>
                </a:ln>
                <a:solidFill>
                  <a:srgbClr val="F9E7A2"/>
                </a:solidFill>
                <a:effectLst>
                  <a:outerShdw blurRad="25400" dist="76200" dir="2700000" algn="tl" rotWithShape="0">
                    <a:prstClr val="black"/>
                  </a:outerShdw>
                </a:effectLst>
                <a:latin typeface="Nadianne" panose="03020902050305070206" pitchFamily="66" charset="0"/>
              </a:rPr>
              <a:t>Cooperacion tecnica :	Steve  (Eslovakia)</a:t>
            </a:r>
          </a:p>
          <a:p>
            <a:pPr defTabSz="457200"/>
            <a:r>
              <a:rPr lang="sk-SK" b="1" spc="51">
                <a:ln w="3175">
                  <a:noFill/>
                </a:ln>
                <a:solidFill>
                  <a:srgbClr val="F9E7A2"/>
                </a:solidFill>
                <a:effectLst>
                  <a:outerShdw blurRad="25400" dist="76200" dir="2700000" algn="tl" rotWithShape="0">
                    <a:prstClr val="black"/>
                  </a:outerShdw>
                </a:effectLst>
                <a:latin typeface="Nadianne" panose="03020902050305070206" pitchFamily="66" charset="0"/>
              </a:rPr>
              <a:t>		(contacto)		pista2011@gmail.com</a:t>
            </a:r>
          </a:p>
        </p:txBody>
      </p:sp>
      <p:sp>
        <p:nvSpPr>
          <p:cNvPr id="8" name="Záver">
            <a:extLst>
              <a:ext uri="{FF2B5EF4-FFF2-40B4-BE49-F238E27FC236}">
                <a16:creationId xmlns:a16="http://schemas.microsoft.com/office/drawing/2014/main" id="{77466246-9FC6-47FF-A768-D7344283A29D}"/>
              </a:ext>
            </a:extLst>
          </p:cNvPr>
          <p:cNvSpPr/>
          <p:nvPr/>
        </p:nvSpPr>
        <p:spPr>
          <a:xfrm>
            <a:off x="2854259" y="472101"/>
            <a:ext cx="8416022" cy="830997"/>
          </a:xfrm>
          <a:prstGeom prst="rect">
            <a:avLst/>
          </a:prstGeom>
        </p:spPr>
        <p:txBody>
          <a:bodyPr wrap="none">
            <a:spAutoFit/>
          </a:bodyPr>
          <a:lstStyle/>
          <a:p>
            <a:pPr defTabSz="457200"/>
            <a:r>
              <a:rPr lang="sk-SK" sz="4800" b="1" spc="51">
                <a:ln w="3175">
                  <a:solidFill>
                    <a:srgbClr val="1F497D">
                      <a:lumMod val="50000"/>
                    </a:srgbClr>
                  </a:solidFill>
                </a:ln>
                <a:solidFill>
                  <a:srgbClr val="E6AF46"/>
                </a:solidFill>
                <a:effectLst>
                  <a:outerShdw blurRad="76200" dist="50800" dir="5400000" algn="tl" rotWithShape="0">
                    <a:srgbClr val="000000">
                      <a:alpha val="65000"/>
                    </a:srgbClr>
                  </a:outerShdw>
                </a:effectLst>
                <a:latin typeface="Nadianne" panose="03020902050305070206" pitchFamily="66" charset="0"/>
              </a:rPr>
              <a:t>Gracias por su atencion...</a:t>
            </a:r>
            <a:endParaRPr lang="sk-SK" sz="4800">
              <a:solidFill>
                <a:prstClr val="white"/>
              </a:solidFill>
              <a:latin typeface="Nadianne" panose="03020902050305070206" pitchFamily="66" charset="0"/>
            </a:endParaRPr>
          </a:p>
        </p:txBody>
      </p:sp>
      <p:sp>
        <p:nvSpPr>
          <p:cNvPr id="9" name="Rok">
            <a:extLst>
              <a:ext uri="{FF2B5EF4-FFF2-40B4-BE49-F238E27FC236}">
                <a16:creationId xmlns:a16="http://schemas.microsoft.com/office/drawing/2014/main" id="{FAFFA744-4A68-4D21-A7AB-0B77E1C6DD7A}"/>
              </a:ext>
            </a:extLst>
          </p:cNvPr>
          <p:cNvSpPr/>
          <p:nvPr/>
        </p:nvSpPr>
        <p:spPr>
          <a:xfrm>
            <a:off x="306930" y="273883"/>
            <a:ext cx="858440" cy="400110"/>
          </a:xfrm>
          <a:prstGeom prst="rect">
            <a:avLst/>
          </a:prstGeom>
        </p:spPr>
        <p:txBody>
          <a:bodyPr wrap="none">
            <a:spAutoFit/>
          </a:bodyPr>
          <a:lstStyle/>
          <a:p>
            <a:pPr defTabSz="457200"/>
            <a:r>
              <a:rPr lang="sk-SK" sz="2000" b="1" spc="51">
                <a:ln w="3175">
                  <a:noFill/>
                </a:ln>
                <a:solidFill>
                  <a:srgbClr val="F9E7A2"/>
                </a:solidFill>
                <a:effectLst>
                  <a:outerShdw blurRad="25400" dist="76200" dir="2700000" algn="tl" rotWithShape="0">
                    <a:prstClr val="black"/>
                  </a:outerShdw>
                </a:effectLst>
                <a:latin typeface="Nadianne" panose="03020902050305070206" pitchFamily="66" charset="0"/>
              </a:rPr>
              <a:t>2019</a:t>
            </a:r>
          </a:p>
        </p:txBody>
      </p:sp>
      <p:pic>
        <p:nvPicPr>
          <p:cNvPr id="10" name="Rám">
            <a:extLst>
              <a:ext uri="{FF2B5EF4-FFF2-40B4-BE49-F238E27FC236}">
                <a16:creationId xmlns:a16="http://schemas.microsoft.com/office/drawing/2014/main" id="{0A079BD7-484D-4057-9FDC-32774858AB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11" name="Kruh">
            <a:extLst>
              <a:ext uri="{FF2B5EF4-FFF2-40B4-BE49-F238E27FC236}">
                <a16:creationId xmlns:a16="http://schemas.microsoft.com/office/drawing/2014/main" id="{27AC6BBD-2E6D-44D9-8E48-FFB56D422EA9}"/>
              </a:ext>
            </a:extLst>
          </p:cNvPr>
          <p:cNvSpPr/>
          <p:nvPr/>
        </p:nvSpPr>
        <p:spPr>
          <a:xfrm>
            <a:off x="11161943" y="5866102"/>
            <a:ext cx="687798" cy="687798"/>
          </a:xfrm>
          <a:prstGeom prst="ellipse">
            <a:avLst/>
          </a:prstGeom>
          <a:noFill/>
          <a:ln w="19050">
            <a:solidFill>
              <a:schemeClr val="bg1"/>
            </a:solidFill>
          </a:ln>
          <a:effectLst>
            <a:outerShdw blurRad="38100" dist="76200" dir="27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Myš">
            <a:extLst>
              <a:ext uri="{FF2B5EF4-FFF2-40B4-BE49-F238E27FC236}">
                <a16:creationId xmlns:a16="http://schemas.microsoft.com/office/drawing/2014/main" id="{AC76BEA8-3FB5-4023-8B12-102C0F8F39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683170">
            <a:off x="11292991" y="5997149"/>
            <a:ext cx="425702" cy="42570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71608680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Effect transition="in" filter="fade">
                                      <p:cBhvr>
                                        <p:cTn id="9" dur="1000"/>
                                        <p:tgtEl>
                                          <p:spTgt spid="9"/>
                                        </p:tgtEl>
                                      </p:cBhvr>
                                    </p:animEffect>
                                    <p:anim calcmode="lin" valueType="num">
                                      <p:cBhvr>
                                        <p:cTn id="10" dur="1000" fill="hold"/>
                                        <p:tgtEl>
                                          <p:spTgt spid="9"/>
                                        </p:tgtEl>
                                        <p:attrNameLst>
                                          <p:attrName>ppt_x</p:attrName>
                                        </p:attrNameLst>
                                      </p:cBhvr>
                                      <p:tavLst>
                                        <p:tav tm="0">
                                          <p:val>
                                            <p:fltVal val="0.5"/>
                                          </p:val>
                                        </p:tav>
                                        <p:tav tm="100000">
                                          <p:val>
                                            <p:strVal val="#ppt_x"/>
                                          </p:val>
                                        </p:tav>
                                      </p:tavLst>
                                    </p:anim>
                                    <p:anim calcmode="lin" valueType="num">
                                      <p:cBhvr>
                                        <p:cTn id="11" dur="1000" fill="hold"/>
                                        <p:tgtEl>
                                          <p:spTgt spid="9"/>
                                        </p:tgtEl>
                                        <p:attrNameLst>
                                          <p:attrName>ppt_y</p:attrName>
                                        </p:attrNameLst>
                                      </p:cBhvr>
                                      <p:tavLst>
                                        <p:tav tm="0">
                                          <p:val>
                                            <p:fltVal val="0.5"/>
                                          </p:val>
                                        </p:tav>
                                        <p:tav tm="100000">
                                          <p:val>
                                            <p:strVal val="#ppt_y"/>
                                          </p:val>
                                        </p:tav>
                                      </p:tavLst>
                                    </p:anim>
                                  </p:childTnLst>
                                </p:cTn>
                              </p:par>
                            </p:childTnLst>
                          </p:cTn>
                        </p:par>
                        <p:par>
                          <p:cTn id="12" fill="hold">
                            <p:stCondLst>
                              <p:cond delay="1500"/>
                            </p:stCondLst>
                            <p:childTnLst>
                              <p:par>
                                <p:cTn id="13" presetID="22" presetClass="entr" presetSubtype="8" fill="hold" grpId="0" nodeType="afterEffect">
                                  <p:stCondLst>
                                    <p:cond delay="500"/>
                                  </p:stCondLst>
                                  <p:iterate type="lt">
                                    <p:tmPct val="7000"/>
                                  </p:iterate>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6105"/>
                            </p:stCondLst>
                            <p:childTnLst>
                              <p:par>
                                <p:cTn id="17" presetID="52"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Scale>
                                      <p:cBhvr>
                                        <p:cTn id="19"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4"/>
                                        </p:tgtEl>
                                        <p:attrNameLst>
                                          <p:attrName>ppt_x</p:attrName>
                                          <p:attrName>ppt_y</p:attrName>
                                        </p:attrNameLst>
                                      </p:cBhvr>
                                    </p:animMotion>
                                    <p:animEffect transition="in" filter="fade">
                                      <p:cBhvr>
                                        <p:cTn id="21" dur="1000"/>
                                        <p:tgtEl>
                                          <p:spTgt spid="4"/>
                                        </p:tgtEl>
                                      </p:cBhvr>
                                    </p:animEffect>
                                  </p:childTnLst>
                                </p:cTn>
                              </p:par>
                            </p:childTnLst>
                          </p:cTn>
                        </p:par>
                        <p:par>
                          <p:cTn id="22" fill="hold">
                            <p:stCondLst>
                              <p:cond delay="11905"/>
                            </p:stCondLst>
                            <p:childTnLst>
                              <p:par>
                                <p:cTn id="23" presetID="22" presetClass="entr" presetSubtype="8" fill="hold" grpId="0" nodeType="afterEffect">
                                  <p:stCondLst>
                                    <p:cond delay="50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2500"/>
                                        <p:tgtEl>
                                          <p:spTgt spid="8"/>
                                        </p:tgtEl>
                                      </p:cBhvr>
                                    </p:animEffect>
                                  </p:childTnLst>
                                </p:cTn>
                              </p:par>
                            </p:childTnLst>
                          </p:cTn>
                        </p:par>
                        <p:par>
                          <p:cTn id="26" fill="hold">
                            <p:stCondLst>
                              <p:cond delay="14905"/>
                            </p:stCondLst>
                            <p:childTnLst>
                              <p:par>
                                <p:cTn id="27" presetID="53" presetClass="entr" presetSubtype="16" fill="hold" nodeType="afterEffect">
                                  <p:stCondLst>
                                    <p:cond delay="500"/>
                                  </p:stCondLst>
                                  <p:childTnLst>
                                    <p:set>
                                      <p:cBhvr>
                                        <p:cTn id="28" dur="1" fill="hold">
                                          <p:stCondLst>
                                            <p:cond delay="0"/>
                                          </p:stCondLst>
                                        </p:cTn>
                                        <p:tgtEl>
                                          <p:spTgt spid="12"/>
                                        </p:tgtEl>
                                        <p:attrNameLst>
                                          <p:attrName>style.visibility</p:attrName>
                                        </p:attrNameLst>
                                      </p:cBhvr>
                                      <p:to>
                                        <p:strVal val="visible"/>
                                      </p:to>
                                    </p:set>
                                    <p:anim calcmode="lin" valueType="num">
                                      <p:cBhvr>
                                        <p:cTn id="29" dur="1000" fill="hold"/>
                                        <p:tgtEl>
                                          <p:spTgt spid="12"/>
                                        </p:tgtEl>
                                        <p:attrNameLst>
                                          <p:attrName>ppt_w</p:attrName>
                                        </p:attrNameLst>
                                      </p:cBhvr>
                                      <p:tavLst>
                                        <p:tav tm="0">
                                          <p:val>
                                            <p:fltVal val="0"/>
                                          </p:val>
                                        </p:tav>
                                        <p:tav tm="100000">
                                          <p:val>
                                            <p:strVal val="#ppt_w"/>
                                          </p:val>
                                        </p:tav>
                                      </p:tavLst>
                                    </p:anim>
                                    <p:anim calcmode="lin" valueType="num">
                                      <p:cBhvr>
                                        <p:cTn id="30" dur="1000" fill="hold"/>
                                        <p:tgtEl>
                                          <p:spTgt spid="12"/>
                                        </p:tgtEl>
                                        <p:attrNameLst>
                                          <p:attrName>ppt_h</p:attrName>
                                        </p:attrNameLst>
                                      </p:cBhvr>
                                      <p:tavLst>
                                        <p:tav tm="0">
                                          <p:val>
                                            <p:fltVal val="0"/>
                                          </p:val>
                                        </p:tav>
                                        <p:tav tm="100000">
                                          <p:val>
                                            <p:strVal val="#ppt_h"/>
                                          </p:val>
                                        </p:tav>
                                      </p:tavLst>
                                    </p:anim>
                                    <p:animEffect transition="in" filter="fade">
                                      <p:cBhvr>
                                        <p:cTn id="31" dur="1000"/>
                                        <p:tgtEl>
                                          <p:spTgt spid="12"/>
                                        </p:tgtEl>
                                      </p:cBhvr>
                                    </p:animEffect>
                                  </p:childTnLst>
                                </p:cTn>
                              </p:par>
                              <p:par>
                                <p:cTn id="32" presetID="53" presetClass="entr" presetSubtype="16" fill="hold" grpId="0" nodeType="withEffect">
                                  <p:stCondLst>
                                    <p:cond delay="5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1000" fill="hold"/>
                                        <p:tgtEl>
                                          <p:spTgt spid="11"/>
                                        </p:tgtEl>
                                        <p:attrNameLst>
                                          <p:attrName>ppt_w</p:attrName>
                                        </p:attrNameLst>
                                      </p:cBhvr>
                                      <p:tavLst>
                                        <p:tav tm="0">
                                          <p:val>
                                            <p:fltVal val="0"/>
                                          </p:val>
                                        </p:tav>
                                        <p:tav tm="100000">
                                          <p:val>
                                            <p:strVal val="#ppt_w"/>
                                          </p:val>
                                        </p:tav>
                                      </p:tavLst>
                                    </p:anim>
                                    <p:anim calcmode="lin" valueType="num">
                                      <p:cBhvr>
                                        <p:cTn id="35" dur="1000" fill="hold"/>
                                        <p:tgtEl>
                                          <p:spTgt spid="11"/>
                                        </p:tgtEl>
                                        <p:attrNameLst>
                                          <p:attrName>ppt_h</p:attrName>
                                        </p:attrNameLst>
                                      </p:cBhvr>
                                      <p:tavLst>
                                        <p:tav tm="0">
                                          <p:val>
                                            <p:fltVal val="0"/>
                                          </p:val>
                                        </p:tav>
                                        <p:tav tm="100000">
                                          <p:val>
                                            <p:strVal val="#ppt_h"/>
                                          </p:val>
                                        </p:tav>
                                      </p:tavLst>
                                    </p:anim>
                                    <p:animEffect transition="in" filter="fade">
                                      <p:cBhvr>
                                        <p:cTn id="36"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9" grpId="0"/>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586</Words>
  <Application>Microsoft Office PowerPoint</Application>
  <PresentationFormat>Širokouhlá</PresentationFormat>
  <Paragraphs>94</Paragraphs>
  <Slides>47</Slides>
  <Notes>0</Notes>
  <HiddenSlides>0</HiddenSlides>
  <MMClips>0</MMClips>
  <ScaleCrop>false</ScaleCrop>
  <HeadingPairs>
    <vt:vector size="6" baseType="variant">
      <vt:variant>
        <vt:lpstr>Použité písma</vt:lpstr>
      </vt:variant>
      <vt:variant>
        <vt:i4>10</vt:i4>
      </vt:variant>
      <vt:variant>
        <vt:lpstr>Motív</vt:lpstr>
      </vt:variant>
      <vt:variant>
        <vt:i4>2</vt:i4>
      </vt:variant>
      <vt:variant>
        <vt:lpstr>Nadpisy snímok</vt:lpstr>
      </vt:variant>
      <vt:variant>
        <vt:i4>47</vt:i4>
      </vt:variant>
    </vt:vector>
  </HeadingPairs>
  <TitlesOfParts>
    <vt:vector size="59" baseType="lpstr">
      <vt:lpstr>Bassoon</vt:lpstr>
      <vt:lpstr>Lucida Handwriting</vt:lpstr>
      <vt:lpstr>Nadianne</vt:lpstr>
      <vt:lpstr>Arial</vt:lpstr>
      <vt:lpstr>Calibri</vt:lpstr>
      <vt:lpstr>Calibri Light</vt:lpstr>
      <vt:lpstr>Arial Unicode MS</vt:lpstr>
      <vt:lpstr>Kristen ITC</vt:lpstr>
      <vt:lpstr>Wingdings</vt:lpstr>
      <vt:lpstr>Merlin CE</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2019-03-28T11:38:55Z</dcterms:created>
  <dcterms:modified xsi:type="dcterms:W3CDTF">2020-10-13T14:28:40Z</dcterms:modified>
</cp:coreProperties>
</file>