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6" r:id="rId3"/>
    <p:sldId id="397" r:id="rId4"/>
    <p:sldId id="298" r:id="rId5"/>
    <p:sldId id="261" r:id="rId6"/>
    <p:sldId id="284" r:id="rId7"/>
    <p:sldId id="268" r:id="rId8"/>
    <p:sldId id="267" r:id="rId9"/>
    <p:sldId id="283" r:id="rId10"/>
    <p:sldId id="279" r:id="rId11"/>
    <p:sldId id="260" r:id="rId12"/>
    <p:sldId id="282" r:id="rId13"/>
    <p:sldId id="259" r:id="rId14"/>
    <p:sldId id="263" r:id="rId15"/>
    <p:sldId id="269" r:id="rId16"/>
    <p:sldId id="270" r:id="rId17"/>
    <p:sldId id="398" r:id="rId18"/>
    <p:sldId id="285" r:id="rId19"/>
    <p:sldId id="287" r:id="rId20"/>
    <p:sldId id="286" r:id="rId21"/>
    <p:sldId id="271" r:id="rId22"/>
    <p:sldId id="272" r:id="rId23"/>
    <p:sldId id="289" r:id="rId24"/>
    <p:sldId id="288" r:id="rId25"/>
    <p:sldId id="273" r:id="rId26"/>
    <p:sldId id="290" r:id="rId27"/>
    <p:sldId id="278" r:id="rId28"/>
    <p:sldId id="277" r:id="rId29"/>
    <p:sldId id="294" r:id="rId30"/>
    <p:sldId id="295" r:id="rId31"/>
    <p:sldId id="275" r:id="rId32"/>
    <p:sldId id="291" r:id="rId33"/>
    <p:sldId id="292" r:id="rId34"/>
    <p:sldId id="293" r:id="rId35"/>
    <p:sldId id="276" r:id="rId36"/>
    <p:sldId id="296" r:id="rId37"/>
    <p:sldId id="281" r:id="rId38"/>
    <p:sldId id="280" r:id="rId39"/>
    <p:sldId id="297" r:id="rId40"/>
    <p:sldId id="399" r:id="rId41"/>
  </p:sldIdLst>
  <p:sldSz cx="12192000" cy="6858000"/>
  <p:notesSz cx="6858000" cy="9144000"/>
  <p:embeddedFontLst>
    <p:embeddedFont>
      <p:font typeface="Bertram CE" panose="04020905020D02060204" pitchFamily="82" charset="0"/>
      <p:regular r:id="rId42"/>
    </p:embeddedFon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Calibri Light" panose="020F0302020204030204" pitchFamily="34" charset="0"/>
      <p:regular r:id="rId47"/>
      <p:italic r:id="rId48"/>
    </p:embeddedFont>
    <p:embeddedFont>
      <p:font typeface="Casablanca" pitchFamily="2" charset="0"/>
      <p:boldItalic r:id="rId49"/>
    </p:embeddedFont>
    <p:embeddedFont>
      <p:font typeface="Kristen ITC" panose="03050502040202030202" pitchFamily="66" charset="0"/>
      <p:regular r:id="rId50"/>
    </p:embeddedFont>
    <p:embeddedFont>
      <p:font typeface="Merlin CE" pitchFamily="2" charset="0"/>
      <p:regular r:id="rId51"/>
    </p:embeddedFont>
    <p:embeddedFont>
      <p:font typeface="Nadianne" panose="03020902050305070206" pitchFamily="66" charset="0"/>
      <p:bold r:id="rId52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G79PZRQaU84vP/u1GkX9A==" hashData="9sCQhbTjdDtHP5+N69yGEkQD2jYHdLcrrjUwuGaMebxpSCGhbf6iQIqdFC3jiFloGr6rWN9zS+LimTZ5sHm7h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EC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26" autoAdjust="0"/>
    <p:restoredTop sz="94660"/>
  </p:normalViewPr>
  <p:slideViewPr>
    <p:cSldViewPr>
      <p:cViewPr varScale="1">
        <p:scale>
          <a:sx n="94" d="100"/>
          <a:sy n="94" d="100"/>
        </p:scale>
        <p:origin x="108" y="4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4.fntdata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8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3.fntdata"/><Relationship Id="rId52" Type="http://schemas.openxmlformats.org/officeDocument/2006/relationships/font" Target="fonts/font1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font" Target="fonts/font10.fntdata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D8227D-A6A1-4D6B-B6F7-43368AC7C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CF000B8-6DB3-4817-A58F-85DFE4C8DE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5264F013-6224-4B0A-92ED-9D7ED793A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4B26E68-E802-4A03-90EC-919DDE231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C9364F9E-D941-49EA-8EDD-EB5D3ABAF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89180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6715B0-FA91-4DAB-AEB6-163BACEC2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C46FAF66-6879-4850-8D92-7BC7959C37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2A49F12-68FD-4456-8413-63702E125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FA8FDE4-401C-48B9-AC07-9DBD066BE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FCA66D6-82FE-4B85-8C13-5FDA54729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46920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8FBECD-8CF3-4BCA-A416-26094DDDF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4026DD36-2793-4443-9586-D984EF1939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00F56566-9270-4BF3-B11F-D3A2788C8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791CA3AD-6A80-43A8-83B9-E6566414A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E4A167A5-BDDB-4173-9CA7-36E60ECDF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21683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AFB0C2-E1F0-4151-A6EF-0B454ECC8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57AC3A45-6FF2-48B1-B461-BD7874C59B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D8C96EEA-B412-4E62-B0D8-5AD57953D6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03786742-4996-49E6-85A5-35079649E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52DB508F-8062-48B2-8053-376F0841B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BA4BD2B5-0B95-4A42-BD34-0F8E1C28B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39618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E77508-6C14-41E0-B038-D96EC0DFEF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32E05A92-2CFB-4FF8-A418-737299F3F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9B2DA182-9B99-4344-B8B0-A4EC02C17D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8488D443-7B69-4206-9B1B-066AAD786F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34CAE6EC-D3B4-445C-B61F-C0C32A51BC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092E2CDF-D0A8-4C55-840B-A25E84C8B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C1C42B76-55D6-416F-B34B-58C7D11A7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BDFFC701-8ABD-4C4C-94E2-61722E7C3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73967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BA9DB0-63D0-4233-AEF5-DC7D8C78A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175251DD-25BD-4273-8CC9-8C17DA959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6A37B4CF-19CD-44DC-B2D7-7FA49E817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680E676B-497F-47B3-87B1-5E9C3710D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18767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0C90B64D-8AF7-4267-A3E2-7BA9DFCE9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8376F65-D8C0-480F-AD87-D0927A03D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180338B8-A428-4710-AD5F-C2EDE26E7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9817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9087EF-1F55-4DE8-A260-39A455DA5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68503FE-3D7A-4B03-A8B0-790502666D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C4FF713E-49D5-4DC1-BC4A-1688B55092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C55E7D13-352A-4C22-B10B-593131118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0852466E-246E-437F-A31C-C8F0CB7A5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66F2C41-54D2-4761-8E09-C2A03B276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20176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E46E8C-A144-4E82-8E6E-E730B521E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D833B279-9D28-4A88-B340-E5CAC8D9F4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68F3C385-8B82-4189-8906-A3DDEC1DE0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8E41E86C-6F66-4BB3-B5AC-0AC0E0516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ABE1F4A8-3B2B-4EA7-9855-3697E3ACA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BB254B32-569C-4D56-B178-C1A13083D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84017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8A788C-1DB5-464E-AE07-2D07AD79E4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38246C9A-E69F-40B5-952B-EAE8DC879A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C91AFEA7-69BF-49C9-B1A9-0F45BFA2D5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9639E561-7B42-4A00-94FF-F66C4CBB9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5A16741-12C7-454E-8986-E8EE79F72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88767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BDCC8089-8963-48B1-A2CE-0DF49E0F408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8EAD2987-DD84-4FD2-9157-3AED9E4F48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DE5D0E28-D0AC-4AEE-925F-B772330B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1DB195F2-D8B3-484E-8F26-6630B3045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938D67D2-A1BE-4341-A3DC-C13E4DEAD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8180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672679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973429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549630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86060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190372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332989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607263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477709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14054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430862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29429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CDFE5D68-A4C6-438D-BBBD-70796EECE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378214A-74FC-4EFE-9F32-F3267C1C02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66D726B-8718-4B3F-B862-FFEADBC0BE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D987E-0193-4FDE-98A5-4EDB81D07EBB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7596775E-FD30-4829-8D6A-80841925B9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EE282D15-5E50-4410-92D0-717DF13471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03689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4108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resba">
            <a:extLst>
              <a:ext uri="{FF2B5EF4-FFF2-40B4-BE49-F238E27FC236}">
                <a16:creationId xmlns:a16="http://schemas.microsoft.com/office/drawing/2014/main" id="{FD1F7F8C-BD3C-41C9-8402-F943C5136A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Miesto">
            <a:extLst>
              <a:ext uri="{FF2B5EF4-FFF2-40B4-BE49-F238E27FC236}">
                <a16:creationId xmlns:a16="http://schemas.microsoft.com/office/drawing/2014/main" id="{AC48F255-F745-4DE5-9E31-34A66DD38688}"/>
              </a:ext>
            </a:extLst>
          </p:cNvPr>
          <p:cNvSpPr/>
          <p:nvPr/>
        </p:nvSpPr>
        <p:spPr>
          <a:xfrm>
            <a:off x="4583832" y="5301208"/>
            <a:ext cx="69869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5400" b="1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FCEC74"/>
                </a:solidFill>
                <a:latin typeface="Merlin CE" pitchFamily="2" charset="0"/>
              </a:rPr>
              <a:t>Šumiac (Horehronie)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ABFD009E-7EF0-40D0-8EB8-E920AF6AE0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Nadpis">
            <a:extLst>
              <a:ext uri="{FF2B5EF4-FFF2-40B4-BE49-F238E27FC236}">
                <a16:creationId xmlns:a16="http://schemas.microsoft.com/office/drawing/2014/main" id="{FA15C5CC-269E-4DDA-B292-68F24588EAD6}"/>
              </a:ext>
            </a:extLst>
          </p:cNvPr>
          <p:cNvSpPr/>
          <p:nvPr/>
        </p:nvSpPr>
        <p:spPr>
          <a:xfrm>
            <a:off x="2945940" y="332656"/>
            <a:ext cx="630012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9600" b="1" cap="none" spc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FCEC74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rtram CE" panose="04020905020D02060204" pitchFamily="82" charset="0"/>
              </a:rPr>
              <a:t>SLOVAKIA</a:t>
            </a:r>
          </a:p>
        </p:txBody>
      </p:sp>
      <p:sp>
        <p:nvSpPr>
          <p:cNvPr id="4" name="Kroje">
            <a:extLst>
              <a:ext uri="{FF2B5EF4-FFF2-40B4-BE49-F238E27FC236}">
                <a16:creationId xmlns:a16="http://schemas.microsoft.com/office/drawing/2014/main" id="{518CDC6D-C82E-46F3-A768-2CEC03339A39}"/>
              </a:ext>
            </a:extLst>
          </p:cNvPr>
          <p:cNvSpPr/>
          <p:nvPr/>
        </p:nvSpPr>
        <p:spPr>
          <a:xfrm>
            <a:off x="3697397" y="1686519"/>
            <a:ext cx="46810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5400" b="1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FCEC74"/>
                </a:solidFill>
                <a:latin typeface="Merlin CE" pitchFamily="2" charset="0"/>
              </a:rPr>
              <a:t>folk costumes</a:t>
            </a:r>
            <a:endParaRPr lang="sk-SK" sz="5400" b="1" cap="none" spc="0">
              <a:ln w="22225">
                <a:solidFill>
                  <a:sysClr val="windowText" lastClr="000000"/>
                </a:solidFill>
                <a:prstDash val="solid"/>
              </a:ln>
              <a:solidFill>
                <a:srgbClr val="FCEC74"/>
              </a:solidFill>
              <a:effectLst/>
              <a:latin typeface="Merlin CE" pitchFamily="2" charset="0"/>
            </a:endParaRPr>
          </a:p>
        </p:txBody>
      </p:sp>
      <p:pic>
        <p:nvPicPr>
          <p:cNvPr id="7" name="Erb">
            <a:extLst>
              <a:ext uri="{FF2B5EF4-FFF2-40B4-BE49-F238E27FC236}">
                <a16:creationId xmlns:a16="http://schemas.microsoft.com/office/drawing/2014/main" id="{69C72996-FB2B-4860-A576-4E1584AA0B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9416" y="4005064"/>
            <a:ext cx="1790700" cy="2029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67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Čardáše z Horehronia.wav"/>
          </p:stSnd>
        </p:sndAc>
      </p:transition>
    </mc:Choice>
    <mc:Fallback xmlns="">
      <p:transition spd="slow" advClick="0" advTm="11000">
        <p:fade/>
        <p:sndAc>
          <p:stSnd loop="1">
            <p:snd r:embed="rId6" name="Čardáše z Horehron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pa">
            <a:extLst>
              <a:ext uri="{FF2B5EF4-FFF2-40B4-BE49-F238E27FC236}">
                <a16:creationId xmlns:a16="http://schemas.microsoft.com/office/drawing/2014/main" id="{1BDD5754-CEA0-429F-842A-83A65ACB82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487" y="581025"/>
            <a:ext cx="10487025" cy="5695950"/>
          </a:xfrm>
          <a:prstGeom prst="rect">
            <a:avLst/>
          </a:prstGeom>
        </p:spPr>
      </p:pic>
      <p:sp>
        <p:nvSpPr>
          <p:cNvPr id="5" name="Názov">
            <a:extLst>
              <a:ext uri="{FF2B5EF4-FFF2-40B4-BE49-F238E27FC236}">
                <a16:creationId xmlns:a16="http://schemas.microsoft.com/office/drawing/2014/main" id="{AC48F255-F745-4DE5-9E31-34A66DD38688}"/>
              </a:ext>
            </a:extLst>
          </p:cNvPr>
          <p:cNvSpPr/>
          <p:nvPr/>
        </p:nvSpPr>
        <p:spPr>
          <a:xfrm>
            <a:off x="6897708" y="5173181"/>
            <a:ext cx="371620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800" b="1">
                <a:ln w="19050">
                  <a:solidFill>
                    <a:schemeClr val="tx1">
                      <a:alpha val="4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Merlin CE" pitchFamily="2" charset="0"/>
              </a:rPr>
              <a:t>Šumiac (Horehronie)</a:t>
            </a:r>
          </a:p>
        </p:txBody>
      </p:sp>
      <p:sp>
        <p:nvSpPr>
          <p:cNvPr id="10" name="GPS">
            <a:extLst>
              <a:ext uri="{FF2B5EF4-FFF2-40B4-BE49-F238E27FC236}">
                <a16:creationId xmlns:a16="http://schemas.microsoft.com/office/drawing/2014/main" id="{E99D1F76-7E80-4645-B961-B84037415AC3}"/>
              </a:ext>
            </a:extLst>
          </p:cNvPr>
          <p:cNvSpPr txBox="1"/>
          <p:nvPr/>
        </p:nvSpPr>
        <p:spPr>
          <a:xfrm>
            <a:off x="1469836" y="1296000"/>
            <a:ext cx="2558419" cy="307777"/>
          </a:xfrm>
          <a:prstGeom prst="rect">
            <a:avLst/>
          </a:prstGeom>
          <a:noFill/>
          <a:effectLst>
            <a:outerShdw blurRad="63500" dist="127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3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</a:rPr>
              <a:t>GPS   </a:t>
            </a:r>
            <a:r>
              <a:rPr kumimoji="0" lang="sk-SK" sz="1400" b="1" i="1" u="none" strike="noStrike" kern="0" cap="none" spc="0" normalizeH="0" baseline="0" noProof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</a:rPr>
              <a:t>N 48°50‘24‘‘   E 20°07‘47‘‘</a:t>
            </a:r>
            <a:endParaRPr kumimoji="0" lang="sk-SK" sz="1400" b="1" i="1" u="none" strike="noStrike" kern="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FA15C5CC-269E-4DDA-B292-68F24588EAD6}"/>
              </a:ext>
            </a:extLst>
          </p:cNvPr>
          <p:cNvSpPr/>
          <p:nvPr/>
        </p:nvSpPr>
        <p:spPr>
          <a:xfrm>
            <a:off x="1127448" y="581025"/>
            <a:ext cx="324319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4800" b="1" cap="none" spc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FCEC74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rtram CE" panose="04020905020D02060204" pitchFamily="82" charset="0"/>
              </a:rPr>
              <a:t>SLOVAKIA</a:t>
            </a:r>
          </a:p>
        </p:txBody>
      </p:sp>
      <p:pic>
        <p:nvPicPr>
          <p:cNvPr id="8" name="Šípka">
            <a:extLst>
              <a:ext uri="{FF2B5EF4-FFF2-40B4-BE49-F238E27FC236}">
                <a16:creationId xmlns:a16="http://schemas.microsoft.com/office/drawing/2014/main" id="{E58B40A3-1730-47EF-8CF6-E4FA3A2D7F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2286">
            <a:off x="6476424" y="2946281"/>
            <a:ext cx="400900" cy="384864"/>
          </a:xfrm>
          <a:prstGeom prst="rect">
            <a:avLst/>
          </a:prstGeom>
        </p:spPr>
      </p:pic>
      <p:sp>
        <p:nvSpPr>
          <p:cNvPr id="11" name="Kruh">
            <a:extLst>
              <a:ext uri="{FF2B5EF4-FFF2-40B4-BE49-F238E27FC236}">
                <a16:creationId xmlns:a16="http://schemas.microsoft.com/office/drawing/2014/main" id="{426E6CCA-0EF7-4A52-9721-C672D69FE0F3}"/>
              </a:ext>
            </a:extLst>
          </p:cNvPr>
          <p:cNvSpPr/>
          <p:nvPr/>
        </p:nvSpPr>
        <p:spPr>
          <a:xfrm>
            <a:off x="11496600" y="6165304"/>
            <a:ext cx="461963" cy="461963"/>
          </a:xfrm>
          <a:prstGeom prst="ellipse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3" name="Myš">
            <a:extLst>
              <a:ext uri="{FF2B5EF4-FFF2-40B4-BE49-F238E27FC236}">
                <a16:creationId xmlns:a16="http://schemas.microsoft.com/office/drawing/2014/main" id="{1F80B536-FCA0-442A-BC71-A22CEA172A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4639">
            <a:off x="11553317" y="6222021"/>
            <a:ext cx="348527" cy="348527"/>
          </a:xfrm>
          <a:prstGeom prst="rect">
            <a:avLst/>
          </a:prstGeom>
        </p:spPr>
      </p:pic>
      <p:sp>
        <p:nvSpPr>
          <p:cNvPr id="12" name="Šumiac">
            <a:extLst>
              <a:ext uri="{FF2B5EF4-FFF2-40B4-BE49-F238E27FC236}">
                <a16:creationId xmlns:a16="http://schemas.microsoft.com/office/drawing/2014/main" id="{3DB92ABC-CB1C-49EE-ADF8-2E419EF16CF9}"/>
              </a:ext>
            </a:extLst>
          </p:cNvPr>
          <p:cNvSpPr/>
          <p:nvPr/>
        </p:nvSpPr>
        <p:spPr>
          <a:xfrm>
            <a:off x="6562818" y="2676435"/>
            <a:ext cx="669779" cy="240191"/>
          </a:xfrm>
          <a:prstGeom prst="rect">
            <a:avLst/>
          </a:prstGeom>
          <a:noFill/>
          <a:ln w="2222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100" b="1">
                <a:solidFill>
                  <a:schemeClr val="tx1"/>
                </a:solidFill>
              </a:rPr>
              <a:t>Šumiac</a:t>
            </a:r>
          </a:p>
        </p:txBody>
      </p:sp>
      <p:pic>
        <p:nvPicPr>
          <p:cNvPr id="13" name="Rám">
            <a:extLst>
              <a:ext uri="{FF2B5EF4-FFF2-40B4-BE49-F238E27FC236}">
                <a16:creationId xmlns:a16="http://schemas.microsoft.com/office/drawing/2014/main" id="{7081024F-55FC-4748-8A72-B5862F5DB6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93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1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1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6" grpId="0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C95F636-1B30-4DC8-A2CB-9BD3182FDF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Obdĺžnik: zaoblené rohy 1">
            <a:extLst>
              <a:ext uri="{FF2B5EF4-FFF2-40B4-BE49-F238E27FC236}">
                <a16:creationId xmlns:a16="http://schemas.microsoft.com/office/drawing/2014/main" id="{68D5493D-FBB9-4374-BEC5-93821E5B3C56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16475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8318171-9CA6-40ED-B9ED-63BA70F2ED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4A1925E9-7B08-44CC-A503-0B295B073606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69791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D66059C-16CE-4FB1-B4AE-8323486572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4B544E96-E782-4088-8154-7779D667E3B5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53917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219133A-3DF4-42DF-8AAE-8302C138C7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C4AC5B08-1982-46B7-B6DF-7523C65FA749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00279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8B9DD06-9B91-43B8-BC6F-F6D74DEB02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4E01C771-F8F7-464D-8E7D-D2031E14E003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423876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6B0EACE-9C6F-4BF7-9344-DCE6DF7726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6F3D1BAF-B29B-47A4-8563-02F5E3CDB960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086630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E2E76C2-00AC-4A52-8AFA-CFE79A9EF2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98B0E292-19AA-450F-AF2E-7CF48F967E94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091629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44EADDA-3CDE-4458-BF1A-16A4A1A1E5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1C0455A5-72B7-4A9A-B10F-D68D1EF5A86E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83534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2C77450-6E7B-4FA9-B0E4-6B7402D5FC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556CC1A0-0386-4E2E-87D0-04DB49D26039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244835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B669A24-6788-4016-994D-F23DD242A9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F43E6E17-0141-40E3-B1A6-5F7F2D894BDE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43605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58FF0E8-7719-460C-BEDC-D812FC845B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3DF26255-9AEA-4120-8846-1C73B8E1386F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06837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9C503E5-1B8D-4AD3-8CAB-445CD4345C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5AEF9876-7F0E-4CFD-A220-C3FBD97AEFB1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91132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6CAE63C-1809-4E94-A61F-618E18075A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3291D46A-BB32-456E-B766-E8A67BB8CD8B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77757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715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6E619EC7-E3F8-47AA-A856-AEF63F79A5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0"/>
            <a:ext cx="5715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6CAE63C-1809-4E94-A61F-618E18075A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Obdĺžnik: zaoblené rohy 6">
            <a:extLst>
              <a:ext uri="{FF2B5EF4-FFF2-40B4-BE49-F238E27FC236}">
                <a16:creationId xmlns:a16="http://schemas.microsoft.com/office/drawing/2014/main" id="{BD657AB2-E63D-48D1-A0DC-E428FC556905}"/>
              </a:ext>
            </a:extLst>
          </p:cNvPr>
          <p:cNvSpPr/>
          <p:nvPr/>
        </p:nvSpPr>
        <p:spPr>
          <a:xfrm>
            <a:off x="3896003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  <p:sp>
        <p:nvSpPr>
          <p:cNvPr id="8" name="Obdĺžnik: zaoblené rohy 7">
            <a:extLst>
              <a:ext uri="{FF2B5EF4-FFF2-40B4-BE49-F238E27FC236}">
                <a16:creationId xmlns:a16="http://schemas.microsoft.com/office/drawing/2014/main" id="{B362BBA3-EB2D-4290-8134-60C8AD200D2A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17267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546F86C-62C7-4358-9D80-3194887A45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BE4BA409-25B5-4479-89FD-6B1D5872CD90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536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466F6CE-A667-498A-A6E0-3DC5E8A07D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20B56C8A-9BCF-40EA-A45D-B90C38631A12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97627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C9CE75A-DA93-4D6C-9BB6-E35470F03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A193E8B6-3D87-4450-BA63-DAF4BA43210D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56510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1EF269-C9D8-4637-987B-41DB816261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03C16611-BF05-4734-A689-714918CC6B76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10604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57BC2C2-BB71-49A7-A0E6-C45F288D4F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D586DA05-8CCD-4AE8-8F5C-423F1799CE5D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44982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9264AB-DE1C-4584-A206-669A0E6F5B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5446C257-F393-4E25-ADD2-DB1CBCD827E3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93937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CD00F28-C911-4EC7-8096-32F994A91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8AD9A6E5-9BD1-4919-89AE-2237B3B62636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27220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4F18F24-7924-4A04-9EE5-5FBB7D8920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234BE878-0E8B-4815-8DD7-57AB568C0EE3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64798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C1FAF12-45B5-4013-8988-5733582E8F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59E74035-AA0B-4480-8269-5683509B4836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04821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66C1FFA-CFFC-41E4-BEFA-EB4A2F3DCD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3A60948B-7D52-4FB9-A9EB-C11F47114CE9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36270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0A429BB-1ECB-4267-8DD9-704AA13B5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AA7874D4-9A61-41A7-869E-54275EF78E0C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77287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374B233-3850-44E9-A1F9-5C7EEBBF34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9CF1B4D8-C977-4FD4-AE89-0D26D4718562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25383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8829735-DE18-4B4C-A06A-757C6B50F1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335FF21E-44C2-482D-A7E4-C61C4988CAB2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38684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F7C0CD2-1921-44F1-9440-2EDCBDBF35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7142A5C4-1168-4D06-87BB-EE4E8BB16472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61938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E4E85B7-721E-45E1-B209-262E26CC30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BAFC7AAC-04D8-4D83-9580-C5FFFF2BDA6A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59887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4ADDC28C-8456-4514-A860-09AEE68244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641AEEE3-DE22-4FBC-A81E-971ED8F3068E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03663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D8234D4-B894-4A1D-8CC0-7C884C6D8F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3D2133C1-2920-4AC9-9F63-FD944C1F678F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6674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145BD85-05A2-427A-A741-9DCF7F1434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F770055B-9CD8-40E8-99C9-EF5EF7DFB364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414776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43A74FA-50D4-4F2D-A412-89D1F82875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085FCA3B-537B-4BDB-A8B6-8D0F80EB5F86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28631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07C274D-D5F2-4C78-AE1A-9599307CA1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A7835DE2-EDE7-44E9-873C-19C2FE2A6010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53298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4E02607-E5AE-4A93-883C-7B56535D3A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68D126AD-93B5-4EE8-A5E4-142CBAD0543A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48417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resba">
            <a:extLst>
              <a:ext uri="{FF2B5EF4-FFF2-40B4-BE49-F238E27FC236}">
                <a16:creationId xmlns:a16="http://schemas.microsoft.com/office/drawing/2014/main" id="{FD1F7F8C-BD3C-41C9-8402-F943C5136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Kontakt">
            <a:extLst>
              <a:ext uri="{FF2B5EF4-FFF2-40B4-BE49-F238E27FC236}">
                <a16:creationId xmlns:a16="http://schemas.microsoft.com/office/drawing/2014/main" id="{36D845B8-E069-4A83-A26E-872CA31A7ED4}"/>
              </a:ext>
            </a:extLst>
          </p:cNvPr>
          <p:cNvSpPr/>
          <p:nvPr/>
        </p:nvSpPr>
        <p:spPr>
          <a:xfrm>
            <a:off x="720000" y="5999537"/>
            <a:ext cx="516250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k-SK" sz="2400" b="1">
                <a:ln w="22225">
                  <a:noFill/>
                  <a:prstDash val="solid"/>
                </a:ln>
                <a:solidFill>
                  <a:schemeClr val="bg1"/>
                </a:solidFill>
                <a:latin typeface="Nadianne" panose="03020902050305070206" pitchFamily="66" charset="0"/>
              </a:rPr>
              <a:t>Contact - pista2011@gmail.com</a:t>
            </a:r>
          </a:p>
        </p:txBody>
      </p:sp>
      <p:sp>
        <p:nvSpPr>
          <p:cNvPr id="9" name="Hudba">
            <a:extLst>
              <a:ext uri="{FF2B5EF4-FFF2-40B4-BE49-F238E27FC236}">
                <a16:creationId xmlns:a16="http://schemas.microsoft.com/office/drawing/2014/main" id="{C9AEF870-91E3-4EA0-835D-67AB873BB4F8}"/>
              </a:ext>
            </a:extLst>
          </p:cNvPr>
          <p:cNvSpPr/>
          <p:nvPr/>
        </p:nvSpPr>
        <p:spPr>
          <a:xfrm>
            <a:off x="720000" y="5504661"/>
            <a:ext cx="494128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k-SK" sz="2400" b="1">
                <a:ln w="22225">
                  <a:noFill/>
                  <a:prstDash val="solid"/>
                </a:ln>
                <a:solidFill>
                  <a:schemeClr val="bg1"/>
                </a:solidFill>
                <a:latin typeface="Nadianne" panose="03020902050305070206" pitchFamily="66" charset="0"/>
              </a:rPr>
              <a:t>Music - Čardáše z Horehronia</a:t>
            </a: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03F5CFB7-0941-41FD-A854-FF131CD031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453EF357-A6EC-40E7-B10A-77E0060E5268}"/>
              </a:ext>
            </a:extLst>
          </p:cNvPr>
          <p:cNvSpPr/>
          <p:nvPr/>
        </p:nvSpPr>
        <p:spPr>
          <a:xfrm>
            <a:off x="720000" y="1302922"/>
            <a:ext cx="498085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k-SK" sz="2400" b="1">
                <a:ln w="22225">
                  <a:solidFill>
                    <a:sysClr val="windowText" lastClr="000000">
                      <a:alpha val="40000"/>
                    </a:sysClr>
                  </a:solidFill>
                  <a:prstDash val="solid"/>
                </a:ln>
                <a:solidFill>
                  <a:srgbClr val="FCEC74"/>
                </a:solidFill>
                <a:latin typeface="Nadianne" panose="03020902050305070206" pitchFamily="66" charset="0"/>
              </a:rPr>
              <a:t>Compilation - Rumpler Štefan</a:t>
            </a:r>
          </a:p>
        </p:txBody>
      </p:sp>
      <p:sp>
        <p:nvSpPr>
          <p:cNvPr id="5" name="Fotografie">
            <a:extLst>
              <a:ext uri="{FF2B5EF4-FFF2-40B4-BE49-F238E27FC236}">
                <a16:creationId xmlns:a16="http://schemas.microsoft.com/office/drawing/2014/main" id="{BA5FF0FC-0176-4EBB-B738-6C2D9EF7E65B}"/>
              </a:ext>
            </a:extLst>
          </p:cNvPr>
          <p:cNvSpPr/>
          <p:nvPr/>
        </p:nvSpPr>
        <p:spPr>
          <a:xfrm>
            <a:off x="720000" y="864127"/>
            <a:ext cx="351230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k-SK" sz="2400" b="1">
                <a:ln w="22225">
                  <a:solidFill>
                    <a:sysClr val="windowText" lastClr="000000">
                      <a:alpha val="40000"/>
                    </a:sysClr>
                  </a:solidFill>
                  <a:prstDash val="solid"/>
                </a:ln>
                <a:solidFill>
                  <a:srgbClr val="FCEC74"/>
                </a:solidFill>
                <a:latin typeface="Nadianne" panose="03020902050305070206" pitchFamily="66" charset="0"/>
              </a:rPr>
              <a:t>Photos - Hudec Ivan</a:t>
            </a:r>
          </a:p>
        </p:txBody>
      </p:sp>
      <p:sp>
        <p:nvSpPr>
          <p:cNvPr id="6" name="Rok">
            <a:extLst>
              <a:ext uri="{FF2B5EF4-FFF2-40B4-BE49-F238E27FC236}">
                <a16:creationId xmlns:a16="http://schemas.microsoft.com/office/drawing/2014/main" id="{4E106A88-F67E-4941-A562-E1A3EEC6823A}"/>
              </a:ext>
            </a:extLst>
          </p:cNvPr>
          <p:cNvSpPr/>
          <p:nvPr/>
        </p:nvSpPr>
        <p:spPr>
          <a:xfrm>
            <a:off x="720000" y="402462"/>
            <a:ext cx="206659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k-SK" sz="2400" b="1">
                <a:ln w="22225">
                  <a:solidFill>
                    <a:sysClr val="windowText" lastClr="000000">
                      <a:alpha val="40000"/>
                    </a:sysClr>
                  </a:solidFill>
                  <a:prstDash val="solid"/>
                </a:ln>
                <a:solidFill>
                  <a:srgbClr val="FCEC74"/>
                </a:solidFill>
                <a:latin typeface="Nadianne" panose="03020902050305070206" pitchFamily="66" charset="0"/>
              </a:rPr>
              <a:t>Year - 2019</a:t>
            </a:r>
          </a:p>
        </p:txBody>
      </p:sp>
      <p:pic>
        <p:nvPicPr>
          <p:cNvPr id="14" name="Kruh 2">
            <a:extLst>
              <a:ext uri="{FF2B5EF4-FFF2-40B4-BE49-F238E27FC236}">
                <a16:creationId xmlns:a16="http://schemas.microsoft.com/office/drawing/2014/main" id="{8C857DE1-E1A9-4FE7-88BC-183A53BB60D1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62800" y="5944583"/>
            <a:ext cx="516619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1" name="Kruh - šípka">
            <a:extLst>
              <a:ext uri="{FF2B5EF4-FFF2-40B4-BE49-F238E27FC236}">
                <a16:creationId xmlns:a16="http://schemas.microsoft.com/office/drawing/2014/main" id="{222863D4-65DB-42A3-8542-9CA994753321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61027" y="5965089"/>
            <a:ext cx="516708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Kruh">
            <a:extLst>
              <a:ext uri="{FF2B5EF4-FFF2-40B4-BE49-F238E27FC236}">
                <a16:creationId xmlns:a16="http://schemas.microsoft.com/office/drawing/2014/main" id="{D8FD8475-2DAC-4A28-AC74-6C57EC67634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61072" y="5955986"/>
            <a:ext cx="516619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3" name="Podpis">
            <a:extLst>
              <a:ext uri="{FF2B5EF4-FFF2-40B4-BE49-F238E27FC236}">
                <a16:creationId xmlns:a16="http://schemas.microsoft.com/office/drawing/2014/main" id="{0450783B-E527-426E-888F-F38A510291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88683" y="5966326"/>
            <a:ext cx="461395" cy="484086"/>
          </a:xfrm>
          <a:prstGeom prst="rect">
            <a:avLst/>
          </a:prstGeom>
          <a:noFill/>
        </p:spPr>
      </p:pic>
      <p:pic>
        <p:nvPicPr>
          <p:cNvPr id="10" name="Priateľstvo">
            <a:extLst>
              <a:ext uri="{FF2B5EF4-FFF2-40B4-BE49-F238E27FC236}">
                <a16:creationId xmlns:a16="http://schemas.microsoft.com/office/drawing/2014/main" id="{D24D39F6-4F5D-4E31-BDAE-0EDD845B39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40016" y="1875560"/>
            <a:ext cx="5079365" cy="3106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9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000"/>
                            </p:stCondLst>
                            <p:childTnLst>
                              <p:par>
                                <p:cTn id="44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9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4" grpId="0"/>
      <p:bldP spid="5" grpId="0"/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210</Words>
  <Application>Microsoft Office PowerPoint</Application>
  <PresentationFormat>Širokouhlá</PresentationFormat>
  <Paragraphs>50</Paragraphs>
  <Slides>39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39</vt:i4>
      </vt:variant>
    </vt:vector>
  </HeadingPairs>
  <TitlesOfParts>
    <vt:vector size="50" baseType="lpstr">
      <vt:lpstr>Merlin CE</vt:lpstr>
      <vt:lpstr>Casablanca</vt:lpstr>
      <vt:lpstr>Bertram CE</vt:lpstr>
      <vt:lpstr>Arial</vt:lpstr>
      <vt:lpstr>Nadianne</vt:lpstr>
      <vt:lpstr>Calibri</vt:lpstr>
      <vt:lpstr>Calibri Light</vt:lpstr>
      <vt:lpstr>Kristen ITC</vt:lpstr>
      <vt:lpstr>Wingdings</vt:lpstr>
      <vt:lpstr>Motív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61</cp:revision>
  <dcterms:created xsi:type="dcterms:W3CDTF">2019-09-19T08:19:51Z</dcterms:created>
  <dcterms:modified xsi:type="dcterms:W3CDTF">2020-10-13T14:20:43Z</dcterms:modified>
</cp:coreProperties>
</file>