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  <p:sldMasterId id="2147483720" r:id="rId3"/>
    <p:sldMasterId id="2147483744" r:id="rId4"/>
    <p:sldMasterId id="2147483756" r:id="rId5"/>
  </p:sldMasterIdLst>
  <p:notesMasterIdLst>
    <p:notesMasterId r:id="rId44"/>
  </p:notesMasterIdLst>
  <p:sldIdLst>
    <p:sldId id="844" r:id="rId6"/>
    <p:sldId id="523" r:id="rId7"/>
    <p:sldId id="915" r:id="rId8"/>
    <p:sldId id="916" r:id="rId9"/>
    <p:sldId id="917" r:id="rId10"/>
    <p:sldId id="906" r:id="rId11"/>
    <p:sldId id="852" r:id="rId12"/>
    <p:sldId id="913" r:id="rId13"/>
    <p:sldId id="858" r:id="rId14"/>
    <p:sldId id="902" r:id="rId15"/>
    <p:sldId id="903" r:id="rId16"/>
    <p:sldId id="872" r:id="rId17"/>
    <p:sldId id="871" r:id="rId18"/>
    <p:sldId id="860" r:id="rId19"/>
    <p:sldId id="864" r:id="rId20"/>
    <p:sldId id="909" r:id="rId21"/>
    <p:sldId id="894" r:id="rId22"/>
    <p:sldId id="893" r:id="rId23"/>
    <p:sldId id="896" r:id="rId24"/>
    <p:sldId id="885" r:id="rId25"/>
    <p:sldId id="908" r:id="rId26"/>
    <p:sldId id="879" r:id="rId27"/>
    <p:sldId id="892" r:id="rId28"/>
    <p:sldId id="899" r:id="rId29"/>
    <p:sldId id="907" r:id="rId30"/>
    <p:sldId id="891" r:id="rId31"/>
    <p:sldId id="898" r:id="rId32"/>
    <p:sldId id="900" r:id="rId33"/>
    <p:sldId id="878" r:id="rId34"/>
    <p:sldId id="887" r:id="rId35"/>
    <p:sldId id="884" r:id="rId36"/>
    <p:sldId id="881" r:id="rId37"/>
    <p:sldId id="875" r:id="rId38"/>
    <p:sldId id="897" r:id="rId39"/>
    <p:sldId id="883" r:id="rId40"/>
    <p:sldId id="890" r:id="rId41"/>
    <p:sldId id="888" r:id="rId42"/>
    <p:sldId id="268" r:id="rId43"/>
  </p:sldIdLst>
  <p:sldSz cx="9144000" cy="6858000" type="screen4x3"/>
  <p:notesSz cx="6858000" cy="9144000"/>
  <p:embeddedFontLst>
    <p:embeddedFont>
      <p:font typeface="Arial Black" panose="020B0A04020102020204" pitchFamily="34" charset="0"/>
      <p:bold r:id="rId45"/>
    </p:embeddedFont>
    <p:embeddedFont>
      <p:font typeface="Bertram CE" panose="04020905020D02060204" pitchFamily="82" charset="0"/>
      <p:regular r:id="rId46"/>
    </p:embeddedFon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Casablanca" pitchFamily="2" charset="0"/>
      <p:boldItalic r:id="rId51"/>
    </p:embeddedFont>
    <p:embeddedFont>
      <p:font typeface="Castanet" pitchFamily="2" charset="0"/>
      <p:regular r:id="rId52"/>
    </p:embeddedFont>
    <p:embeddedFont>
      <p:font typeface="Cooper Std Black" panose="0208090304030B020404" pitchFamily="18" charset="0"/>
      <p:bold r:id="rId53"/>
      <p:boldItalic r:id="rId54"/>
    </p:embeddedFont>
    <p:embeddedFont>
      <p:font typeface="Courgette" panose="02000603070400060004" pitchFamily="2" charset="-18"/>
      <p:regular r:id="rId55"/>
    </p:embeddedFont>
    <p:embeddedFont>
      <p:font typeface="Cupertino" panose="020B0604020202020204"/>
      <p:regular r:id="rId56"/>
      <p:italic r:id="rId57"/>
    </p:embeddedFont>
    <p:embeddedFont>
      <p:font typeface="EucrosiaUPC" panose="02020603050405020304" pitchFamily="18" charset="-34"/>
      <p:regular r:id="rId58"/>
      <p:bold r:id="rId59"/>
      <p:italic r:id="rId60"/>
      <p:boldItalic r:id="rId61"/>
    </p:embeddedFont>
    <p:embeddedFont>
      <p:font typeface="Kristen ITC" panose="03050502040202030202" pitchFamily="66" charset="0"/>
      <p:regular r:id="rId62"/>
    </p:embeddedFont>
    <p:embeddedFont>
      <p:font typeface="Merlin CE" pitchFamily="2" charset="0"/>
      <p:regular r:id="rId63"/>
    </p:embeddedFont>
    <p:embeddedFont>
      <p:font typeface="Nadianne" panose="03020902050305070206" pitchFamily="66" charset="0"/>
      <p:bold r:id="rId6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s4sc43jRyWdB7/ktVRKow==" hashData="/8qMVTeOSeKJY8I59XKqCNb4IoyUArDQyI5esuXsV+GYhXALa8hby7Zqa0rD91k9kC+Z6f7YpYoVOejtQirfB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6E0A"/>
    <a:srgbClr val="996633"/>
    <a:srgbClr val="008000"/>
    <a:srgbClr val="336600"/>
    <a:srgbClr val="C0C0C0"/>
    <a:srgbClr val="66FF33"/>
    <a:srgbClr val="33CC33"/>
    <a:srgbClr val="006600"/>
    <a:srgbClr val="082FAA"/>
    <a:srgbClr val="F475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19" autoAdjust="0"/>
    <p:restoredTop sz="94660"/>
  </p:normalViewPr>
  <p:slideViewPr>
    <p:cSldViewPr>
      <p:cViewPr varScale="1">
        <p:scale>
          <a:sx n="97" d="100"/>
          <a:sy n="97" d="100"/>
        </p:scale>
        <p:origin x="92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font" Target="fonts/font11.fntdata"/><Relationship Id="rId63" Type="http://schemas.openxmlformats.org/officeDocument/2006/relationships/font" Target="fonts/font19.fntdata"/><Relationship Id="rId68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font" Target="fonts/font1.fntdata"/><Relationship Id="rId53" Type="http://schemas.openxmlformats.org/officeDocument/2006/relationships/font" Target="fonts/font9.fntdata"/><Relationship Id="rId58" Type="http://schemas.openxmlformats.org/officeDocument/2006/relationships/font" Target="fonts/font14.fntdata"/><Relationship Id="rId66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font" Target="fonts/font5.fntdata"/><Relationship Id="rId57" Type="http://schemas.openxmlformats.org/officeDocument/2006/relationships/font" Target="fonts/font13.fntdata"/><Relationship Id="rId61" Type="http://schemas.openxmlformats.org/officeDocument/2006/relationships/font" Target="fonts/font17.fntdata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8.fntdata"/><Relationship Id="rId60" Type="http://schemas.openxmlformats.org/officeDocument/2006/relationships/font" Target="fonts/font16.fntdata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font" Target="fonts/font4.fntdata"/><Relationship Id="rId56" Type="http://schemas.openxmlformats.org/officeDocument/2006/relationships/font" Target="fonts/font12.fntdata"/><Relationship Id="rId64" Type="http://schemas.openxmlformats.org/officeDocument/2006/relationships/font" Target="fonts/font20.fntdata"/><Relationship Id="rId8" Type="http://schemas.openxmlformats.org/officeDocument/2006/relationships/slide" Target="slides/slide3.xml"/><Relationship Id="rId51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font" Target="fonts/font2.fntdata"/><Relationship Id="rId59" Type="http://schemas.openxmlformats.org/officeDocument/2006/relationships/font" Target="fonts/font15.fntdata"/><Relationship Id="rId67" Type="http://schemas.openxmlformats.org/officeDocument/2006/relationships/theme" Target="theme/theme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font" Target="fonts/font10.fntdata"/><Relationship Id="rId62" Type="http://schemas.openxmlformats.org/officeDocument/2006/relationships/font" Target="fonts/font1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E9F16E-336D-4CA0-9137-396BE4DEDA89}" type="datetimeFigureOut">
              <a:rPr lang="sk-SK" smtClean="0"/>
              <a:t>17. 4. 2020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E931A1-D175-42E0-BA4A-C0BEB7BB82E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16707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17. 4. 2020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929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17. 4. 2020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055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17. 4. 2020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951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17. 4. 2020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1776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17. 4. 2020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434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17. 4. 2020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97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17. 4. 2020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752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17. 4. 2020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873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17. 4. 2020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49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17. 4. 2020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201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17. 4. 2020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514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3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16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6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78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9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5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6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3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9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26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2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616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4106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1003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1342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1240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4570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4563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253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821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39198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62146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44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24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83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32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21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99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32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75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88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85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13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3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2" y="3886203"/>
            <a:ext cx="64008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342913" indent="0" algn="ctr">
              <a:buNone/>
              <a:defRPr/>
            </a:lvl2pPr>
            <a:lvl3pPr marL="685828" indent="0" algn="ctr">
              <a:buNone/>
              <a:defRPr/>
            </a:lvl3pPr>
            <a:lvl4pPr marL="1028741" indent="0" algn="ctr">
              <a:buNone/>
              <a:defRPr/>
            </a:lvl4pPr>
            <a:lvl5pPr marL="1371654" indent="0" algn="ctr">
              <a:buNone/>
              <a:defRPr/>
            </a:lvl5pPr>
            <a:lvl6pPr marL="1714569" indent="0" algn="ctr">
              <a:buNone/>
              <a:defRPr/>
            </a:lvl6pPr>
            <a:lvl7pPr marL="2057482" indent="0" algn="ctr">
              <a:buNone/>
              <a:defRPr/>
            </a:lvl7pPr>
            <a:lvl8pPr marL="2400395" indent="0" algn="ctr">
              <a:buNone/>
              <a:defRPr/>
            </a:lvl8pPr>
            <a:lvl9pPr marL="2743309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17. 4. 2020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164167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17. 4. 2020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4687870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5" y="4406904"/>
            <a:ext cx="77723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2994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5" y="2906714"/>
            <a:ext cx="77723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497"/>
            </a:lvl1pPr>
            <a:lvl2pPr marL="342913" indent="0">
              <a:buNone/>
              <a:defRPr sz="1361"/>
            </a:lvl2pPr>
            <a:lvl3pPr marL="685828" indent="0">
              <a:buNone/>
              <a:defRPr sz="1225"/>
            </a:lvl3pPr>
            <a:lvl4pPr marL="1028741" indent="0">
              <a:buNone/>
              <a:defRPr sz="1021"/>
            </a:lvl4pPr>
            <a:lvl5pPr marL="1371654" indent="0">
              <a:buNone/>
              <a:defRPr sz="1021"/>
            </a:lvl5pPr>
            <a:lvl6pPr marL="1714569" indent="0">
              <a:buNone/>
              <a:defRPr sz="1021"/>
            </a:lvl6pPr>
            <a:lvl7pPr marL="2057482" indent="0">
              <a:buNone/>
              <a:defRPr sz="1021"/>
            </a:lvl7pPr>
            <a:lvl8pPr marL="2400395" indent="0">
              <a:buNone/>
              <a:defRPr sz="1021"/>
            </a:lvl8pPr>
            <a:lvl9pPr marL="2743309" indent="0">
              <a:buNone/>
              <a:defRPr sz="102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17. 4. 2020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904181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109"/>
            </a:lvl1pPr>
            <a:lvl2pPr>
              <a:defRPr sz="1769"/>
            </a:lvl2pPr>
            <a:lvl3pPr>
              <a:defRPr sz="1497"/>
            </a:lvl3pPr>
            <a:lvl4pPr>
              <a:defRPr sz="1361"/>
            </a:lvl4pPr>
            <a:lvl5pPr>
              <a:defRPr sz="1361"/>
            </a:lvl5pPr>
            <a:lvl6pPr>
              <a:defRPr sz="1361"/>
            </a:lvl6pPr>
            <a:lvl7pPr>
              <a:defRPr sz="1361"/>
            </a:lvl7pPr>
            <a:lvl8pPr>
              <a:defRPr sz="1361"/>
            </a:lvl8pPr>
            <a:lvl9pPr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109"/>
            </a:lvl1pPr>
            <a:lvl2pPr>
              <a:defRPr sz="1769"/>
            </a:lvl2pPr>
            <a:lvl3pPr>
              <a:defRPr sz="1497"/>
            </a:lvl3pPr>
            <a:lvl4pPr>
              <a:defRPr sz="1361"/>
            </a:lvl4pPr>
            <a:lvl5pPr>
              <a:defRPr sz="1361"/>
            </a:lvl5pPr>
            <a:lvl6pPr>
              <a:defRPr sz="1361"/>
            </a:lvl6pPr>
            <a:lvl7pPr>
              <a:defRPr sz="1361"/>
            </a:lvl7pPr>
            <a:lvl8pPr>
              <a:defRPr sz="1361"/>
            </a:lvl8pPr>
            <a:lvl9pPr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17. 4. 2020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5427018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1" y="1535114"/>
            <a:ext cx="404018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769" b="1"/>
            </a:lvl1pPr>
            <a:lvl2pPr marL="342913" indent="0">
              <a:buNone/>
              <a:defRPr sz="1497" b="1"/>
            </a:lvl2pPr>
            <a:lvl3pPr marL="685828" indent="0">
              <a:buNone/>
              <a:defRPr sz="1361" b="1"/>
            </a:lvl3pPr>
            <a:lvl4pPr marL="1028741" indent="0">
              <a:buNone/>
              <a:defRPr sz="1225" b="1"/>
            </a:lvl4pPr>
            <a:lvl5pPr marL="1371654" indent="0">
              <a:buNone/>
              <a:defRPr sz="1225" b="1"/>
            </a:lvl5pPr>
            <a:lvl6pPr marL="1714569" indent="0">
              <a:buNone/>
              <a:defRPr sz="1225" b="1"/>
            </a:lvl6pPr>
            <a:lvl7pPr marL="2057482" indent="0">
              <a:buNone/>
              <a:defRPr sz="1225" b="1"/>
            </a:lvl7pPr>
            <a:lvl8pPr marL="2400395" indent="0">
              <a:buNone/>
              <a:defRPr sz="1225" b="1"/>
            </a:lvl8pPr>
            <a:lvl9pPr marL="2743309" indent="0">
              <a:buNone/>
              <a:defRPr sz="1225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1" y="2174878"/>
            <a:ext cx="404018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1769"/>
            </a:lvl1pPr>
            <a:lvl2pPr>
              <a:defRPr sz="1497"/>
            </a:lvl2pPr>
            <a:lvl3pPr>
              <a:defRPr sz="1361"/>
            </a:lvl3pPr>
            <a:lvl4pPr>
              <a:defRPr sz="1225"/>
            </a:lvl4pPr>
            <a:lvl5pPr>
              <a:defRPr sz="1225"/>
            </a:lvl5pPr>
            <a:lvl6pPr>
              <a:defRPr sz="1225"/>
            </a:lvl6pPr>
            <a:lvl7pPr>
              <a:defRPr sz="1225"/>
            </a:lvl7pPr>
            <a:lvl8pPr>
              <a:defRPr sz="1225"/>
            </a:lvl8pPr>
            <a:lvl9pPr>
              <a:defRPr sz="1225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769" b="1"/>
            </a:lvl1pPr>
            <a:lvl2pPr marL="342913" indent="0">
              <a:buNone/>
              <a:defRPr sz="1497" b="1"/>
            </a:lvl2pPr>
            <a:lvl3pPr marL="685828" indent="0">
              <a:buNone/>
              <a:defRPr sz="1361" b="1"/>
            </a:lvl3pPr>
            <a:lvl4pPr marL="1028741" indent="0">
              <a:buNone/>
              <a:defRPr sz="1225" b="1"/>
            </a:lvl4pPr>
            <a:lvl5pPr marL="1371654" indent="0">
              <a:buNone/>
              <a:defRPr sz="1225" b="1"/>
            </a:lvl5pPr>
            <a:lvl6pPr marL="1714569" indent="0">
              <a:buNone/>
              <a:defRPr sz="1225" b="1"/>
            </a:lvl6pPr>
            <a:lvl7pPr marL="2057482" indent="0">
              <a:buNone/>
              <a:defRPr sz="1225" b="1"/>
            </a:lvl7pPr>
            <a:lvl8pPr marL="2400395" indent="0">
              <a:buNone/>
              <a:defRPr sz="1225" b="1"/>
            </a:lvl8pPr>
            <a:lvl9pPr marL="2743309" indent="0">
              <a:buNone/>
              <a:defRPr sz="1225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7" y="2174878"/>
            <a:ext cx="4041775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1769"/>
            </a:lvl1pPr>
            <a:lvl2pPr>
              <a:defRPr sz="1497"/>
            </a:lvl2pPr>
            <a:lvl3pPr>
              <a:defRPr sz="1361"/>
            </a:lvl3pPr>
            <a:lvl4pPr>
              <a:defRPr sz="1225"/>
            </a:lvl4pPr>
            <a:lvl5pPr>
              <a:defRPr sz="1225"/>
            </a:lvl5pPr>
            <a:lvl6pPr>
              <a:defRPr sz="1225"/>
            </a:lvl6pPr>
            <a:lvl7pPr>
              <a:defRPr sz="1225"/>
            </a:lvl7pPr>
            <a:lvl8pPr>
              <a:defRPr sz="1225"/>
            </a:lvl8pPr>
            <a:lvl9pPr>
              <a:defRPr sz="1225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17. 4. 2020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7740559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17. 4. 2020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5244651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17. 4. 2020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8652298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273053"/>
            <a:ext cx="3008313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497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2" y="273054"/>
            <a:ext cx="5111750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81"/>
            </a:lvl1pPr>
            <a:lvl2pPr>
              <a:defRPr sz="2109"/>
            </a:lvl2pPr>
            <a:lvl3pPr>
              <a:defRPr sz="1769"/>
            </a:lvl3pPr>
            <a:lvl4pPr>
              <a:defRPr sz="1497"/>
            </a:lvl4pPr>
            <a:lvl5pPr>
              <a:defRPr sz="1497"/>
            </a:lvl5pPr>
            <a:lvl6pPr>
              <a:defRPr sz="1497"/>
            </a:lvl6pPr>
            <a:lvl7pPr>
              <a:defRPr sz="1497"/>
            </a:lvl7pPr>
            <a:lvl8pPr>
              <a:defRPr sz="1497"/>
            </a:lvl8pPr>
            <a:lvl9pPr>
              <a:defRPr sz="1497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021"/>
            </a:lvl1pPr>
            <a:lvl2pPr marL="342913" indent="0">
              <a:buNone/>
              <a:defRPr sz="885"/>
            </a:lvl2pPr>
            <a:lvl3pPr marL="685828" indent="0">
              <a:buNone/>
              <a:defRPr sz="748"/>
            </a:lvl3pPr>
            <a:lvl4pPr marL="1028741" indent="0">
              <a:buNone/>
              <a:defRPr sz="680"/>
            </a:lvl4pPr>
            <a:lvl5pPr marL="1371654" indent="0">
              <a:buNone/>
              <a:defRPr sz="680"/>
            </a:lvl5pPr>
            <a:lvl6pPr marL="1714569" indent="0">
              <a:buNone/>
              <a:defRPr sz="680"/>
            </a:lvl6pPr>
            <a:lvl7pPr marL="2057482" indent="0">
              <a:buNone/>
              <a:defRPr sz="680"/>
            </a:lvl7pPr>
            <a:lvl8pPr marL="2400395" indent="0">
              <a:buNone/>
              <a:defRPr sz="680"/>
            </a:lvl8pPr>
            <a:lvl9pPr marL="2743309" indent="0">
              <a:buNone/>
              <a:defRPr sz="68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17. 4. 2020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969544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90" y="4800600"/>
            <a:ext cx="54864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497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90" y="612778"/>
            <a:ext cx="54864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2381"/>
            </a:lvl1pPr>
            <a:lvl2pPr marL="342913" indent="0">
              <a:buNone/>
              <a:defRPr sz="2109"/>
            </a:lvl2pPr>
            <a:lvl3pPr marL="685828" indent="0">
              <a:buNone/>
              <a:defRPr sz="1769"/>
            </a:lvl3pPr>
            <a:lvl4pPr marL="1028741" indent="0">
              <a:buNone/>
              <a:defRPr sz="1497"/>
            </a:lvl4pPr>
            <a:lvl5pPr marL="1371654" indent="0">
              <a:buNone/>
              <a:defRPr sz="1497"/>
            </a:lvl5pPr>
            <a:lvl6pPr marL="1714569" indent="0">
              <a:buNone/>
              <a:defRPr sz="1497"/>
            </a:lvl6pPr>
            <a:lvl7pPr marL="2057482" indent="0">
              <a:buNone/>
              <a:defRPr sz="1497"/>
            </a:lvl7pPr>
            <a:lvl8pPr marL="2400395" indent="0">
              <a:buNone/>
              <a:defRPr sz="1497"/>
            </a:lvl8pPr>
            <a:lvl9pPr marL="2743309" indent="0">
              <a:buNone/>
              <a:defRPr sz="1497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90" y="5367341"/>
            <a:ext cx="54864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021"/>
            </a:lvl1pPr>
            <a:lvl2pPr marL="342913" indent="0">
              <a:buNone/>
              <a:defRPr sz="885"/>
            </a:lvl2pPr>
            <a:lvl3pPr marL="685828" indent="0">
              <a:buNone/>
              <a:defRPr sz="748"/>
            </a:lvl3pPr>
            <a:lvl4pPr marL="1028741" indent="0">
              <a:buNone/>
              <a:defRPr sz="680"/>
            </a:lvl4pPr>
            <a:lvl5pPr marL="1371654" indent="0">
              <a:buNone/>
              <a:defRPr sz="680"/>
            </a:lvl5pPr>
            <a:lvl6pPr marL="1714569" indent="0">
              <a:buNone/>
              <a:defRPr sz="680"/>
            </a:lvl6pPr>
            <a:lvl7pPr marL="2057482" indent="0">
              <a:buNone/>
              <a:defRPr sz="680"/>
            </a:lvl7pPr>
            <a:lvl8pPr marL="2400395" indent="0">
              <a:buNone/>
              <a:defRPr sz="680"/>
            </a:lvl8pPr>
            <a:lvl9pPr marL="2743309" indent="0">
              <a:buNone/>
              <a:defRPr sz="68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17. 4. 2020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1184643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17. 4. 2020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270263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2" y="274642"/>
            <a:ext cx="60197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17. 4. 2020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17060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/>
              <a:t>17. 4. 2020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551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/>
              <a:t>Upravte štýl predlohy textu.</a:t>
            </a:r>
          </a:p>
          <a:p>
            <a:pPr lvl="1"/>
            <a:r>
              <a:rPr lang="sk-SK" altLang="sk-SK"/>
              <a:t>Druhá úroveň</a:t>
            </a:r>
          </a:p>
          <a:p>
            <a:pPr lvl="2"/>
            <a:r>
              <a:rPr lang="sk-SK" altLang="sk-SK"/>
              <a:t>Tretia úroveň</a:t>
            </a:r>
          </a:p>
          <a:p>
            <a:pPr lvl="3"/>
            <a:r>
              <a:rPr lang="sk-SK" altLang="sk-SK"/>
              <a:t>Štvrtá úroveň</a:t>
            </a:r>
          </a:p>
          <a:p>
            <a:pPr lvl="4"/>
            <a:r>
              <a:rPr lang="sk-SK" alt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41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699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6482" y="6245939"/>
            <a:ext cx="213408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622178" eaLnBrk="1" hangingPunct="1">
              <a:lnSpc>
                <a:spcPct val="100000"/>
              </a:lnSpc>
              <a:buClrTx/>
              <a:buSzTx/>
              <a:buFontTx/>
              <a:buNone/>
              <a:defRPr sz="102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17. 4. 2020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85275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5pPr>
      <a:lvl6pPr marL="342913" algn="ctr" rtl="0" fontAlgn="base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6pPr>
      <a:lvl7pPr marL="685828" algn="ctr" rtl="0" fontAlgn="base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7pPr>
      <a:lvl8pPr marL="1028741" algn="ctr" rtl="0" fontAlgn="base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8pPr>
      <a:lvl9pPr marL="1371654" algn="ctr" rtl="0" fontAlgn="base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57080" indent="-257080" algn="l" rtl="0" eaLnBrk="0" fontAlgn="base" hangingPunct="0">
        <a:spcBef>
          <a:spcPct val="20000"/>
        </a:spcBef>
        <a:spcAft>
          <a:spcPct val="0"/>
        </a:spcAft>
        <a:buChar char="•"/>
        <a:defRPr sz="2381">
          <a:solidFill>
            <a:schemeClr val="tx1"/>
          </a:solidFill>
          <a:latin typeface="+mn-lt"/>
          <a:ea typeface="+mn-ea"/>
          <a:cs typeface="+mn-cs"/>
        </a:defRPr>
      </a:lvl1pPr>
      <a:lvl2pPr marL="556288" indent="-213874" algn="l" rtl="0" eaLnBrk="0" fontAlgn="base" hangingPunct="0">
        <a:spcBef>
          <a:spcPct val="20000"/>
        </a:spcBef>
        <a:spcAft>
          <a:spcPct val="0"/>
        </a:spcAft>
        <a:buChar char="–"/>
        <a:defRPr sz="2109">
          <a:solidFill>
            <a:schemeClr val="tx1"/>
          </a:solidFill>
          <a:latin typeface="+mn-lt"/>
          <a:cs typeface="+mn-cs"/>
        </a:defRPr>
      </a:lvl2pPr>
      <a:lvl3pPr marL="856576" indent="-170667" algn="l" rtl="0" eaLnBrk="0" fontAlgn="base" hangingPunct="0">
        <a:spcBef>
          <a:spcPct val="20000"/>
        </a:spcBef>
        <a:spcAft>
          <a:spcPct val="0"/>
        </a:spcAft>
        <a:buChar char="•"/>
        <a:defRPr sz="1769">
          <a:solidFill>
            <a:schemeClr val="tx1"/>
          </a:solidFill>
          <a:latin typeface="+mn-lt"/>
          <a:cs typeface="+mn-cs"/>
        </a:defRPr>
      </a:lvl3pPr>
      <a:lvl4pPr marL="1200070" indent="-170667" algn="l" rtl="0" eaLnBrk="0" fontAlgn="base" hangingPunct="0">
        <a:spcBef>
          <a:spcPct val="20000"/>
        </a:spcBef>
        <a:spcAft>
          <a:spcPct val="0"/>
        </a:spcAft>
        <a:buChar char="–"/>
        <a:defRPr sz="1497">
          <a:solidFill>
            <a:schemeClr val="tx1"/>
          </a:solidFill>
          <a:latin typeface="+mn-lt"/>
          <a:cs typeface="+mn-cs"/>
        </a:defRPr>
      </a:lvl4pPr>
      <a:lvl5pPr marL="1542484" indent="-170667" algn="l" rtl="0" eaLnBrk="0" fontAlgn="base" hangingPunct="0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5pPr>
      <a:lvl6pPr marL="1886025" indent="-171457" algn="l" rtl="0" fontAlgn="base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6pPr>
      <a:lvl7pPr marL="2228939" indent="-171457" algn="l" rtl="0" fontAlgn="base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7pPr>
      <a:lvl8pPr marL="2571853" indent="-171457" algn="l" rtl="0" fontAlgn="base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8pPr>
      <a:lvl9pPr marL="2914766" indent="-171457" algn="l" rtl="0" fontAlgn="base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1pPr>
      <a:lvl2pPr marL="342913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2pPr>
      <a:lvl3pPr marL="685828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41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54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1714569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6pPr>
      <a:lvl7pPr marL="2057482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7pPr>
      <a:lvl8pPr marL="2400395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8pPr>
      <a:lvl9pPr marL="2743309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0.png"/><Relationship Id="rId3" Type="http://schemas.openxmlformats.org/officeDocument/2006/relationships/image" Target="../media/image6.png"/><Relationship Id="rId21" Type="http://schemas.openxmlformats.org/officeDocument/2006/relationships/image" Target="../media/image23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microsoft.com/office/2007/relationships/hdphoto" Target="../media/hdphoto1.wdp"/><Relationship Id="rId25" Type="http://schemas.openxmlformats.org/officeDocument/2006/relationships/image" Target="../media/image4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slide" Target="slide15.xml"/><Relationship Id="rId10" Type="http://schemas.openxmlformats.org/officeDocument/2006/relationships/image" Target="../media/image13.png"/><Relationship Id="rId19" Type="http://schemas.openxmlformats.org/officeDocument/2006/relationships/image" Target="../media/image21.png"/><Relationship Id="rId4" Type="http://schemas.openxmlformats.org/officeDocument/2006/relationships/image" Target="../media/image7.gif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5" Type="http://schemas.openxmlformats.org/officeDocument/2006/relationships/image" Target="../media/image35.jpg"/><Relationship Id="rId4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jpeg"/><Relationship Id="rId5" Type="http://schemas.openxmlformats.org/officeDocument/2006/relationships/image" Target="../media/image51.jp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jpg"/><Relationship Id="rId5" Type="http://schemas.openxmlformats.org/officeDocument/2006/relationships/image" Target="../media/image58.jpg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jpg"/><Relationship Id="rId5" Type="http://schemas.openxmlformats.org/officeDocument/2006/relationships/image" Target="../media/image64.jpg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8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1.png"/><Relationship Id="rId10" Type="http://schemas.openxmlformats.org/officeDocument/2006/relationships/image" Target="../media/image8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Obrázok 1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1297044" y="404664"/>
            <a:ext cx="6552728" cy="7909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BETLIAR CASTLE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2962423" y="1762443"/>
            <a:ext cx="32191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D4319969-6C86-4A1F-8BCE-730EF5DD70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07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sndAc>
          <p:stSnd loop="1">
            <p:snd r:embed="rId2" name="Alpe d'Huez Band.wav"/>
          </p:stSnd>
        </p:sndAc>
      </p:transition>
    </mc:Choice>
    <mc:Fallback xmlns="">
      <p:transition advClick="0" advTm="8000">
        <p:sndAc>
          <p:stSnd loop="1">
            <p:snd r:embed="rId5" name="Alpe d'Huez B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20" y="5105815"/>
            <a:ext cx="1656184" cy="1589935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grpSp>
        <p:nvGrpSpPr>
          <p:cNvPr id="119" name="Skupina 118"/>
          <p:cNvGrpSpPr/>
          <p:nvPr/>
        </p:nvGrpSpPr>
        <p:grpSpPr>
          <a:xfrm>
            <a:off x="7662410" y="376687"/>
            <a:ext cx="1140260" cy="855196"/>
            <a:chOff x="7164288" y="641349"/>
            <a:chExt cx="1140260" cy="855196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288" y="641350"/>
              <a:ext cx="1140260" cy="855195"/>
            </a:xfrm>
            <a:prstGeom prst="rect">
              <a:avLst/>
            </a:prstGeom>
          </p:spPr>
        </p:pic>
        <p:sp>
          <p:nvSpPr>
            <p:cNvPr id="14" name="Obdĺžnik 13"/>
            <p:cNvSpPr/>
            <p:nvPr/>
          </p:nvSpPr>
          <p:spPr>
            <a:xfrm>
              <a:off x="7164288" y="641349"/>
              <a:ext cx="1140260" cy="855195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</p:grpSp>
      <p:grpSp>
        <p:nvGrpSpPr>
          <p:cNvPr id="114" name="Skupina 113"/>
          <p:cNvGrpSpPr/>
          <p:nvPr/>
        </p:nvGrpSpPr>
        <p:grpSpPr>
          <a:xfrm rot="409385">
            <a:off x="1883953" y="5583779"/>
            <a:ext cx="1348316" cy="900000"/>
            <a:chOff x="4447192" y="4366510"/>
            <a:chExt cx="1348316" cy="900000"/>
          </a:xfrm>
        </p:grpSpPr>
        <p:grpSp>
          <p:nvGrpSpPr>
            <p:cNvPr id="32" name="Skupina 31"/>
            <p:cNvGrpSpPr/>
            <p:nvPr/>
          </p:nvGrpSpPr>
          <p:grpSpPr>
            <a:xfrm>
              <a:off x="4447192" y="4366510"/>
              <a:ext cx="1348316" cy="900000"/>
              <a:chOff x="1674335" y="3501008"/>
              <a:chExt cx="1348316" cy="900000"/>
            </a:xfrm>
          </p:grpSpPr>
          <p:pic>
            <p:nvPicPr>
              <p:cNvPr id="17" name="Obrázok 1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8" name="BlokTextu 17"/>
              <p:cNvSpPr txBox="1"/>
              <p:nvPr/>
            </p:nvSpPr>
            <p:spPr>
              <a:xfrm>
                <a:off x="1853762" y="4024300"/>
                <a:ext cx="1157109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600" i="1" u="sng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Замок Бетляр</a:t>
                </a:r>
                <a:endParaRPr lang="sk-SK" sz="600" i="1" u="sng">
                  <a:solidFill>
                    <a:srgbClr val="082FAA"/>
                  </a:solidFill>
                  <a:latin typeface="Cooper Std Black" pitchFamily="18" charset="0"/>
                </a:endParaRPr>
              </a:p>
            </p:txBody>
          </p:sp>
          <p:sp>
            <p:nvSpPr>
              <p:cNvPr id="19" name="BlokTextu 18"/>
              <p:cNvSpPr txBox="1"/>
              <p:nvPr/>
            </p:nvSpPr>
            <p:spPr>
              <a:xfrm>
                <a:off x="2037859" y="4126633"/>
                <a:ext cx="791663" cy="169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500" i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Словакия</a:t>
                </a:r>
                <a:endParaRPr lang="sk-SK" sz="500" i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99" name="Obrázok 98"/>
            <p:cNvPicPr>
              <a:picLocks noChangeAspect="1"/>
            </p:cNvPicPr>
            <p:nvPr/>
          </p:nvPicPr>
          <p:blipFill>
            <a:blip r:embed="rId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885" y="4437112"/>
              <a:ext cx="540000" cy="249233"/>
            </a:xfrm>
            <a:prstGeom prst="rect">
              <a:avLst/>
            </a:prstGeom>
          </p:spPr>
        </p:pic>
      </p:grpSp>
      <p:grpSp>
        <p:nvGrpSpPr>
          <p:cNvPr id="105" name="Skupina 104"/>
          <p:cNvGrpSpPr/>
          <p:nvPr/>
        </p:nvGrpSpPr>
        <p:grpSpPr>
          <a:xfrm rot="21098128">
            <a:off x="842094" y="5438304"/>
            <a:ext cx="1348316" cy="900000"/>
            <a:chOff x="4442170" y="287088"/>
            <a:chExt cx="1348316" cy="900000"/>
          </a:xfrm>
        </p:grpSpPr>
        <p:grpSp>
          <p:nvGrpSpPr>
            <p:cNvPr id="77" name="Skupina 76"/>
            <p:cNvGrpSpPr/>
            <p:nvPr/>
          </p:nvGrpSpPr>
          <p:grpSpPr>
            <a:xfrm>
              <a:off x="4442170" y="287088"/>
              <a:ext cx="1348316" cy="900000"/>
              <a:chOff x="1674335" y="3501008"/>
              <a:chExt cx="1348316" cy="900000"/>
            </a:xfrm>
          </p:grpSpPr>
          <p:pic>
            <p:nvPicPr>
              <p:cNvPr id="78" name="Obrázok 7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9" name="BlokTextu 78"/>
              <p:cNvSpPr txBox="1"/>
              <p:nvPr/>
            </p:nvSpPr>
            <p:spPr>
              <a:xfrm>
                <a:off x="1895005" y="4016606"/>
                <a:ext cx="11158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Kaštieľ Betliar</a:t>
                </a:r>
              </a:p>
            </p:txBody>
          </p:sp>
          <p:sp>
            <p:nvSpPr>
              <p:cNvPr id="80" name="BlokTextu 79"/>
              <p:cNvSpPr txBox="1"/>
              <p:nvPr/>
            </p:nvSpPr>
            <p:spPr>
              <a:xfrm>
                <a:off x="2058189" y="411940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Slovensko</a:t>
                </a:r>
              </a:p>
            </p:txBody>
          </p:sp>
        </p:grpSp>
        <p:pic>
          <p:nvPicPr>
            <p:cNvPr id="89" name="Obrázok 88"/>
            <p:cNvPicPr>
              <a:picLocks noChangeAspect="1"/>
            </p:cNvPicPr>
            <p:nvPr/>
          </p:nvPicPr>
          <p:blipFill>
            <a:blip r:embed="rId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32656"/>
              <a:ext cx="540000" cy="249233"/>
            </a:xfrm>
            <a:prstGeom prst="rect">
              <a:avLst/>
            </a:prstGeom>
          </p:spPr>
        </p:pic>
      </p:grpSp>
      <p:grpSp>
        <p:nvGrpSpPr>
          <p:cNvPr id="107" name="Skupina 106"/>
          <p:cNvGrpSpPr/>
          <p:nvPr/>
        </p:nvGrpSpPr>
        <p:grpSpPr>
          <a:xfrm>
            <a:off x="1361953" y="4980729"/>
            <a:ext cx="1348316" cy="900000"/>
            <a:chOff x="4442170" y="1305083"/>
            <a:chExt cx="1348316" cy="900000"/>
          </a:xfrm>
        </p:grpSpPr>
        <p:grpSp>
          <p:nvGrpSpPr>
            <p:cNvPr id="65" name="Skupina 64"/>
            <p:cNvGrpSpPr/>
            <p:nvPr/>
          </p:nvGrpSpPr>
          <p:grpSpPr>
            <a:xfrm>
              <a:off x="4442170" y="1305083"/>
              <a:ext cx="1348316" cy="900000"/>
              <a:chOff x="1674335" y="3501008"/>
              <a:chExt cx="1348316" cy="900000"/>
            </a:xfrm>
          </p:grpSpPr>
          <p:pic>
            <p:nvPicPr>
              <p:cNvPr id="66" name="Obrázok 6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7" name="BlokTextu 66"/>
              <p:cNvSpPr txBox="1"/>
              <p:nvPr/>
            </p:nvSpPr>
            <p:spPr>
              <a:xfrm>
                <a:off x="1944335" y="4016606"/>
                <a:ext cx="106653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El Palacio Betliar</a:t>
                </a:r>
              </a:p>
            </p:txBody>
          </p:sp>
          <p:sp>
            <p:nvSpPr>
              <p:cNvPr id="68" name="BlokTextu 67"/>
              <p:cNvSpPr txBox="1"/>
              <p:nvPr/>
            </p:nvSpPr>
            <p:spPr>
              <a:xfrm>
                <a:off x="2078449" y="413270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b="1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Eslovaquia</a:t>
                </a:r>
              </a:p>
            </p:txBody>
          </p:sp>
        </p:grpSp>
        <p:pic>
          <p:nvPicPr>
            <p:cNvPr id="91" name="Obrázok 90"/>
            <p:cNvPicPr>
              <a:picLocks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1340768"/>
              <a:ext cx="504000" cy="249233"/>
            </a:xfrm>
            <a:prstGeom prst="rect">
              <a:avLst/>
            </a:prstGeom>
          </p:spPr>
        </p:pic>
      </p:grpSp>
      <p:grpSp>
        <p:nvGrpSpPr>
          <p:cNvPr id="108" name="Skupina 107"/>
          <p:cNvGrpSpPr/>
          <p:nvPr/>
        </p:nvGrpSpPr>
        <p:grpSpPr>
          <a:xfrm rot="21002913">
            <a:off x="2223256" y="5318795"/>
            <a:ext cx="1348316" cy="900000"/>
            <a:chOff x="5940152" y="1305083"/>
            <a:chExt cx="1348316" cy="900000"/>
          </a:xfrm>
        </p:grpSpPr>
        <p:grpSp>
          <p:nvGrpSpPr>
            <p:cNvPr id="69" name="Skupina 68"/>
            <p:cNvGrpSpPr/>
            <p:nvPr/>
          </p:nvGrpSpPr>
          <p:grpSpPr>
            <a:xfrm>
              <a:off x="5940152" y="1305083"/>
              <a:ext cx="1348316" cy="900000"/>
              <a:chOff x="1674335" y="3501008"/>
              <a:chExt cx="1348316" cy="900000"/>
            </a:xfrm>
          </p:grpSpPr>
          <p:pic>
            <p:nvPicPr>
              <p:cNvPr id="70" name="Obrázok 6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1" name="BlokTextu 70"/>
              <p:cNvSpPr txBox="1"/>
              <p:nvPr/>
            </p:nvSpPr>
            <p:spPr>
              <a:xfrm>
                <a:off x="1808419" y="4016607"/>
                <a:ext cx="120245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Palazzo Betliar</a:t>
                </a:r>
              </a:p>
            </p:txBody>
          </p:sp>
          <p:sp>
            <p:nvSpPr>
              <p:cNvPr id="72" name="BlokTextu 71"/>
              <p:cNvSpPr txBox="1"/>
              <p:nvPr/>
            </p:nvSpPr>
            <p:spPr>
              <a:xfrm>
                <a:off x="2001287" y="4125447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Slovacchia</a:t>
                </a:r>
              </a:p>
            </p:txBody>
          </p:sp>
        </p:grpSp>
        <p:pic>
          <p:nvPicPr>
            <p:cNvPr id="93" name="Obrázok 92"/>
            <p:cNvPicPr>
              <a:picLocks noChangeAspect="1"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184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3" name="Skupina 112"/>
          <p:cNvGrpSpPr/>
          <p:nvPr/>
        </p:nvGrpSpPr>
        <p:grpSpPr>
          <a:xfrm rot="21103564">
            <a:off x="1574543" y="5653878"/>
            <a:ext cx="1348316" cy="900000"/>
            <a:chOff x="5941578" y="3356992"/>
            <a:chExt cx="1348316" cy="900000"/>
          </a:xfrm>
        </p:grpSpPr>
        <p:grpSp>
          <p:nvGrpSpPr>
            <p:cNvPr id="45" name="Skupina 44"/>
            <p:cNvGrpSpPr/>
            <p:nvPr/>
          </p:nvGrpSpPr>
          <p:grpSpPr>
            <a:xfrm>
              <a:off x="5941578" y="3356992"/>
              <a:ext cx="1348316" cy="900000"/>
              <a:chOff x="1674335" y="3501008"/>
              <a:chExt cx="1348316" cy="900000"/>
            </a:xfrm>
          </p:grpSpPr>
          <p:pic>
            <p:nvPicPr>
              <p:cNvPr id="46" name="Obrázok 4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7" name="BlokTextu 46"/>
              <p:cNvSpPr txBox="1"/>
              <p:nvPr/>
            </p:nvSpPr>
            <p:spPr>
              <a:xfrm>
                <a:off x="1869867" y="4016606"/>
                <a:ext cx="114100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Betliar Kasteel</a:t>
                </a:r>
              </a:p>
            </p:txBody>
          </p:sp>
          <p:sp>
            <p:nvSpPr>
              <p:cNvPr id="48" name="BlokTextu 47"/>
              <p:cNvSpPr txBox="1"/>
              <p:nvPr/>
            </p:nvSpPr>
            <p:spPr>
              <a:xfrm>
                <a:off x="2043170" y="4139740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Slowakije</a:t>
                </a:r>
              </a:p>
            </p:txBody>
          </p:sp>
        </p:grpSp>
        <p:pic>
          <p:nvPicPr>
            <p:cNvPr id="102" name="Obrázok 101"/>
            <p:cNvPicPr>
              <a:picLocks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3429000"/>
              <a:ext cx="540000" cy="252000"/>
            </a:xfrm>
            <a:prstGeom prst="rect">
              <a:avLst/>
            </a:prstGeom>
          </p:spPr>
        </p:pic>
      </p:grpSp>
      <p:grpSp>
        <p:nvGrpSpPr>
          <p:cNvPr id="109" name="Skupina 108"/>
          <p:cNvGrpSpPr/>
          <p:nvPr/>
        </p:nvGrpSpPr>
        <p:grpSpPr>
          <a:xfrm rot="462281">
            <a:off x="2680876" y="4749222"/>
            <a:ext cx="1348316" cy="900000"/>
            <a:chOff x="4447192" y="2335642"/>
            <a:chExt cx="1348316" cy="900000"/>
          </a:xfrm>
        </p:grpSpPr>
        <p:grpSp>
          <p:nvGrpSpPr>
            <p:cNvPr id="53" name="Skupina 52"/>
            <p:cNvGrpSpPr/>
            <p:nvPr/>
          </p:nvGrpSpPr>
          <p:grpSpPr>
            <a:xfrm>
              <a:off x="4447192" y="2335642"/>
              <a:ext cx="1348316" cy="900000"/>
              <a:chOff x="1674335" y="3501008"/>
              <a:chExt cx="1348316" cy="900000"/>
            </a:xfrm>
          </p:grpSpPr>
          <p:pic>
            <p:nvPicPr>
              <p:cNvPr id="54" name="Obrázok 5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BlokTextu 54"/>
              <p:cNvSpPr txBox="1"/>
              <p:nvPr/>
            </p:nvSpPr>
            <p:spPr>
              <a:xfrm>
                <a:off x="1837897" y="4016607"/>
                <a:ext cx="117297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A betléri kastély</a:t>
                </a:r>
              </a:p>
            </p:txBody>
          </p:sp>
          <p:sp>
            <p:nvSpPr>
              <p:cNvPr id="56" name="BlokTextu 55"/>
              <p:cNvSpPr txBox="1"/>
              <p:nvPr/>
            </p:nvSpPr>
            <p:spPr>
              <a:xfrm>
                <a:off x="2043966" y="4142545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Szlovákia</a:t>
                </a:r>
              </a:p>
            </p:txBody>
          </p:sp>
        </p:grpSp>
        <p:pic>
          <p:nvPicPr>
            <p:cNvPr id="95" name="Obrázok 94"/>
            <p:cNvPicPr>
              <a:picLocks noChangeAspect="1"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2420888"/>
              <a:ext cx="540000" cy="249233"/>
            </a:xfrm>
            <a:prstGeom prst="rect">
              <a:avLst/>
            </a:prstGeom>
          </p:spPr>
        </p:pic>
      </p:grpSp>
      <p:grpSp>
        <p:nvGrpSpPr>
          <p:cNvPr id="117" name="Skupina 116"/>
          <p:cNvGrpSpPr/>
          <p:nvPr/>
        </p:nvGrpSpPr>
        <p:grpSpPr>
          <a:xfrm rot="21190484">
            <a:off x="2303882" y="4558567"/>
            <a:ext cx="1348316" cy="900000"/>
            <a:chOff x="5941578" y="4365104"/>
            <a:chExt cx="1348316" cy="900000"/>
          </a:xfrm>
        </p:grpSpPr>
        <p:grpSp>
          <p:nvGrpSpPr>
            <p:cNvPr id="33" name="Skupina 32"/>
            <p:cNvGrpSpPr/>
            <p:nvPr/>
          </p:nvGrpSpPr>
          <p:grpSpPr>
            <a:xfrm>
              <a:off x="5941578" y="4365104"/>
              <a:ext cx="1348316" cy="900000"/>
              <a:chOff x="1674335" y="3501008"/>
              <a:chExt cx="1348316" cy="900000"/>
            </a:xfrm>
          </p:grpSpPr>
          <p:pic>
            <p:nvPicPr>
              <p:cNvPr id="34" name="Obrázok 3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5" name="BlokTextu 34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Slottet i Betliar</a:t>
                </a:r>
              </a:p>
            </p:txBody>
          </p:sp>
          <p:sp>
            <p:nvSpPr>
              <p:cNvPr id="36" name="BlokTextu 3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Slovakien</a:t>
                </a:r>
              </a:p>
            </p:txBody>
          </p:sp>
        </p:grpSp>
        <p:pic>
          <p:nvPicPr>
            <p:cNvPr id="98" name="Obrázok 97"/>
            <p:cNvPicPr>
              <a:picLocks noChangeAspect="1"/>
            </p:cNvPicPr>
            <p:nvPr/>
          </p:nvPicPr>
          <p:blipFill>
            <a:blip r:embed="rId1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500" y="4437111"/>
              <a:ext cx="540000" cy="249233"/>
            </a:xfrm>
            <a:prstGeom prst="rect">
              <a:avLst/>
            </a:prstGeom>
          </p:spPr>
        </p:pic>
      </p:grpSp>
      <p:grpSp>
        <p:nvGrpSpPr>
          <p:cNvPr id="116" name="Skupina 115"/>
          <p:cNvGrpSpPr/>
          <p:nvPr/>
        </p:nvGrpSpPr>
        <p:grpSpPr>
          <a:xfrm rot="459796">
            <a:off x="1123552" y="4637140"/>
            <a:ext cx="1348316" cy="900000"/>
            <a:chOff x="7452320" y="3356992"/>
            <a:chExt cx="1348316" cy="900000"/>
          </a:xfrm>
        </p:grpSpPr>
        <p:grpSp>
          <p:nvGrpSpPr>
            <p:cNvPr id="49" name="Skupina 48"/>
            <p:cNvGrpSpPr/>
            <p:nvPr/>
          </p:nvGrpSpPr>
          <p:grpSpPr>
            <a:xfrm>
              <a:off x="7452320" y="3356992"/>
              <a:ext cx="1348316" cy="900000"/>
              <a:chOff x="1674335" y="3501008"/>
              <a:chExt cx="1348316" cy="900000"/>
            </a:xfrm>
          </p:grpSpPr>
          <p:pic>
            <p:nvPicPr>
              <p:cNvPr id="50" name="Obrázok 4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1" name="BlokTextu 50"/>
              <p:cNvSpPr txBox="1"/>
              <p:nvPr/>
            </p:nvSpPr>
            <p:spPr>
              <a:xfrm>
                <a:off x="1950726" y="4016606"/>
                <a:ext cx="106014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Betliar Kalesi</a:t>
                </a:r>
              </a:p>
            </p:txBody>
          </p:sp>
          <p:sp>
            <p:nvSpPr>
              <p:cNvPr id="52" name="BlokTextu 51"/>
              <p:cNvSpPr txBox="1"/>
              <p:nvPr/>
            </p:nvSpPr>
            <p:spPr>
              <a:xfrm>
                <a:off x="2077236" y="413778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Slovakya</a:t>
                </a:r>
              </a:p>
            </p:txBody>
          </p:sp>
        </p:grpSp>
        <p:pic>
          <p:nvPicPr>
            <p:cNvPr id="97" name="Obrázok 96"/>
            <p:cNvPicPr>
              <a:picLocks noChangeAspect="1"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6889" y="3421680"/>
              <a:ext cx="540000" cy="249233"/>
            </a:xfrm>
            <a:prstGeom prst="rect">
              <a:avLst/>
            </a:prstGeom>
          </p:spPr>
        </p:pic>
      </p:grpSp>
      <p:grpSp>
        <p:nvGrpSpPr>
          <p:cNvPr id="115" name="Skupina 114"/>
          <p:cNvGrpSpPr/>
          <p:nvPr/>
        </p:nvGrpSpPr>
        <p:grpSpPr>
          <a:xfrm rot="20769491">
            <a:off x="2725763" y="5617135"/>
            <a:ext cx="1348316" cy="900000"/>
            <a:chOff x="7429462" y="4365104"/>
            <a:chExt cx="1348316" cy="900000"/>
          </a:xfrm>
        </p:grpSpPr>
        <p:grpSp>
          <p:nvGrpSpPr>
            <p:cNvPr id="37" name="Skupina 36"/>
            <p:cNvGrpSpPr/>
            <p:nvPr/>
          </p:nvGrpSpPr>
          <p:grpSpPr>
            <a:xfrm>
              <a:off x="7429462" y="4365104"/>
              <a:ext cx="1348316" cy="900000"/>
              <a:chOff x="1674335" y="3501008"/>
              <a:chExt cx="1348316" cy="900000"/>
            </a:xfrm>
          </p:grpSpPr>
          <p:pic>
            <p:nvPicPr>
              <p:cNvPr id="38" name="Obrázok 3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9" name="BlokTextu 38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he-IL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טירת בטליאר</a:t>
                </a:r>
                <a:endParaRPr lang="sk-SK" sz="700" b="1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40" name="BlokTextu 39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600" b="1" i="1">
                    <a:solidFill>
                      <a:srgbClr val="082FAA"/>
                    </a:solidFill>
                    <a:latin typeface="Cupertino" pitchFamily="2" charset="0"/>
                  </a:rPr>
                  <a:t>סלובקיה</a:t>
                </a:r>
                <a:endParaRPr lang="sk-SK" sz="600" b="1" i="1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103" name="Obrázok 102"/>
            <p:cNvPicPr>
              <a:picLocks noChangeAspect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37110"/>
              <a:ext cx="540000" cy="249233"/>
            </a:xfrm>
            <a:prstGeom prst="rect">
              <a:avLst/>
            </a:prstGeom>
          </p:spPr>
        </p:pic>
      </p:grpSp>
      <p:grpSp>
        <p:nvGrpSpPr>
          <p:cNvPr id="110" name="Skupina 109"/>
          <p:cNvGrpSpPr/>
          <p:nvPr/>
        </p:nvGrpSpPr>
        <p:grpSpPr>
          <a:xfrm rot="651171">
            <a:off x="1232717" y="5146355"/>
            <a:ext cx="1348316" cy="900000"/>
            <a:chOff x="5945361" y="2335642"/>
            <a:chExt cx="1348316" cy="900000"/>
          </a:xfrm>
        </p:grpSpPr>
        <p:grpSp>
          <p:nvGrpSpPr>
            <p:cNvPr id="57" name="Skupina 56"/>
            <p:cNvGrpSpPr/>
            <p:nvPr/>
          </p:nvGrpSpPr>
          <p:grpSpPr>
            <a:xfrm>
              <a:off x="5945361" y="2335642"/>
              <a:ext cx="1348316" cy="900000"/>
              <a:chOff x="1674335" y="3501008"/>
              <a:chExt cx="1348316" cy="900000"/>
            </a:xfrm>
          </p:grpSpPr>
          <p:pic>
            <p:nvPicPr>
              <p:cNvPr id="58" name="Obrázok 5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9" name="BlokTextu 58"/>
              <p:cNvSpPr txBox="1"/>
              <p:nvPr/>
            </p:nvSpPr>
            <p:spPr>
              <a:xfrm>
                <a:off x="1792233" y="4016605"/>
                <a:ext cx="121863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Château de Betliar</a:t>
                </a:r>
              </a:p>
            </p:txBody>
          </p:sp>
          <p:sp>
            <p:nvSpPr>
              <p:cNvPr id="60" name="BlokTextu 59"/>
              <p:cNvSpPr txBox="1"/>
              <p:nvPr/>
            </p:nvSpPr>
            <p:spPr>
              <a:xfrm>
                <a:off x="2005082" y="412904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Slovaquie</a:t>
                </a:r>
              </a:p>
            </p:txBody>
          </p:sp>
        </p:grpSp>
        <p:pic>
          <p:nvPicPr>
            <p:cNvPr id="90" name="Obrázok 89"/>
            <p:cNvPicPr>
              <a:picLocks noChangeAspect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2415416"/>
              <a:ext cx="540000" cy="249233"/>
            </a:xfrm>
            <a:prstGeom prst="rect">
              <a:avLst/>
            </a:prstGeom>
          </p:spPr>
        </p:pic>
      </p:grpSp>
      <p:grpSp>
        <p:nvGrpSpPr>
          <p:cNvPr id="111" name="Skupina 110"/>
          <p:cNvGrpSpPr/>
          <p:nvPr/>
        </p:nvGrpSpPr>
        <p:grpSpPr>
          <a:xfrm>
            <a:off x="2047179" y="5348203"/>
            <a:ext cx="1348316" cy="900000"/>
            <a:chOff x="7445747" y="2335642"/>
            <a:chExt cx="1348316" cy="900000"/>
          </a:xfrm>
        </p:grpSpPr>
        <p:grpSp>
          <p:nvGrpSpPr>
            <p:cNvPr id="61" name="Skupina 60"/>
            <p:cNvGrpSpPr/>
            <p:nvPr/>
          </p:nvGrpSpPr>
          <p:grpSpPr>
            <a:xfrm>
              <a:off x="7445747" y="2335642"/>
              <a:ext cx="1348316" cy="900000"/>
              <a:chOff x="1674335" y="3501008"/>
              <a:chExt cx="1348316" cy="900000"/>
            </a:xfrm>
          </p:grpSpPr>
          <p:pic>
            <p:nvPicPr>
              <p:cNvPr id="62" name="Obrázok 6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3" name="BlokTextu 62"/>
              <p:cNvSpPr txBox="1"/>
              <p:nvPr/>
            </p:nvSpPr>
            <p:spPr>
              <a:xfrm>
                <a:off x="1751263" y="3985632"/>
                <a:ext cx="125960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K</a:t>
                </a:r>
                <a:r>
                  <a:rPr lang="el-GR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άστρο </a:t>
                </a:r>
                <a:r>
                  <a:rPr lang="sk-SK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Betliar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64" name="BlokTextu 63"/>
              <p:cNvSpPr txBox="1"/>
              <p:nvPr/>
            </p:nvSpPr>
            <p:spPr>
              <a:xfrm>
                <a:off x="1983834" y="4139038"/>
                <a:ext cx="7916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700" b="1" i="1">
                    <a:solidFill>
                      <a:srgbClr val="082FAA"/>
                    </a:solidFill>
                  </a:rPr>
                  <a:t>Σλοβακία</a:t>
                </a:r>
                <a:endParaRPr lang="sk-SK" sz="700" b="1" i="1">
                  <a:solidFill>
                    <a:srgbClr val="082FAA"/>
                  </a:solidFill>
                </a:endParaRPr>
              </a:p>
            </p:txBody>
          </p:sp>
        </p:grpSp>
        <p:pic>
          <p:nvPicPr>
            <p:cNvPr id="101" name="Obrázok 100"/>
            <p:cNvPicPr>
              <a:picLocks noChangeAspect="1"/>
            </p:cNvPicPr>
            <p:nvPr/>
          </p:nvPicPr>
          <p:blipFill>
            <a:blip r:embed="rId16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sharpenSoften amount="82000"/>
                      </a14:imgEffect>
                      <a14:imgEffect>
                        <a14:saturation sat="3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2407481"/>
              <a:ext cx="540000" cy="249233"/>
            </a:xfrm>
            <a:prstGeom prst="rect">
              <a:avLst/>
            </a:prstGeom>
          </p:spPr>
        </p:pic>
      </p:grpSp>
      <p:grpSp>
        <p:nvGrpSpPr>
          <p:cNvPr id="118" name="Skupina 117"/>
          <p:cNvGrpSpPr/>
          <p:nvPr/>
        </p:nvGrpSpPr>
        <p:grpSpPr>
          <a:xfrm rot="20487316">
            <a:off x="667675" y="5023623"/>
            <a:ext cx="1348316" cy="900000"/>
            <a:chOff x="7452320" y="1305083"/>
            <a:chExt cx="1348316" cy="900000"/>
          </a:xfrm>
        </p:grpSpPr>
        <p:grpSp>
          <p:nvGrpSpPr>
            <p:cNvPr id="73" name="Skupina 72"/>
            <p:cNvGrpSpPr/>
            <p:nvPr/>
          </p:nvGrpSpPr>
          <p:grpSpPr>
            <a:xfrm>
              <a:off x="7452320" y="1305083"/>
              <a:ext cx="1348316" cy="900000"/>
              <a:chOff x="1674335" y="3501008"/>
              <a:chExt cx="1348316" cy="900000"/>
            </a:xfrm>
          </p:grpSpPr>
          <p:pic>
            <p:nvPicPr>
              <p:cNvPr id="74" name="Obrázok 7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5" name="BlokTextu 74"/>
              <p:cNvSpPr txBox="1"/>
              <p:nvPr/>
            </p:nvSpPr>
            <p:spPr>
              <a:xfrm>
                <a:off x="1832353" y="4016606"/>
                <a:ext cx="117851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Das Schloss Betliar</a:t>
                </a:r>
              </a:p>
            </p:txBody>
          </p:sp>
          <p:sp>
            <p:nvSpPr>
              <p:cNvPr id="76" name="BlokTextu 75"/>
              <p:cNvSpPr txBox="1"/>
              <p:nvPr/>
            </p:nvSpPr>
            <p:spPr>
              <a:xfrm>
                <a:off x="2049466" y="4140217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Slowakei</a:t>
                </a:r>
              </a:p>
            </p:txBody>
          </p:sp>
        </p:grpSp>
        <p:pic>
          <p:nvPicPr>
            <p:cNvPr id="94" name="Obrázok 93"/>
            <p:cNvPicPr>
              <a:picLocks noChangeAspect="1"/>
            </p:cNvPicPr>
            <p:nvPr/>
          </p:nvPicPr>
          <p:blipFill>
            <a:blip r:embed="rId1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2" name="Skupina 111"/>
          <p:cNvGrpSpPr/>
          <p:nvPr/>
        </p:nvGrpSpPr>
        <p:grpSpPr>
          <a:xfrm rot="313077">
            <a:off x="2534259" y="5038857"/>
            <a:ext cx="1353338" cy="900000"/>
            <a:chOff x="4442170" y="3356992"/>
            <a:chExt cx="1353338" cy="900000"/>
          </a:xfrm>
        </p:grpSpPr>
        <p:grpSp>
          <p:nvGrpSpPr>
            <p:cNvPr id="41" name="Skupina 40"/>
            <p:cNvGrpSpPr/>
            <p:nvPr/>
          </p:nvGrpSpPr>
          <p:grpSpPr>
            <a:xfrm>
              <a:off x="4447192" y="3356992"/>
              <a:ext cx="1348316" cy="900000"/>
              <a:chOff x="1674335" y="3501008"/>
              <a:chExt cx="1348316" cy="900000"/>
            </a:xfrm>
          </p:grpSpPr>
          <p:pic>
            <p:nvPicPr>
              <p:cNvPr id="42" name="Obrázok 4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3" name="BlokTextu 42"/>
              <p:cNvSpPr txBox="1"/>
              <p:nvPr/>
            </p:nvSpPr>
            <p:spPr>
              <a:xfrm>
                <a:off x="1901665" y="4016608"/>
                <a:ext cx="110920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Castelul Betliar</a:t>
                </a:r>
              </a:p>
            </p:txBody>
          </p:sp>
          <p:sp>
            <p:nvSpPr>
              <p:cNvPr id="44" name="BlokTextu 43"/>
              <p:cNvSpPr txBox="1"/>
              <p:nvPr/>
            </p:nvSpPr>
            <p:spPr>
              <a:xfrm>
                <a:off x="2063484" y="41388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Slovacia</a:t>
                </a:r>
              </a:p>
            </p:txBody>
          </p:sp>
        </p:grpSp>
        <p:pic>
          <p:nvPicPr>
            <p:cNvPr id="100" name="Obrázok 99"/>
            <p:cNvPicPr>
              <a:picLocks noChangeAspect="1"/>
            </p:cNvPicPr>
            <p:nvPr/>
          </p:nvPicPr>
          <p:blipFill>
            <a:blip r:embed="rId1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429000"/>
              <a:ext cx="540000" cy="249233"/>
            </a:xfrm>
            <a:prstGeom prst="rect">
              <a:avLst/>
            </a:prstGeom>
          </p:spPr>
        </p:pic>
      </p:grpSp>
      <p:grpSp>
        <p:nvGrpSpPr>
          <p:cNvPr id="104" name="Skupina 103"/>
          <p:cNvGrpSpPr/>
          <p:nvPr/>
        </p:nvGrpSpPr>
        <p:grpSpPr>
          <a:xfrm rot="21002011">
            <a:off x="1497929" y="5223052"/>
            <a:ext cx="1348316" cy="900000"/>
            <a:chOff x="7452320" y="285487"/>
            <a:chExt cx="1348316" cy="900000"/>
          </a:xfrm>
        </p:grpSpPr>
        <p:grpSp>
          <p:nvGrpSpPr>
            <p:cNvPr id="85" name="Skupina 84"/>
            <p:cNvGrpSpPr/>
            <p:nvPr/>
          </p:nvGrpSpPr>
          <p:grpSpPr>
            <a:xfrm>
              <a:off x="7452320" y="285487"/>
              <a:ext cx="1348316" cy="900000"/>
              <a:chOff x="1674335" y="3501008"/>
              <a:chExt cx="1348316" cy="900000"/>
            </a:xfrm>
          </p:grpSpPr>
          <p:pic>
            <p:nvPicPr>
              <p:cNvPr id="86" name="Obrázok 8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7" name="BlokTextu 86"/>
              <p:cNvSpPr txBox="1"/>
              <p:nvPr/>
            </p:nvSpPr>
            <p:spPr>
              <a:xfrm>
                <a:off x="1906108" y="4016606"/>
                <a:ext cx="110476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The Betliar Castle</a:t>
                </a:r>
              </a:p>
            </p:txBody>
          </p:sp>
          <p:sp>
            <p:nvSpPr>
              <p:cNvPr id="88" name="BlokTextu 87"/>
              <p:cNvSpPr txBox="1"/>
              <p:nvPr/>
            </p:nvSpPr>
            <p:spPr>
              <a:xfrm>
                <a:off x="2076833" y="4132610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Slovakia</a:t>
                </a:r>
              </a:p>
            </p:txBody>
          </p:sp>
        </p:grpSp>
        <p:pic>
          <p:nvPicPr>
            <p:cNvPr id="92" name="Obrázok 91"/>
            <p:cNvPicPr>
              <a:picLocks noChangeAspect="1"/>
            </p:cNvPicPr>
            <p:nvPr/>
          </p:nvPicPr>
          <p:blipFill>
            <a:blip r:embed="rId2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335423"/>
              <a:ext cx="540000" cy="249233"/>
            </a:xfrm>
            <a:prstGeom prst="rect">
              <a:avLst/>
            </a:prstGeom>
          </p:spPr>
        </p:pic>
      </p:grpSp>
      <p:grpSp>
        <p:nvGrpSpPr>
          <p:cNvPr id="106" name="Skupina 105"/>
          <p:cNvGrpSpPr/>
          <p:nvPr/>
        </p:nvGrpSpPr>
        <p:grpSpPr>
          <a:xfrm rot="374923">
            <a:off x="2239630" y="5530728"/>
            <a:ext cx="1348316" cy="900000"/>
            <a:chOff x="5940152" y="285487"/>
            <a:chExt cx="1348316" cy="900000"/>
          </a:xfrm>
        </p:grpSpPr>
        <p:grpSp>
          <p:nvGrpSpPr>
            <p:cNvPr id="81" name="Skupina 80"/>
            <p:cNvGrpSpPr/>
            <p:nvPr/>
          </p:nvGrpSpPr>
          <p:grpSpPr>
            <a:xfrm>
              <a:off x="5940152" y="285487"/>
              <a:ext cx="1348316" cy="900000"/>
              <a:chOff x="1674335" y="3501008"/>
              <a:chExt cx="1348316" cy="900000"/>
            </a:xfrm>
          </p:grpSpPr>
          <p:pic>
            <p:nvPicPr>
              <p:cNvPr id="82" name="Obrázok 8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3" name="BlokTextu 82"/>
              <p:cNvSpPr txBox="1"/>
              <p:nvPr/>
            </p:nvSpPr>
            <p:spPr>
              <a:xfrm>
                <a:off x="1814185" y="4016607"/>
                <a:ext cx="119668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O Castelo Betliar</a:t>
                </a:r>
              </a:p>
            </p:txBody>
          </p:sp>
          <p:sp>
            <p:nvSpPr>
              <p:cNvPr id="84" name="BlokTextu 83"/>
              <p:cNvSpPr txBox="1"/>
              <p:nvPr/>
            </p:nvSpPr>
            <p:spPr>
              <a:xfrm>
                <a:off x="2084246" y="4126056"/>
                <a:ext cx="661577" cy="186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Eslováquia</a:t>
                </a:r>
              </a:p>
            </p:txBody>
          </p:sp>
        </p:grpSp>
        <p:pic>
          <p:nvPicPr>
            <p:cNvPr id="96" name="Obrázok 95"/>
            <p:cNvPicPr>
              <a:picLocks/>
            </p:cNvPicPr>
            <p:nvPr/>
          </p:nvPicPr>
          <p:blipFill>
            <a:blip r:embed="rId21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colorTemperature colorTemp="7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184" y="332656"/>
              <a:ext cx="468000" cy="252000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413711" y="5551904"/>
            <a:ext cx="1350000" cy="931874"/>
            <a:chOff x="413711" y="5551904"/>
            <a:chExt cx="1350000" cy="931874"/>
          </a:xfrm>
        </p:grpSpPr>
        <p:grpSp>
          <p:nvGrpSpPr>
            <p:cNvPr id="121" name="Skupina 120"/>
            <p:cNvGrpSpPr/>
            <p:nvPr/>
          </p:nvGrpSpPr>
          <p:grpSpPr>
            <a:xfrm rot="1170669">
              <a:off x="413711" y="5583778"/>
              <a:ext cx="1350000" cy="900000"/>
              <a:chOff x="1674335" y="3501008"/>
              <a:chExt cx="1348316" cy="900000"/>
            </a:xfrm>
          </p:grpSpPr>
          <p:pic>
            <p:nvPicPr>
              <p:cNvPr id="123" name="Obrázok 12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24" name="BlokTextu 123"/>
              <p:cNvSpPr txBox="1"/>
              <p:nvPr/>
            </p:nvSpPr>
            <p:spPr>
              <a:xfrm>
                <a:off x="1951504" y="4008312"/>
                <a:ext cx="1055536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Zamek Betliar</a:t>
                </a:r>
              </a:p>
            </p:txBody>
          </p:sp>
          <p:sp>
            <p:nvSpPr>
              <p:cNvPr id="125" name="BlokTextu 124"/>
              <p:cNvSpPr txBox="1"/>
              <p:nvPr/>
            </p:nvSpPr>
            <p:spPr>
              <a:xfrm>
                <a:off x="2153591" y="4113784"/>
                <a:ext cx="66157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Słowacja</a:t>
                </a:r>
              </a:p>
            </p:txBody>
          </p:sp>
        </p:grpSp>
        <p:pic>
          <p:nvPicPr>
            <p:cNvPr id="127" name="Obrázok 126">
              <a:hlinkClick r:id="rId23" action="ppaction://hlinksldjump"/>
            </p:cNvPr>
            <p:cNvPicPr>
              <a:picLocks noChangeAspect="1"/>
            </p:cNvPicPr>
            <p:nvPr/>
          </p:nvPicPr>
          <p:blipFill>
            <a:blip r:embed="rId2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51161">
              <a:off x="579913" y="5551904"/>
              <a:ext cx="540000" cy="249233"/>
            </a:xfrm>
            <a:prstGeom prst="rect">
              <a:avLst/>
            </a:prstGeom>
          </p:spPr>
        </p:pic>
      </p:grpSp>
      <p:sp>
        <p:nvSpPr>
          <p:cNvPr id="128" name="Obdĺžnik 127"/>
          <p:cNvSpPr/>
          <p:nvPr/>
        </p:nvSpPr>
        <p:spPr>
          <a:xfrm>
            <a:off x="2962423" y="1762443"/>
            <a:ext cx="32191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48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20" name="Obdĺžnik 119"/>
          <p:cNvSpPr/>
          <p:nvPr/>
        </p:nvSpPr>
        <p:spPr>
          <a:xfrm>
            <a:off x="1297044" y="404664"/>
            <a:ext cx="6552728" cy="7909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BETLIAR CASTLE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pic>
        <p:nvPicPr>
          <p:cNvPr id="122" name="Rám">
            <a:extLst>
              <a:ext uri="{FF2B5EF4-FFF2-40B4-BE49-F238E27FC236}">
                <a16:creationId xmlns:a16="http://schemas.microsoft.com/office/drawing/2014/main" id="{DCEB7392-0F4C-42D5-BD4A-FBD95CF54D10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53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7000"/>
    </mc:Choice>
    <mc:Fallback xmlns="">
      <p:transition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2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8 -0.63136 L 0.00764 0.00879 " pathEditMode="relative" rAng="0" ptsTypes="AA">
                                      <p:cBhvr>
                                        <p:cTn id="41" dur="4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3200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71 -0.61031 L -0.00434 -0.00162 " pathEditMode="relative" rAng="0" ptsTypes="AA">
                                      <p:cBhvr>
                                        <p:cTn id="48" dur="4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3043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5694 -0.54347 L -0.00608 0.00232 " pathEditMode="relative" rAng="0" ptsTypes="AA">
                                      <p:cBhvr>
                                        <p:cTn id="55" dur="4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2729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3733 -0.59273 L -0.0059 0.01596 " pathEditMode="relative" rAng="0" ptsTypes="AA">
                                      <p:cBhvr>
                                        <p:cTn id="62" dur="4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3043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3368 -0.64153 L 0.00764 0.00856 " pathEditMode="relative" rAng="0" ptsTypes="AA">
                                      <p:cBhvr>
                                        <p:cTn id="69" dur="4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249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8733 -0.50994 L 0.00712 0.0148 " pathEditMode="relative" rAng="0" ptsTypes="AA">
                                      <p:cBhvr>
                                        <p:cTn id="76" dur="4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622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4618 -0.48219 L 0.00105 0.00069 " pathEditMode="relative" rAng="0" ptsTypes="AA">
                                      <p:cBhvr>
                                        <p:cTn id="83" dur="4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144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8298 -0.49352 L -0.00365 -0.01064 " pathEditMode="relative" rAng="0" ptsTypes="AA">
                                      <p:cBhvr>
                                        <p:cTn id="90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414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0.09219 -0.63621 L 0.00226 0.01457 " pathEditMode="relative" rAng="0" ptsTypes="AA">
                                      <p:cBhvr>
                                        <p:cTn id="97" dur="4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32539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1 -0.56776 L 0.00017 -0.00093 " pathEditMode="relative" rAng="0" ptsTypes="AA">
                                      <p:cBhvr>
                                        <p:cTn id="104" dur="4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01806 -0.59713 L -0.00226 0.01156 " pathEditMode="relative" rAng="0" ptsTypes="AA">
                                      <p:cBhvr>
                                        <p:cTn id="111" dur="4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30435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13281 -0.54972 L -0.00104 0.00647 " pathEditMode="relative" rAng="0" ptsTypes="AA">
                                      <p:cBhvr>
                                        <p:cTn id="118" dur="4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27798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7153 -0.55203 L -0.00069 0.0148 " pathEditMode="relative" rAng="0" ptsTypes="AA">
                                      <p:cBhvr>
                                        <p:cTn id="125" dur="4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4201 -0.57886 L -0.00521 -0.00162 " pathEditMode="relative" rAng="0" ptsTypes="AA">
                                      <p:cBhvr>
                                        <p:cTn id="132" dur="4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2886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3907 -0.62372 L 0.00034 0.00602 " pathEditMode="relative" rAng="0" ptsTypes="AA">
                                      <p:cBhvr>
                                        <p:cTn id="139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31475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.16041 -0.62905 L 0.00034 0.01619 " pathEditMode="relative" rAng="0" ptsTypes="AA">
                                      <p:cBhvr>
                                        <p:cTn id="1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3" y="32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4500"/>
                            </p:stCondLst>
                            <p:childTnLst>
                              <p:par>
                                <p:cTn id="14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367DC4EF-6FA5-4457-9706-03AA2FD4DC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0"/>
            <a:ext cx="9144000" cy="6858000"/>
          </a:xfrm>
          <a:prstGeom prst="rect">
            <a:avLst/>
          </a:prstGeom>
        </p:spPr>
      </p:pic>
      <p:sp>
        <p:nvSpPr>
          <p:cNvPr id="7" name="SVK">
            <a:extLst>
              <a:ext uri="{FF2B5EF4-FFF2-40B4-BE49-F238E27FC236}">
                <a16:creationId xmlns:a16="http://schemas.microsoft.com/office/drawing/2014/main" id="{52B603BC-F174-43DF-BFA9-5480B2A99870}"/>
              </a:ext>
            </a:extLst>
          </p:cNvPr>
          <p:cNvSpPr txBox="1"/>
          <p:nvPr/>
        </p:nvSpPr>
        <p:spPr>
          <a:xfrm>
            <a:off x="594000" y="4608000"/>
            <a:ext cx="7938000" cy="1818000"/>
          </a:xfrm>
          <a:prstGeom prst="rect">
            <a:avLst/>
          </a:prstGeom>
          <a:gradFill>
            <a:gsLst>
              <a:gs pos="15000">
                <a:sysClr val="window" lastClr="FFFFFF">
                  <a:lumMod val="75000"/>
                </a:sysClr>
              </a:gs>
              <a:gs pos="0">
                <a:sysClr val="window" lastClr="FFFFFF">
                  <a:lumMod val="85000"/>
                </a:sysClr>
              </a:gs>
              <a:gs pos="85000">
                <a:sysClr val="window" lastClr="FFFFFF">
                  <a:lumMod val="7500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6200000" scaled="1"/>
          </a:gradFill>
          <a:ln w="25400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75000"/>
              </a:prstClr>
            </a:outerShdw>
          </a:effectLst>
        </p:spPr>
        <p:txBody>
          <a:bodyPr wrap="square" lIns="180000" rIns="180000" rtlCol="0">
            <a:noAutofit/>
          </a:bodyPr>
          <a:lstStyle/>
          <a:p>
            <a:pPr marL="0" marR="0" lvl="0" indent="0" algn="just" defTabSz="6857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500" b="0" i="0" u="none" strike="noStrike" kern="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</a:rPr>
              <a:t>      </a:t>
            </a:r>
            <a:r>
              <a:rPr kumimoji="0" lang="sk-SK" sz="2400" b="0" i="1" u="none" strike="noStrike" kern="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</a:rPr>
              <a:t>B</a:t>
            </a:r>
            <a:r>
              <a:rPr kumimoji="0" lang="sk-SK" sz="1800" b="0" i="1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sablanca" pitchFamily="2" charset="0"/>
              </a:rPr>
              <a:t>etliar je najnavštevovanejším kaštieľom na juhovýchode Slovenska. Leží 3 km severne od mesta Rožňava. Pochádza zo začiatku 18. storočia. Koncom 18. storočia majitelia – rod Andrássyovcov, započali s budovaním prírodného parku s menšími záhradnými stavbami a vzácnymi exotickými stromami. Vo vnútri kaštieľa sa nachádza množstvo vzácneho nábytku, umeleckých diel a zbierok. Knižnica obsahuje 15 tisíc historických kníh.</a:t>
            </a:r>
          </a:p>
        </p:txBody>
      </p:sp>
      <p:sp>
        <p:nvSpPr>
          <p:cNvPr id="8" name="ŠPA">
            <a:extLst>
              <a:ext uri="{FF2B5EF4-FFF2-40B4-BE49-F238E27FC236}">
                <a16:creationId xmlns:a16="http://schemas.microsoft.com/office/drawing/2014/main" id="{383F769E-E2C4-42DE-A6A8-F969CE3BBB0D}"/>
              </a:ext>
            </a:extLst>
          </p:cNvPr>
          <p:cNvSpPr txBox="1"/>
          <p:nvPr/>
        </p:nvSpPr>
        <p:spPr>
          <a:xfrm>
            <a:off x="593999" y="2412000"/>
            <a:ext cx="7938000" cy="2088000"/>
          </a:xfrm>
          <a:prstGeom prst="rect">
            <a:avLst/>
          </a:prstGeom>
          <a:gradFill>
            <a:gsLst>
              <a:gs pos="15000">
                <a:sysClr val="window" lastClr="FFFFFF">
                  <a:lumMod val="75000"/>
                </a:sysClr>
              </a:gs>
              <a:gs pos="0">
                <a:sysClr val="window" lastClr="FFFFFF">
                  <a:lumMod val="85000"/>
                </a:sysClr>
              </a:gs>
              <a:gs pos="85000">
                <a:sysClr val="window" lastClr="FFFFFF">
                  <a:lumMod val="7500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6200000" scaled="1"/>
          </a:gradFill>
          <a:ln w="25400">
            <a:solidFill>
              <a:sysClr val="window" lastClr="FFFFFF"/>
            </a:solidFill>
          </a:ln>
          <a:effectLst>
            <a:outerShdw blurRad="76200" dist="76200" dir="2700000" algn="tl" rotWithShape="0">
              <a:sysClr val="windowText" lastClr="000000">
                <a:alpha val="75000"/>
              </a:sysClr>
            </a:outerShdw>
          </a:effectLst>
        </p:spPr>
        <p:txBody>
          <a:bodyPr wrap="square" lIns="180000" rIns="180000" rtlCol="0">
            <a:noAutofit/>
          </a:bodyPr>
          <a:lstStyle/>
          <a:p>
            <a:pPr marL="0" marR="0" lvl="0" indent="0" algn="just" defTabSz="6857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500" b="0" i="0" u="none" strike="noStrike" kern="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</a:rPr>
              <a:t>      </a:t>
            </a:r>
            <a:r>
              <a:rPr kumimoji="0" lang="sk-SK" sz="2400" b="0" i="1" u="none" strike="noStrike" kern="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</a:rPr>
              <a:t>E</a:t>
            </a:r>
            <a:r>
              <a:rPr kumimoji="0" lang="es-ES" sz="1800" b="0" i="1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sablanca" pitchFamily="2" charset="0"/>
              </a:rPr>
              <a:t>l Palacio Betliar es un monumento lo más visitado en el sudeste de Eslovaqia. Está situado 3 km en norte de la ciudad Rožňava. Las informaciones sobre este Palacio son conocidas del principio del siglo 18. Al fin del siglo 18 los propietarios - la dinastía Andrássy principiaron por construir un parque de naturaleza con algunos pabellones de jardín y con unos árboles extraordinarios y exóticos. En interior del Palacio se encuentra una cantidad de muebles raros, las obras del arte y de las colecciones. La biblioteca contiene 15 miles libros de la época medieval.</a:t>
            </a:r>
            <a:endParaRPr kumimoji="0" lang="en-US" sz="1800" b="0" i="1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sablanca" pitchFamily="2" charset="0"/>
            </a:endParaRPr>
          </a:p>
        </p:txBody>
      </p:sp>
      <p:sp>
        <p:nvSpPr>
          <p:cNvPr id="9" name="ANG">
            <a:extLst>
              <a:ext uri="{FF2B5EF4-FFF2-40B4-BE49-F238E27FC236}">
                <a16:creationId xmlns:a16="http://schemas.microsoft.com/office/drawing/2014/main" id="{F30CF6FC-AB95-4140-943F-2C796881DA96}"/>
              </a:ext>
            </a:extLst>
          </p:cNvPr>
          <p:cNvSpPr txBox="1"/>
          <p:nvPr/>
        </p:nvSpPr>
        <p:spPr>
          <a:xfrm>
            <a:off x="593999" y="468000"/>
            <a:ext cx="7938000" cy="1832883"/>
          </a:xfrm>
          <a:prstGeom prst="rect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85000">
                <a:sysClr val="window" lastClr="FFFFFF">
                  <a:lumMod val="75000"/>
                </a:sysClr>
              </a:gs>
              <a:gs pos="15000">
                <a:sysClr val="window" lastClr="FFFFFF">
                  <a:lumMod val="7500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6200000" scaled="1"/>
          </a:gradFill>
          <a:ln w="25400">
            <a:solidFill>
              <a:sysClr val="window" lastClr="FFFFFF"/>
            </a:solidFill>
          </a:ln>
          <a:effectLst>
            <a:outerShdw blurRad="76200" dist="76200" dir="2700000" algn="tl" rotWithShape="0">
              <a:sysClr val="windowText" lastClr="000000">
                <a:alpha val="75000"/>
              </a:sysClr>
            </a:outerShdw>
          </a:effectLst>
        </p:spPr>
        <p:txBody>
          <a:bodyPr wrap="square" lIns="180000" rIns="180000" rtlCol="0">
            <a:noAutofit/>
          </a:bodyPr>
          <a:lstStyle/>
          <a:p>
            <a:pPr marL="0" marR="0" lvl="0" indent="0" algn="just" defTabSz="6857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500" b="0" i="0" u="none" strike="noStrike" kern="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</a:rPr>
              <a:t>      </a:t>
            </a:r>
            <a:r>
              <a:rPr kumimoji="0" lang="sk-SK" sz="2400" b="0" i="1" u="none" strike="noStrike" kern="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</a:rPr>
              <a:t>B</a:t>
            </a:r>
            <a:r>
              <a:rPr kumimoji="0" lang="en-US" sz="1800" b="0" i="1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sablanca" pitchFamily="2" charset="0"/>
              </a:rPr>
              <a:t>etliar is the most visited South-East Slovakian Renaissance castle. It's located 3 km north of the town Rožňava. The Manor House dates from the beginning of the 18th century. From the end of the 18th century the owners - family Andrássy, began to build a natural park with some garden pavilions and a rare exotic trees. Inside of the castle are a lot of rare furniture, works of art and collections. The library contains about 15,000 historic books.</a:t>
            </a:r>
            <a:endParaRPr kumimoji="0" lang="sk-SK" sz="1800" b="0" i="1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sablanca" pitchFamily="2" charset="0"/>
            </a:endParaRPr>
          </a:p>
        </p:txBody>
      </p:sp>
      <p:pic>
        <p:nvPicPr>
          <p:cNvPr id="10" name="SVK - vlajka">
            <a:extLst>
              <a:ext uri="{FF2B5EF4-FFF2-40B4-BE49-F238E27FC236}">
                <a16:creationId xmlns:a16="http://schemas.microsoft.com/office/drawing/2014/main" id="{26EFDED0-F272-42AA-A245-8CBC552561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07" y="4572000"/>
            <a:ext cx="382678" cy="255119"/>
          </a:xfrm>
          <a:prstGeom prst="ellipse">
            <a:avLst/>
          </a:prstGeom>
          <a:ln w="25400" cap="rnd">
            <a:noFill/>
          </a:ln>
          <a:effectLst>
            <a:outerShdw blurRad="76200" dist="762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 prst="coolSlant"/>
            <a:contourClr>
              <a:srgbClr val="333333"/>
            </a:contourClr>
          </a:sp3d>
        </p:spPr>
      </p:pic>
      <p:pic>
        <p:nvPicPr>
          <p:cNvPr id="11" name="ANG - vlajka">
            <a:hlinkClick r:id="" action="ppaction://noaction"/>
            <a:extLst>
              <a:ext uri="{FF2B5EF4-FFF2-40B4-BE49-F238E27FC236}">
                <a16:creationId xmlns:a16="http://schemas.microsoft.com/office/drawing/2014/main" id="{98995A30-4F05-42DB-92DB-FC6A9B6110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07" y="432000"/>
            <a:ext cx="382678" cy="255119"/>
          </a:xfrm>
          <a:prstGeom prst="ellipse">
            <a:avLst/>
          </a:prstGeom>
          <a:ln w="25400" cap="rnd">
            <a:noFill/>
          </a:ln>
          <a:effectLst>
            <a:outerShdw blurRad="76200" dist="762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 prst="coolSlant"/>
            <a:contourClr>
              <a:srgbClr val="333333"/>
            </a:contourClr>
          </a:sp3d>
        </p:spPr>
      </p:pic>
      <p:pic>
        <p:nvPicPr>
          <p:cNvPr id="12" name="ŠPA - vlajka">
            <a:hlinkClick r:id="" action="ppaction://noaction"/>
            <a:extLst>
              <a:ext uri="{FF2B5EF4-FFF2-40B4-BE49-F238E27FC236}">
                <a16:creationId xmlns:a16="http://schemas.microsoft.com/office/drawing/2014/main" id="{1C22EF7B-15BE-4045-9534-A4B19C364D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07" y="2376000"/>
            <a:ext cx="382678" cy="255117"/>
          </a:xfrm>
          <a:prstGeom prst="ellipse">
            <a:avLst/>
          </a:prstGeom>
          <a:ln w="25400" cap="rnd">
            <a:noFill/>
          </a:ln>
          <a:effectLst>
            <a:outerShdw blurRad="76200" dist="762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 prst="coolSlant"/>
            <a:contourClr>
              <a:srgbClr val="333333"/>
            </a:contourClr>
          </a:sp3d>
        </p:spPr>
      </p:pic>
      <p:sp>
        <p:nvSpPr>
          <p:cNvPr id="13" name="Kruh">
            <a:extLst>
              <a:ext uri="{FF2B5EF4-FFF2-40B4-BE49-F238E27FC236}">
                <a16:creationId xmlns:a16="http://schemas.microsoft.com/office/drawing/2014/main" id="{5915497C-66A3-4B45-8A08-6213806FEA5D}"/>
              </a:ext>
            </a:extLst>
          </p:cNvPr>
          <p:cNvSpPr/>
          <p:nvPr/>
        </p:nvSpPr>
        <p:spPr>
          <a:xfrm>
            <a:off x="8254636" y="6093296"/>
            <a:ext cx="593010" cy="593010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90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Myš">
            <a:extLst>
              <a:ext uri="{FF2B5EF4-FFF2-40B4-BE49-F238E27FC236}">
                <a16:creationId xmlns:a16="http://schemas.microsoft.com/office/drawing/2014/main" id="{95241B36-F45C-471C-803E-FB5586B3AA6B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708439">
            <a:off x="8335230" y="6181326"/>
            <a:ext cx="429539" cy="42953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699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ám">
            <a:extLst>
              <a:ext uri="{FF2B5EF4-FFF2-40B4-BE49-F238E27FC236}">
                <a16:creationId xmlns:a16="http://schemas.microsoft.com/office/drawing/2014/main" id="{61D5D3FB-7C39-4F5F-87BA-59514F616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0"/>
            <a:ext cx="9144000" cy="6858000"/>
          </a:xfrm>
          <a:prstGeom prst="rect">
            <a:avLst/>
          </a:prstGeom>
        </p:spPr>
      </p:pic>
      <p:pic>
        <p:nvPicPr>
          <p:cNvPr id="3" name="Mapa">
            <a:extLst>
              <a:ext uri="{FF2B5EF4-FFF2-40B4-BE49-F238E27FC236}">
                <a16:creationId xmlns:a16="http://schemas.microsoft.com/office/drawing/2014/main" id="{317BF8C6-3047-4B7C-8F65-DD0C47C8C2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486000"/>
            <a:ext cx="8517371" cy="4815208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Šípka">
            <a:extLst>
              <a:ext uri="{FF2B5EF4-FFF2-40B4-BE49-F238E27FC236}">
                <a16:creationId xmlns:a16="http://schemas.microsoft.com/office/drawing/2014/main" id="{383123A6-4789-4029-B0C9-29824C77F9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48064" y="2852936"/>
            <a:ext cx="560551" cy="538130"/>
          </a:xfrm>
          <a:prstGeom prst="rect">
            <a:avLst/>
          </a:prstGeom>
        </p:spPr>
      </p:pic>
      <p:sp>
        <p:nvSpPr>
          <p:cNvPr id="5" name="Slovensko">
            <a:extLst>
              <a:ext uri="{FF2B5EF4-FFF2-40B4-BE49-F238E27FC236}">
                <a16:creationId xmlns:a16="http://schemas.microsoft.com/office/drawing/2014/main" id="{C13131E5-EDCD-48A2-9B3A-21D37B8B47A8}"/>
              </a:ext>
            </a:extLst>
          </p:cNvPr>
          <p:cNvSpPr/>
          <p:nvPr/>
        </p:nvSpPr>
        <p:spPr>
          <a:xfrm>
            <a:off x="609906" y="641603"/>
            <a:ext cx="1833201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k-SK" sz="2200" b="1">
                <a:ln w="19050">
                  <a:solidFill>
                    <a:srgbClr val="9BBB59">
                      <a:lumMod val="50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oper Std Black" pitchFamily="18" charset="0"/>
              </a:rPr>
              <a:t>SLOVAKIA</a:t>
            </a:r>
          </a:p>
        </p:txBody>
      </p:sp>
      <p:sp>
        <p:nvSpPr>
          <p:cNvPr id="6" name="GPS">
            <a:extLst>
              <a:ext uri="{FF2B5EF4-FFF2-40B4-BE49-F238E27FC236}">
                <a16:creationId xmlns:a16="http://schemas.microsoft.com/office/drawing/2014/main" id="{4A6F9F56-991F-4C7B-AE34-07C90876D554}"/>
              </a:ext>
            </a:extLst>
          </p:cNvPr>
          <p:cNvSpPr txBox="1"/>
          <p:nvPr/>
        </p:nvSpPr>
        <p:spPr>
          <a:xfrm>
            <a:off x="5796136" y="5394290"/>
            <a:ext cx="2270387" cy="276999"/>
          </a:xfrm>
          <a:prstGeom prst="rect">
            <a:avLst/>
          </a:prstGeom>
          <a:noFill/>
          <a:effectLst>
            <a:outerShdw blurRad="63500" dist="127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1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</a:rPr>
              <a:t>GPS   </a:t>
            </a:r>
            <a:r>
              <a:rPr kumimoji="0" lang="sk-SK" sz="1200" b="1" i="1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</a:rPr>
              <a:t>N 48°42‘22‘‘   E 20°30‘37‘‘</a:t>
            </a:r>
            <a:endParaRPr kumimoji="0" lang="sk-SK" sz="1200" b="1" i="1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pic>
        <p:nvPicPr>
          <p:cNvPr id="7" name="Erb">
            <a:extLst>
              <a:ext uri="{FF2B5EF4-FFF2-40B4-BE49-F238E27FC236}">
                <a16:creationId xmlns:a16="http://schemas.microsoft.com/office/drawing/2014/main" id="{6237E996-2AF0-4EA1-B4FE-1F941C5ED9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1873">
            <a:off x="1354368" y="5617072"/>
            <a:ext cx="910583" cy="1023126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Betlia">
            <a:extLst>
              <a:ext uri="{FF2B5EF4-FFF2-40B4-BE49-F238E27FC236}">
                <a16:creationId xmlns:a16="http://schemas.microsoft.com/office/drawing/2014/main" id="{F2C9F3DA-C376-4CDA-9EA5-147C6908C27E}"/>
              </a:ext>
            </a:extLst>
          </p:cNvPr>
          <p:cNvSpPr/>
          <p:nvPr/>
        </p:nvSpPr>
        <p:spPr>
          <a:xfrm>
            <a:off x="5665994" y="2667816"/>
            <a:ext cx="557379" cy="169277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635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wrap="none" lIns="72000" tIns="0" rIns="72000" bIns="0" rtlCol="0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anose="02000603070400060004" pitchFamily="2" charset="-18"/>
                <a:ea typeface="+mn-ea"/>
                <a:cs typeface="+mn-cs"/>
              </a:rPr>
              <a:t>Betliar</a:t>
            </a:r>
          </a:p>
        </p:txBody>
      </p:sp>
    </p:spTree>
    <p:extLst>
      <p:ext uri="{BB962C8B-B14F-4D97-AF65-F5344CB8AC3E}">
        <p14:creationId xmlns:p14="http://schemas.microsoft.com/office/powerpoint/2010/main" val="237899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fad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7" y="0"/>
            <a:ext cx="4508055" cy="6858000"/>
          </a:xfrm>
          <a:prstGeom prst="rect">
            <a:avLst/>
          </a:prstGeom>
        </p:spPr>
      </p:pic>
      <p:pic>
        <p:nvPicPr>
          <p:cNvPr id="2" name="Rám 1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pic>
        <p:nvPicPr>
          <p:cNvPr id="6" name="Rám 1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pic>
        <p:nvPicPr>
          <p:cNvPr id="8" name="Foto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7" y="0"/>
            <a:ext cx="4512564" cy="6858000"/>
          </a:xfrm>
          <a:prstGeom prst="rect">
            <a:avLst/>
          </a:prstGeom>
        </p:spPr>
      </p:pic>
      <p:pic>
        <p:nvPicPr>
          <p:cNvPr id="12" name="Rám 2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00" y="0"/>
            <a:ext cx="4512564" cy="6858000"/>
          </a:xfrm>
          <a:prstGeom prst="rect">
            <a:avLst/>
          </a:prstGeom>
        </p:spPr>
      </p:pic>
      <p:pic>
        <p:nvPicPr>
          <p:cNvPr id="9" name="Rám 2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6" name="Kruh">
            <a:extLst>
              <a:ext uri="{FF2B5EF4-FFF2-40B4-BE49-F238E27FC236}">
                <a16:creationId xmlns:a16="http://schemas.microsoft.com/office/drawing/2014/main" id="{3B8B879D-5DB9-4E3B-BAE9-477155F28334}"/>
              </a:ext>
            </a:extLst>
          </p:cNvPr>
          <p:cNvSpPr/>
          <p:nvPr/>
        </p:nvSpPr>
        <p:spPr>
          <a:xfrm>
            <a:off x="8344799" y="6093296"/>
            <a:ext cx="453885" cy="453885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90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17" name="Myš">
            <a:extLst>
              <a:ext uri="{FF2B5EF4-FFF2-40B4-BE49-F238E27FC236}">
                <a16:creationId xmlns:a16="http://schemas.microsoft.com/office/drawing/2014/main" id="{9EFB8DDA-D7E7-4682-B770-83EB86BDF11E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708439">
            <a:off x="8416892" y="6159341"/>
            <a:ext cx="321792" cy="32179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Autor 1">
            <a:extLst>
              <a:ext uri="{FF2B5EF4-FFF2-40B4-BE49-F238E27FC236}">
                <a16:creationId xmlns:a16="http://schemas.microsoft.com/office/drawing/2014/main" id="{C5EBD7DF-DD27-4028-BAC1-3032CD27C2A2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  <p:sp>
        <p:nvSpPr>
          <p:cNvPr id="11" name="Autor 2">
            <a:extLst>
              <a:ext uri="{FF2B5EF4-FFF2-40B4-BE49-F238E27FC236}">
                <a16:creationId xmlns:a16="http://schemas.microsoft.com/office/drawing/2014/main" id="{E07D028C-FE6D-481E-A6F8-C541DFE4FB78}"/>
              </a:ext>
            </a:extLst>
          </p:cNvPr>
          <p:cNvSpPr/>
          <p:nvPr/>
        </p:nvSpPr>
        <p:spPr>
          <a:xfrm>
            <a:off x="5076056" y="6453335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569284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7" y="0"/>
            <a:ext cx="4508055" cy="6858000"/>
          </a:xfrm>
          <a:prstGeom prst="rect">
            <a:avLst/>
          </a:prstGeom>
        </p:spPr>
      </p:pic>
      <p:pic>
        <p:nvPicPr>
          <p:cNvPr id="2" name="Rám 1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pic>
        <p:nvPicPr>
          <p:cNvPr id="6" name="Rám 1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sp>
        <p:nvSpPr>
          <p:cNvPr id="15" name="Autor 1">
            <a:extLst>
              <a:ext uri="{FF2B5EF4-FFF2-40B4-BE49-F238E27FC236}">
                <a16:creationId xmlns:a16="http://schemas.microsoft.com/office/drawing/2014/main" id="{51149FAB-14D5-439A-86D5-1CD1F1528483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  <p:pic>
        <p:nvPicPr>
          <p:cNvPr id="8" name="Foto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7" y="0"/>
            <a:ext cx="4512564" cy="6858000"/>
          </a:xfrm>
          <a:prstGeom prst="rect">
            <a:avLst/>
          </a:prstGeom>
        </p:spPr>
      </p:pic>
      <p:pic>
        <p:nvPicPr>
          <p:cNvPr id="12" name="Rám 2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00" y="0"/>
            <a:ext cx="4512564" cy="6858000"/>
          </a:xfrm>
          <a:prstGeom prst="rect">
            <a:avLst/>
          </a:prstGeom>
        </p:spPr>
      </p:pic>
      <p:pic>
        <p:nvPicPr>
          <p:cNvPr id="9" name="Rám 2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6" name="Autor 2">
            <a:extLst>
              <a:ext uri="{FF2B5EF4-FFF2-40B4-BE49-F238E27FC236}">
                <a16:creationId xmlns:a16="http://schemas.microsoft.com/office/drawing/2014/main" id="{58F4E1A6-6EFD-4C1B-9A7A-94175D65EF4A}"/>
              </a:ext>
            </a:extLst>
          </p:cNvPr>
          <p:cNvSpPr/>
          <p:nvPr/>
        </p:nvSpPr>
        <p:spPr>
          <a:xfrm>
            <a:off x="5076056" y="6453335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  <p:pic>
        <p:nvPicPr>
          <p:cNvPr id="10" name="Foto 3">
            <a:extLst>
              <a:ext uri="{FF2B5EF4-FFF2-40B4-BE49-F238E27FC236}">
                <a16:creationId xmlns:a16="http://schemas.microsoft.com/office/drawing/2014/main" id="{B9AE9183-1E89-40E9-AE14-986595A4C7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Rám 3a">
            <a:extLst>
              <a:ext uri="{FF2B5EF4-FFF2-40B4-BE49-F238E27FC236}">
                <a16:creationId xmlns:a16="http://schemas.microsoft.com/office/drawing/2014/main" id="{8E11B275-AE34-4631-A2C3-A8073CCB39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Rám 3b">
            <a:extLst>
              <a:ext uri="{FF2B5EF4-FFF2-40B4-BE49-F238E27FC236}">
                <a16:creationId xmlns:a16="http://schemas.microsoft.com/office/drawing/2014/main" id="{38974FCD-ABD1-400D-8B58-F4D5DDAC3E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85C1A471-C195-4B7F-B2BB-16F46F69CC2E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104759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accel="3333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5400000">
                                      <p:cBhvr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F5AF50D8-540C-49A9-889F-ECCF45183AB8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173487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edge/>
      </p:transition>
    </mc:Choice>
    <mc:Fallback xmlns="">
      <p:transition spd="slow" advClick="0" advTm="5000">
        <p:wedg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61" y="0"/>
            <a:ext cx="4512564" cy="6858000"/>
          </a:xfrm>
          <a:prstGeom prst="rect">
            <a:avLst/>
          </a:prstGeom>
        </p:spPr>
      </p:pic>
      <p:pic>
        <p:nvPicPr>
          <p:cNvPr id="2" name="Rám 1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pic>
        <p:nvPicPr>
          <p:cNvPr id="6" name="Rám 1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sp>
        <p:nvSpPr>
          <p:cNvPr id="15" name="Autor 1">
            <a:extLst>
              <a:ext uri="{FF2B5EF4-FFF2-40B4-BE49-F238E27FC236}">
                <a16:creationId xmlns:a16="http://schemas.microsoft.com/office/drawing/2014/main" id="{2C39D424-EA8E-4922-892B-8BE24F2D7B59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  <p:pic>
        <p:nvPicPr>
          <p:cNvPr id="8" name="Foto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787" y="0"/>
            <a:ext cx="4507863" cy="6858000"/>
          </a:xfrm>
          <a:prstGeom prst="rect">
            <a:avLst/>
          </a:prstGeom>
        </p:spPr>
      </p:pic>
      <p:pic>
        <p:nvPicPr>
          <p:cNvPr id="12" name="Rím 2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00" y="0"/>
            <a:ext cx="4512564" cy="6858000"/>
          </a:xfrm>
          <a:prstGeom prst="rect">
            <a:avLst/>
          </a:prstGeom>
        </p:spPr>
      </p:pic>
      <p:pic>
        <p:nvPicPr>
          <p:cNvPr id="9" name="Rám 2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6" name="Autor 2">
            <a:extLst>
              <a:ext uri="{FF2B5EF4-FFF2-40B4-BE49-F238E27FC236}">
                <a16:creationId xmlns:a16="http://schemas.microsoft.com/office/drawing/2014/main" id="{FD6E01CB-41C3-4C6B-AB9C-46F5E8A358B5}"/>
              </a:ext>
            </a:extLst>
          </p:cNvPr>
          <p:cNvSpPr/>
          <p:nvPr/>
        </p:nvSpPr>
        <p:spPr>
          <a:xfrm>
            <a:off x="5076056" y="6453335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  <p:pic>
        <p:nvPicPr>
          <p:cNvPr id="10" name="Foto 3">
            <a:extLst>
              <a:ext uri="{FF2B5EF4-FFF2-40B4-BE49-F238E27FC236}">
                <a16:creationId xmlns:a16="http://schemas.microsoft.com/office/drawing/2014/main" id="{D945B2F3-3A7A-4387-A901-E1244D4A56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Foto 3a">
            <a:extLst>
              <a:ext uri="{FF2B5EF4-FFF2-40B4-BE49-F238E27FC236}">
                <a16:creationId xmlns:a16="http://schemas.microsoft.com/office/drawing/2014/main" id="{B6332060-F1CA-478B-B240-97FFD7AB22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Foto 3b">
            <a:extLst>
              <a:ext uri="{FF2B5EF4-FFF2-40B4-BE49-F238E27FC236}">
                <a16:creationId xmlns:a16="http://schemas.microsoft.com/office/drawing/2014/main" id="{EC51AE24-78BE-4599-931D-CF3C98DFBD3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CE175B49-6510-4A8A-A1F5-03552E50C857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401878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>
        <p14:doors dir="vert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accel="3333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5400000">
                                      <p:cBhvr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864020B8-36B0-4BA9-94B3-3194BB6AD0DC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54795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CD1CCEB0-8896-449D-81D4-2AA392707B22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222153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597352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68F4081A-4FF2-4B14-97A9-5B32372A395C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157637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3CFD3995-9B0B-4C6F-B5CB-40EEB2FBF5B1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361036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73DE7ECE-0777-471D-BD56-2652DC661C4D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276329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ipe dir="d"/>
      </p:transition>
    </mc:Choice>
    <mc:Fallback xmlns="">
      <p:transition spd="slow" advClick="0" advTm="5000">
        <p:wipe dir="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CFFE836E-DEA4-4289-9B36-A59BAA8283D7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184252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ipe dir="d"/>
      </p:transition>
    </mc:Choice>
    <mc:Fallback xmlns="">
      <p:transition spd="slow" advClick="0" advTm="5000">
        <p:wipe dir="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F4597018-AACC-4507-9704-FE90186493A2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317328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ipe dir="d"/>
      </p:transition>
    </mc:Choice>
    <mc:Fallback xmlns="">
      <p:transition spd="slow" advClick="0" advTm="5000">
        <p:wipe dir="d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1" y="0"/>
            <a:ext cx="4507863" cy="6858000"/>
          </a:xfrm>
          <a:prstGeom prst="rect">
            <a:avLst/>
          </a:prstGeom>
        </p:spPr>
      </p:pic>
      <p:pic>
        <p:nvPicPr>
          <p:cNvPr id="2" name="Rám 1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pic>
        <p:nvPicPr>
          <p:cNvPr id="6" name="Rám 1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sp>
        <p:nvSpPr>
          <p:cNvPr id="15" name="Autor 1">
            <a:extLst>
              <a:ext uri="{FF2B5EF4-FFF2-40B4-BE49-F238E27FC236}">
                <a16:creationId xmlns:a16="http://schemas.microsoft.com/office/drawing/2014/main" id="{D21AB24E-4F43-4E65-88D5-334434376553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  <p:pic>
        <p:nvPicPr>
          <p:cNvPr id="8" name="Foto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7" y="0"/>
            <a:ext cx="4512564" cy="6858000"/>
          </a:xfrm>
          <a:prstGeom prst="rect">
            <a:avLst/>
          </a:prstGeom>
        </p:spPr>
      </p:pic>
      <p:pic>
        <p:nvPicPr>
          <p:cNvPr id="12" name="Rám 2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00" y="0"/>
            <a:ext cx="4512564" cy="6858000"/>
          </a:xfrm>
          <a:prstGeom prst="rect">
            <a:avLst/>
          </a:prstGeom>
        </p:spPr>
      </p:pic>
      <p:pic>
        <p:nvPicPr>
          <p:cNvPr id="9" name="Rám 2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6" name="Autor 2">
            <a:extLst>
              <a:ext uri="{FF2B5EF4-FFF2-40B4-BE49-F238E27FC236}">
                <a16:creationId xmlns:a16="http://schemas.microsoft.com/office/drawing/2014/main" id="{5AFE6BE3-9B00-44C1-B0CF-BFDBC4C602DC}"/>
              </a:ext>
            </a:extLst>
          </p:cNvPr>
          <p:cNvSpPr/>
          <p:nvPr/>
        </p:nvSpPr>
        <p:spPr>
          <a:xfrm>
            <a:off x="5076056" y="6453335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  <p:pic>
        <p:nvPicPr>
          <p:cNvPr id="10" name="Foto 3">
            <a:extLst>
              <a:ext uri="{FF2B5EF4-FFF2-40B4-BE49-F238E27FC236}">
                <a16:creationId xmlns:a16="http://schemas.microsoft.com/office/drawing/2014/main" id="{DA35D145-D4D8-45C1-83B6-DD21767C943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741368"/>
          </a:xfrm>
          <a:prstGeom prst="rect">
            <a:avLst/>
          </a:prstGeom>
        </p:spPr>
      </p:pic>
      <p:pic>
        <p:nvPicPr>
          <p:cNvPr id="11" name="Rám 3a">
            <a:extLst>
              <a:ext uri="{FF2B5EF4-FFF2-40B4-BE49-F238E27FC236}">
                <a16:creationId xmlns:a16="http://schemas.microsoft.com/office/drawing/2014/main" id="{7545C6D5-569F-429A-88AF-94AC683D47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Rám 3b">
            <a:extLst>
              <a:ext uri="{FF2B5EF4-FFF2-40B4-BE49-F238E27FC236}">
                <a16:creationId xmlns:a16="http://schemas.microsoft.com/office/drawing/2014/main" id="{0F108F41-888A-4262-9989-B2C49AD3F3C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DDC74C53-FAC1-48F2-832F-465286A2AB6E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297688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>
        <p14:doors dir="vert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accel="3333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5400000">
                                      <p:cBhvr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DFCF4581-067C-4874-B7FC-2E7855907224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362060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edge/>
      </p:transition>
    </mc:Choice>
    <mc:Fallback xmlns="">
      <p:transition spd="slow" advClick="0" advTm="5000">
        <p:wedg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E5A5201F-FCD8-402D-AE64-7E0B73A45F1C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91228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edge/>
      </p:transition>
    </mc:Choice>
    <mc:Fallback xmlns="">
      <p:transition spd="slow" advClick="0" advTm="5000">
        <p:wedg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8784976" cy="648072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4CC06685-CFDE-4C4D-9F36-A98EBCD1294C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181564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edge/>
      </p:transition>
    </mc:Choice>
    <mc:Fallback xmlns="">
      <p:transition spd="slow" advClick="0" advTm="5000">
        <p:wedg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C8DFD608-8456-4B47-AAE0-962B09CCA9EC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421592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edge/>
      </p:transition>
    </mc:Choice>
    <mc:Fallback xmlns="">
      <p:transition spd="slow" advClick="0" advTm="5000">
        <p:wedg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7" y="0"/>
            <a:ext cx="4508055" cy="6858000"/>
          </a:xfrm>
          <a:prstGeom prst="rect">
            <a:avLst/>
          </a:prstGeom>
        </p:spPr>
      </p:pic>
      <p:pic>
        <p:nvPicPr>
          <p:cNvPr id="2" name="Rám 1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pic>
        <p:nvPicPr>
          <p:cNvPr id="6" name="Rám 1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sp>
        <p:nvSpPr>
          <p:cNvPr id="15" name="Autor 1">
            <a:extLst>
              <a:ext uri="{FF2B5EF4-FFF2-40B4-BE49-F238E27FC236}">
                <a16:creationId xmlns:a16="http://schemas.microsoft.com/office/drawing/2014/main" id="{8B076485-A624-42CE-8FD9-0E4FE98747E3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  <p:pic>
        <p:nvPicPr>
          <p:cNvPr id="8" name="Foto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7" y="0"/>
            <a:ext cx="4512564" cy="6858000"/>
          </a:xfrm>
          <a:prstGeom prst="rect">
            <a:avLst/>
          </a:prstGeom>
        </p:spPr>
      </p:pic>
      <p:pic>
        <p:nvPicPr>
          <p:cNvPr id="12" name="Rám 2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00" y="0"/>
            <a:ext cx="4512564" cy="6858000"/>
          </a:xfrm>
          <a:prstGeom prst="rect">
            <a:avLst/>
          </a:prstGeom>
        </p:spPr>
      </p:pic>
      <p:pic>
        <p:nvPicPr>
          <p:cNvPr id="9" name="Rám 2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6" name="Autor 2">
            <a:extLst>
              <a:ext uri="{FF2B5EF4-FFF2-40B4-BE49-F238E27FC236}">
                <a16:creationId xmlns:a16="http://schemas.microsoft.com/office/drawing/2014/main" id="{A67FB789-9C8A-4E0A-8AD4-BF26DA7D2D4E}"/>
              </a:ext>
            </a:extLst>
          </p:cNvPr>
          <p:cNvSpPr/>
          <p:nvPr/>
        </p:nvSpPr>
        <p:spPr>
          <a:xfrm>
            <a:off x="5076056" y="6453335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  <p:pic>
        <p:nvPicPr>
          <p:cNvPr id="10" name="Foto 3">
            <a:extLst>
              <a:ext uri="{FF2B5EF4-FFF2-40B4-BE49-F238E27FC236}">
                <a16:creationId xmlns:a16="http://schemas.microsoft.com/office/drawing/2014/main" id="{795B4839-5AD2-4DD1-9467-53FFB04354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Rám 3a">
            <a:extLst>
              <a:ext uri="{FF2B5EF4-FFF2-40B4-BE49-F238E27FC236}">
                <a16:creationId xmlns:a16="http://schemas.microsoft.com/office/drawing/2014/main" id="{ABFD5115-407A-497F-9D13-BF57CCA32A7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Rám 3b">
            <a:extLst>
              <a:ext uri="{FF2B5EF4-FFF2-40B4-BE49-F238E27FC236}">
                <a16:creationId xmlns:a16="http://schemas.microsoft.com/office/drawing/2014/main" id="{1EB63442-949D-4EA4-BB6D-27E0F56CEF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48BBACEE-4097-4B8F-8BF7-D2F2414350FF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87190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>
        <p14:doors dir="vert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accel="3333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5400000">
                                      <p:cBhvr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46EBE660-E551-4400-A861-5AD28D8BB29B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222883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597352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632533BA-568A-49C7-A2A5-4343E6BEA3B7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63799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C0B12EBC-E481-4C07-AE8A-BD73B503E451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263352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4399444" cy="6669360"/>
          </a:xfrm>
          <a:prstGeom prst="rect">
            <a:avLst/>
          </a:prstGeom>
        </p:spPr>
      </p:pic>
      <p:pic>
        <p:nvPicPr>
          <p:cNvPr id="2" name="Rám 1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pic>
        <p:nvPicPr>
          <p:cNvPr id="6" name="Rám 1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sp>
        <p:nvSpPr>
          <p:cNvPr id="16" name="Autor 1">
            <a:extLst>
              <a:ext uri="{FF2B5EF4-FFF2-40B4-BE49-F238E27FC236}">
                <a16:creationId xmlns:a16="http://schemas.microsoft.com/office/drawing/2014/main" id="{735D2A0F-346C-4C01-9280-CF5F64148421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  <p:pic>
        <p:nvPicPr>
          <p:cNvPr id="8" name="Foto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7" y="0"/>
            <a:ext cx="4512564" cy="6858000"/>
          </a:xfrm>
          <a:prstGeom prst="rect">
            <a:avLst/>
          </a:prstGeom>
        </p:spPr>
      </p:pic>
      <p:pic>
        <p:nvPicPr>
          <p:cNvPr id="12" name="Rám 2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00" y="0"/>
            <a:ext cx="4512564" cy="6858000"/>
          </a:xfrm>
          <a:prstGeom prst="rect">
            <a:avLst/>
          </a:prstGeom>
        </p:spPr>
      </p:pic>
      <p:pic>
        <p:nvPicPr>
          <p:cNvPr id="9" name="Rám 2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7" name="Autor 2">
            <a:extLst>
              <a:ext uri="{FF2B5EF4-FFF2-40B4-BE49-F238E27FC236}">
                <a16:creationId xmlns:a16="http://schemas.microsoft.com/office/drawing/2014/main" id="{1B296CF2-426A-4108-83A8-FB10B658F65E}"/>
              </a:ext>
            </a:extLst>
          </p:cNvPr>
          <p:cNvSpPr/>
          <p:nvPr/>
        </p:nvSpPr>
        <p:spPr>
          <a:xfrm>
            <a:off x="5076056" y="6453335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07AEFAC7-F823-4FA4-BC2E-98B24472E4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260648"/>
            <a:ext cx="9144000" cy="6597352"/>
          </a:xfrm>
          <a:prstGeom prst="rect">
            <a:avLst/>
          </a:prstGeom>
        </p:spPr>
      </p:pic>
      <p:pic>
        <p:nvPicPr>
          <p:cNvPr id="13" name="Rám 3a">
            <a:extLst>
              <a:ext uri="{FF2B5EF4-FFF2-40B4-BE49-F238E27FC236}">
                <a16:creationId xmlns:a16="http://schemas.microsoft.com/office/drawing/2014/main" id="{41B8BD3D-A882-4706-9276-754E7CEE72F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4000" cy="6858000"/>
          </a:xfrm>
          <a:prstGeom prst="rect">
            <a:avLst/>
          </a:prstGeom>
        </p:spPr>
      </p:pic>
      <p:pic>
        <p:nvPicPr>
          <p:cNvPr id="14" name="Rám 3b">
            <a:extLst>
              <a:ext uri="{FF2B5EF4-FFF2-40B4-BE49-F238E27FC236}">
                <a16:creationId xmlns:a16="http://schemas.microsoft.com/office/drawing/2014/main" id="{269DB813-1C72-40DE-8585-E4ABC73EA1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Autor 3">
            <a:extLst>
              <a:ext uri="{FF2B5EF4-FFF2-40B4-BE49-F238E27FC236}">
                <a16:creationId xmlns:a16="http://schemas.microsoft.com/office/drawing/2014/main" id="{21766466-9978-4CC6-BFB7-295A3ED8C4B4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212373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>
        <p14:doors dir="vert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accel="3333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5400000">
                                      <p:cBhvr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2EAA2C96-DB2D-4DE6-8121-D558BB522500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110185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9C25401B-4410-49A2-8F7F-2D7189074BB9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336158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48072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51BB283-9A12-4121-A6EC-6A56EB95105E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331205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FF561E8F-A618-4A98-AD7C-6D1075FB58EE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267773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zoom/>
      </p:transition>
    </mc:Choice>
    <mc:Fallback xmlns="">
      <p:transition spd="slow" advClick="0" advTm="5000">
        <p:zo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8214CF71-481E-4888-83C2-CB056A3E092F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225762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zoom/>
      </p:transition>
    </mc:Choice>
    <mc:Fallback xmlns="">
      <p:transition spd="slow" advClick="0" advTm="5000">
        <p:zo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79A8902C-5978-446B-954E-7738B8067852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190830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zoom/>
      </p:transition>
    </mc:Choice>
    <mc:Fallback xmlns="">
      <p:transition spd="slow" advClick="0" advTm="5000">
        <p:zo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7557D2A-E585-4A9A-8B13-7D3972DA931F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335746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zoom/>
      </p:transition>
    </mc:Choice>
    <mc:Fallback xmlns="">
      <p:transition spd="slow" advClick="0" advTm="5000">
        <p:zo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B0246C3A-F323-462F-B1BF-670497278E53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290274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/>
      </p:transition>
    </mc:Choice>
    <mc:Fallback xmlns="">
      <p:transition spd="slow" advClick="0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764B78BF-EBFE-471C-880A-8EF671105147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167162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/>
      </p:transition>
    </mc:Choice>
    <mc:Fallback xmlns="">
      <p:transition spd="slow" advClick="0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48072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62951A5-10EA-48A0-877E-1BE78E36AF0A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182105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/>
      </p:transition>
    </mc:Choice>
    <mc:Fallback xmlns="">
      <p:transition spd="slow" advClick="0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B115E513-AD39-46EE-87FE-DBF441C6750A}"/>
              </a:ext>
            </a:extLst>
          </p:cNvPr>
          <p:cNvSpPr/>
          <p:nvPr/>
        </p:nvSpPr>
        <p:spPr>
          <a:xfrm>
            <a:off x="467544" y="6453336"/>
            <a:ext cx="1019831" cy="24622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 sz="16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Steve</a:t>
            </a:r>
          </a:p>
        </p:txBody>
      </p:sp>
    </p:spTree>
    <p:extLst>
      <p:ext uri="{BB962C8B-B14F-4D97-AF65-F5344CB8AC3E}">
        <p14:creationId xmlns:p14="http://schemas.microsoft.com/office/powerpoint/2010/main" val="416332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/>
      </p:transition>
    </mc:Choice>
    <mc:Fallback xmlns="">
      <p:transition spd="slow" advClick="0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Foto">
            <a:extLst>
              <a:ext uri="{FF2B5EF4-FFF2-40B4-BE49-F238E27FC236}">
                <a16:creationId xmlns:a16="http://schemas.microsoft.com/office/drawing/2014/main" id="{3F4B0C5D-3F2E-4ABD-BD5E-385ADF7C8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Rám">
            <a:extLst>
              <a:ext uri="{FF2B5EF4-FFF2-40B4-BE49-F238E27FC236}">
                <a16:creationId xmlns:a16="http://schemas.microsoft.com/office/drawing/2014/main" id="{67ACAE33-CDC6-4DF8-9C5F-9E9059A096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0"/>
            <a:ext cx="9144000" cy="6858000"/>
          </a:xfrm>
          <a:prstGeom prst="rect">
            <a:avLst/>
          </a:prstGeom>
        </p:spPr>
      </p:pic>
      <p:sp>
        <p:nvSpPr>
          <p:cNvPr id="66" name="Info">
            <a:extLst>
              <a:ext uri="{FF2B5EF4-FFF2-40B4-BE49-F238E27FC236}">
                <a16:creationId xmlns:a16="http://schemas.microsoft.com/office/drawing/2014/main" id="{4AF60E47-7F80-48B1-A717-FFB26C0B4520}"/>
              </a:ext>
            </a:extLst>
          </p:cNvPr>
          <p:cNvSpPr txBox="1"/>
          <p:nvPr/>
        </p:nvSpPr>
        <p:spPr>
          <a:xfrm>
            <a:off x="1619672" y="4854346"/>
            <a:ext cx="3507720" cy="1015663"/>
          </a:xfrm>
          <a:prstGeom prst="rect">
            <a:avLst/>
          </a:prstGeom>
          <a:solidFill>
            <a:schemeClr val="bg1">
              <a:lumMod val="65000"/>
              <a:alpha val="84000"/>
            </a:schemeClr>
          </a:solidFill>
          <a:ln w="19050">
            <a:solidFill>
              <a:schemeClr val="bg1"/>
            </a:solidFill>
          </a:ln>
          <a:effectLst/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sk-SK" sz="1200" b="0" i="1" u="none" strike="noStrike" kern="0" cap="none" spc="0" normalizeH="0" baseline="0" noProof="0">
                <a:ln w="9525">
                  <a:noFill/>
                  <a:prstDash val="solid"/>
                </a:ln>
                <a:effectLst/>
                <a:uLnTx/>
                <a:uFillTx/>
                <a:latin typeface="Casablanca" pitchFamily="2" charset="0"/>
                <a:cs typeface="Arial" charset="0"/>
              </a:rPr>
              <a:t>Music :	</a:t>
            </a:r>
            <a:r>
              <a:rPr lang="nl-NL" sz="1200" i="1" kern="0">
                <a:ln w="9525">
                  <a:noFill/>
                  <a:prstDash val="solid"/>
                </a:ln>
                <a:latin typeface="Casablanca" pitchFamily="2" charset="0"/>
                <a:cs typeface="Arial" charset="0"/>
              </a:rPr>
              <a:t>Alpe d'Huez Band - 'n Ouderwets dansje</a:t>
            </a:r>
            <a:endParaRPr lang="sk-SK" sz="1200" i="1" kern="0">
              <a:ln w="9525">
                <a:noFill/>
                <a:prstDash val="solid"/>
              </a:ln>
              <a:latin typeface="Casablanca" pitchFamily="2" charset="0"/>
              <a:cs typeface="Arial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sk-SK" sz="1200" b="0" i="1" u="none" strike="noStrike" kern="0" cap="none" spc="0" normalizeH="0" baseline="0" noProof="0">
                <a:ln w="9525">
                  <a:noFill/>
                  <a:prstDash val="solid"/>
                </a:ln>
                <a:effectLst/>
                <a:uLnTx/>
                <a:uFillTx/>
                <a:latin typeface="Casablanca" pitchFamily="2" charset="0"/>
                <a:cs typeface="Arial" charset="0"/>
              </a:rPr>
              <a:t>Photos : 	Steve Rumpler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1" u="none" strike="noStrike" kern="0" cap="none" spc="0" normalizeH="0" baseline="0" noProof="0">
                <a:ln w="9525">
                  <a:noFill/>
                  <a:prstDash val="solid"/>
                </a:ln>
                <a:effectLst/>
                <a:uLnTx/>
                <a:uFillTx/>
                <a:latin typeface="Casablanca" pitchFamily="2" charset="0"/>
                <a:cs typeface="Arial" charset="0"/>
              </a:rPr>
              <a:t>E-mail :	pista2011@gmail.com  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1" u="none" strike="noStrike" kern="0" cap="none" spc="0" normalizeH="0" baseline="0" noProof="0">
                <a:ln w="9525">
                  <a:noFill/>
                  <a:prstDash val="solid"/>
                </a:ln>
                <a:effectLst/>
                <a:uLnTx/>
                <a:uFillTx/>
                <a:latin typeface="Casablanca" pitchFamily="2" charset="0"/>
                <a:cs typeface="Arial" charset="0"/>
              </a:rPr>
              <a:t>Arranged by :	Steve Rumpler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1" u="none" strike="noStrike" kern="0" cap="none" spc="0" normalizeH="0" baseline="0" noProof="0">
                <a:ln w="9525">
                  <a:noFill/>
                  <a:prstDash val="solid"/>
                </a:ln>
                <a:effectLst/>
                <a:uLnTx/>
                <a:uFillTx/>
                <a:latin typeface="Casablanca" pitchFamily="2" charset="0"/>
                <a:cs typeface="Arial" charset="0"/>
              </a:rPr>
              <a:t>Year :	2016 / 2020</a:t>
            </a:r>
          </a:p>
        </p:txBody>
      </p:sp>
      <p:sp>
        <p:nvSpPr>
          <p:cNvPr id="6" name="Komercia">
            <a:extLst>
              <a:ext uri="{FF2B5EF4-FFF2-40B4-BE49-F238E27FC236}">
                <a16:creationId xmlns:a16="http://schemas.microsoft.com/office/drawing/2014/main" id="{76540EC0-0048-44A0-B206-05CF896A85F9}"/>
              </a:ext>
            </a:extLst>
          </p:cNvPr>
          <p:cNvSpPr/>
          <p:nvPr/>
        </p:nvSpPr>
        <p:spPr>
          <a:xfrm>
            <a:off x="3023828" y="238044"/>
            <a:ext cx="30963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0" i="1" u="sng" strike="noStrike" kern="0" cap="none" spc="0" normalizeH="0" baseline="0" noProof="0">
                <a:ln w="9525">
                  <a:noFill/>
                  <a:prstDash val="solid"/>
                </a:ln>
                <a:solidFill>
                  <a:schemeClr val="bg1"/>
                </a:solidFill>
                <a:effectLst/>
                <a:uLnTx/>
                <a:uFillTx/>
                <a:latin typeface="Casablanca" pitchFamily="2" charset="0"/>
                <a:ea typeface="+mn-ea"/>
                <a:cs typeface="Arial" charset="0"/>
              </a:rPr>
              <a:t>Non-commercial presentation</a:t>
            </a:r>
            <a:r>
              <a:rPr kumimoji="0" lang="sk-SK" sz="1400" b="0" i="1" u="none" strike="noStrike" kern="0" cap="none" spc="0" normalizeH="0" baseline="0" noProof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sablanca" pitchFamily="2" charset="0"/>
                <a:ea typeface="+mn-ea"/>
                <a:cs typeface="Arial" charset="0"/>
              </a:rPr>
              <a:t>.</a:t>
            </a:r>
          </a:p>
        </p:txBody>
      </p:sp>
      <p:pic>
        <p:nvPicPr>
          <p:cNvPr id="9" name="Kruh - šípka">
            <a:extLst>
              <a:ext uri="{FF2B5EF4-FFF2-40B4-BE49-F238E27FC236}">
                <a16:creationId xmlns:a16="http://schemas.microsoft.com/office/drawing/2014/main" id="{C52B0AA7-07E1-4352-B1FC-08824CC55C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63807" y="6164067"/>
            <a:ext cx="510629" cy="51670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9000"/>
              </a:prstClr>
            </a:outerShdw>
          </a:effectLst>
        </p:spPr>
      </p:pic>
      <p:sp>
        <p:nvSpPr>
          <p:cNvPr id="8" name="Kruh">
            <a:extLst>
              <a:ext uri="{FF2B5EF4-FFF2-40B4-BE49-F238E27FC236}">
                <a16:creationId xmlns:a16="http://schemas.microsoft.com/office/drawing/2014/main" id="{A9375283-DD13-4D55-A595-A58CE0A5D7A4}"/>
              </a:ext>
            </a:extLst>
          </p:cNvPr>
          <p:cNvSpPr/>
          <p:nvPr/>
        </p:nvSpPr>
        <p:spPr>
          <a:xfrm>
            <a:off x="8363807" y="6168323"/>
            <a:ext cx="515874" cy="50819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odpis">
            <a:extLst>
              <a:ext uri="{FF2B5EF4-FFF2-40B4-BE49-F238E27FC236}">
                <a16:creationId xmlns:a16="http://schemas.microsoft.com/office/drawing/2014/main" id="{2BF3015B-FAEE-40D9-99B0-FBEC785F47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88604" y="6174219"/>
            <a:ext cx="461034" cy="484086"/>
          </a:xfrm>
          <a:prstGeom prst="rect">
            <a:avLst/>
          </a:prstGeom>
          <a:noFill/>
        </p:spPr>
      </p:pic>
      <p:sp>
        <p:nvSpPr>
          <p:cNvPr id="12" name="Vďaka">
            <a:extLst>
              <a:ext uri="{FF2B5EF4-FFF2-40B4-BE49-F238E27FC236}">
                <a16:creationId xmlns:a16="http://schemas.microsoft.com/office/drawing/2014/main" id="{60183D9E-B522-4586-809C-0767B9FFC409}"/>
              </a:ext>
            </a:extLst>
          </p:cNvPr>
          <p:cNvSpPr txBox="1"/>
          <p:nvPr/>
        </p:nvSpPr>
        <p:spPr>
          <a:xfrm>
            <a:off x="683568" y="5899594"/>
            <a:ext cx="6416135" cy="52894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57" b="0" i="0" u="none" strike="noStrike" kern="1200" cap="none" spc="0" normalizeH="0" baseline="0" noProof="0">
                <a:ln w="3175">
                  <a:solidFill>
                    <a:prstClr val="black">
                      <a:alpha val="60000"/>
                    </a:prstClr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Castanet" pitchFamily="2" charset="0"/>
                <a:ea typeface="+mn-ea"/>
                <a:cs typeface="+mn-cs"/>
              </a:rPr>
              <a:t>Thank</a:t>
            </a:r>
            <a:r>
              <a:rPr kumimoji="0" lang="sk-SK" sz="2857" b="0" i="0" u="none" strike="noStrike" kern="1200" cap="none" spc="0" normalizeH="0" baseline="0" noProof="0">
                <a:ln w="3175">
                  <a:solidFill>
                    <a:prstClr val="black">
                      <a:alpha val="60000"/>
                    </a:prstClr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Castanet" pitchFamily="2" charset="0"/>
                <a:ea typeface="+mn-ea"/>
                <a:cs typeface="+mn-cs"/>
              </a:rPr>
              <a:t> you for watching the presentation.</a:t>
            </a:r>
            <a:endParaRPr kumimoji="0" lang="en-US" sz="2857" b="0" i="0" u="none" strike="noStrike" kern="1200" cap="none" spc="0" normalizeH="0" baseline="0" noProof="0">
              <a:ln w="3175">
                <a:solidFill>
                  <a:prstClr val="black">
                    <a:alpha val="60000"/>
                  </a:prstClr>
                </a:solidFill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uLnTx/>
              <a:uFillTx/>
              <a:latin typeface="Castanet" pitchFamily="2" charset="0"/>
              <a:ea typeface="+mn-ea"/>
              <a:cs typeface="+mn-cs"/>
            </a:endParaRPr>
          </a:p>
        </p:txBody>
      </p:sp>
      <p:pic>
        <p:nvPicPr>
          <p:cNvPr id="13" name="Číslo">
            <a:extLst>
              <a:ext uri="{FF2B5EF4-FFF2-40B4-BE49-F238E27FC236}">
                <a16:creationId xmlns:a16="http://schemas.microsoft.com/office/drawing/2014/main" id="{311471AC-D9BD-4A21-990A-26C44D0E18D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76612">
            <a:off x="8003460" y="242112"/>
            <a:ext cx="720694" cy="792083"/>
          </a:xfrm>
          <a:prstGeom prst="rect">
            <a:avLst/>
          </a:prstGeom>
          <a:effectLst>
            <a:outerShdw blurRad="63500" dist="50800" dir="2700000" sx="103000" sy="103000" algn="tl" rotWithShape="0">
              <a:prstClr val="black">
                <a:alpha val="5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239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8.33333E-7 -1.11111E-6 L 0.00521 -0.01643 " pathEditMode="relative" rAng="0" ptsTypes="AA">
                                      <p:cBhvr>
                                        <p:cTn id="2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0" y="-83300"/>
                                    </p:animMotion>
                                    <p:animRot by="1500000">
                                      <p:cBhvr>
                                        <p:cTn id="2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4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400"/>
                            </p:stCondLst>
                            <p:childTnLst>
                              <p:par>
                                <p:cTn id="81" presetID="15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" grpId="0"/>
      <p:bldP spid="8" grpId="0" animBg="1"/>
      <p:bldP spid="8" grpId="1" animBg="1"/>
      <p:bldP spid="12" grpId="0"/>
      <p:bldP spid="12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2057293"/>
            <a:ext cx="9143999" cy="1717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70" tIns="34285" rIns="68570" bIns="34285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685828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361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29" y="857318"/>
            <a:ext cx="3658248" cy="1171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2732" y="2286272"/>
            <a:ext cx="6858540" cy="1786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70" tIns="34285" rIns="68570" bIns="3428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685828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4491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3606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3606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3334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3334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3334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3334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6513" y="4379476"/>
            <a:ext cx="2000318" cy="1430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70" tIns="34285" rIns="68570" bIns="3428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685828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361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361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685828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361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218" y="4111615"/>
            <a:ext cx="1771339" cy="177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833" y="4555529"/>
            <a:ext cx="914832" cy="743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732" y="3086615"/>
            <a:ext cx="399631" cy="399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732" y="3486247"/>
            <a:ext cx="399631" cy="399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732" y="3885878"/>
            <a:ext cx="399631" cy="40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732" y="4286590"/>
            <a:ext cx="399631" cy="399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ív Office">
  <a:themeElements>
    <a:clrScheme name="Vlastná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528</Words>
  <Application>Microsoft Office PowerPoint</Application>
  <PresentationFormat>Prezentácia na obrazovke (4:3)</PresentationFormat>
  <Paragraphs>94</Paragraphs>
  <Slides>38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14</vt:i4>
      </vt:variant>
      <vt:variant>
        <vt:lpstr>Motív</vt:lpstr>
      </vt:variant>
      <vt:variant>
        <vt:i4>5</vt:i4>
      </vt:variant>
      <vt:variant>
        <vt:lpstr>Nadpisy snímok</vt:lpstr>
      </vt:variant>
      <vt:variant>
        <vt:i4>38</vt:i4>
      </vt:variant>
    </vt:vector>
  </HeadingPairs>
  <TitlesOfParts>
    <vt:vector size="57" baseType="lpstr">
      <vt:lpstr>Castanet</vt:lpstr>
      <vt:lpstr>Casablanca</vt:lpstr>
      <vt:lpstr>Bertram CE</vt:lpstr>
      <vt:lpstr>Merlin CE</vt:lpstr>
      <vt:lpstr>Arial</vt:lpstr>
      <vt:lpstr>Calibri</vt:lpstr>
      <vt:lpstr>Wingdings</vt:lpstr>
      <vt:lpstr>Kristen ITC</vt:lpstr>
      <vt:lpstr>Arial Black</vt:lpstr>
      <vt:lpstr>Courgette</vt:lpstr>
      <vt:lpstr>EucrosiaUPC</vt:lpstr>
      <vt:lpstr>Cupertino</vt:lpstr>
      <vt:lpstr>Cooper Std Black</vt:lpstr>
      <vt:lpstr>Nadianne</vt:lpstr>
      <vt:lpstr>Motív Office</vt:lpstr>
      <vt:lpstr>2_Motív Office</vt:lpstr>
      <vt:lpstr>1_Motív Office</vt:lpstr>
      <vt:lpstr>6_Motív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2015-02-25T10:46:00Z</dcterms:created>
  <dcterms:modified xsi:type="dcterms:W3CDTF">2020-04-17T16:24:39Z</dcterms:modified>
</cp:coreProperties>
</file>