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>
  <p:sldMasterIdLst>
    <p:sldMasterId id="2147483648" r:id="rId1"/>
    <p:sldMasterId id="2147483660" r:id="rId2"/>
    <p:sldMasterId id="2147483672" r:id="rId3"/>
    <p:sldMasterId id="2147483684" r:id="rId4"/>
  </p:sldMasterIdLst>
  <p:sldIdLst>
    <p:sldId id="267" r:id="rId5"/>
    <p:sldId id="258" r:id="rId6"/>
    <p:sldId id="289" r:id="rId7"/>
    <p:sldId id="290" r:id="rId8"/>
    <p:sldId id="291" r:id="rId9"/>
    <p:sldId id="292" r:id="rId10"/>
    <p:sldId id="293" r:id="rId11"/>
    <p:sldId id="294" r:id="rId12"/>
    <p:sldId id="435" r:id="rId13"/>
    <p:sldId id="295" r:id="rId14"/>
    <p:sldId id="436" r:id="rId15"/>
    <p:sldId id="437" r:id="rId16"/>
    <p:sldId id="438" r:id="rId17"/>
    <p:sldId id="439" r:id="rId18"/>
    <p:sldId id="440" r:id="rId19"/>
    <p:sldId id="443" r:id="rId20"/>
    <p:sldId id="442" r:id="rId21"/>
    <p:sldId id="407" r:id="rId22"/>
    <p:sldId id="392" r:id="rId23"/>
    <p:sldId id="383" r:id="rId24"/>
    <p:sldId id="434" r:id="rId25"/>
    <p:sldId id="405" r:id="rId26"/>
    <p:sldId id="377" r:id="rId27"/>
    <p:sldId id="381" r:id="rId28"/>
    <p:sldId id="386" r:id="rId29"/>
    <p:sldId id="385" r:id="rId30"/>
    <p:sldId id="387" r:id="rId31"/>
    <p:sldId id="403" r:id="rId32"/>
    <p:sldId id="399" r:id="rId33"/>
    <p:sldId id="390" r:id="rId34"/>
    <p:sldId id="397" r:id="rId35"/>
    <p:sldId id="396" r:id="rId36"/>
    <p:sldId id="398" r:id="rId37"/>
    <p:sldId id="391" r:id="rId38"/>
    <p:sldId id="406" r:id="rId39"/>
    <p:sldId id="394" r:id="rId40"/>
    <p:sldId id="432" r:id="rId41"/>
    <p:sldId id="404" r:id="rId42"/>
    <p:sldId id="373" r:id="rId43"/>
    <p:sldId id="380" r:id="rId44"/>
    <p:sldId id="411" r:id="rId45"/>
    <p:sldId id="410" r:id="rId46"/>
    <p:sldId id="415" r:id="rId47"/>
    <p:sldId id="412" r:id="rId48"/>
    <p:sldId id="427" r:id="rId49"/>
    <p:sldId id="419" r:id="rId50"/>
    <p:sldId id="423" r:id="rId51"/>
    <p:sldId id="422" r:id="rId52"/>
    <p:sldId id="426" r:id="rId53"/>
    <p:sldId id="425" r:id="rId54"/>
    <p:sldId id="433" r:id="rId55"/>
    <p:sldId id="266" r:id="rId56"/>
    <p:sldId id="444" r:id="rId57"/>
  </p:sldIdLst>
  <p:sldSz cx="9144000" cy="6858000" type="screen4x3"/>
  <p:notesSz cx="6858000" cy="9144000"/>
  <p:embeddedFontLst>
    <p:embeddedFont>
      <p:font typeface="Freefrm721 Blk BT" panose="03060902040402060B05" pitchFamily="66" charset="-18"/>
      <p:italic r:id="rId58"/>
    </p:embeddedFont>
    <p:embeddedFont>
      <p:font typeface="Nadianne" panose="03020902050305070206" pitchFamily="66" charset="0"/>
      <p:bold r:id="rId59"/>
    </p:embeddedFont>
    <p:embeddedFont>
      <p:font typeface="Arial Black" panose="020B0A04020102020204" pitchFamily="34" charset="0"/>
      <p:bold r:id="rId60"/>
    </p:embeddedFont>
    <p:embeddedFont>
      <p:font typeface="Verdana" panose="020B0604030504040204" pitchFamily="34" charset="0"/>
      <p:regular r:id="rId61"/>
      <p:bold r:id="rId62"/>
      <p:italic r:id="rId63"/>
      <p:boldItalic r:id="rId64"/>
    </p:embeddedFont>
    <p:embeddedFont>
      <p:font typeface="Calibri" panose="020F0502020204030204" pitchFamily="34" charset="0"/>
      <p:regular r:id="rId65"/>
      <p:bold r:id="rId66"/>
      <p:italic r:id="rId67"/>
      <p:boldItalic r:id="rId68"/>
    </p:embeddedFont>
    <p:embeddedFont>
      <p:font typeface="Bertram CE" panose="04020905020D02060204" pitchFamily="82" charset="0"/>
      <p:regular r:id="rId69"/>
    </p:embeddedFont>
    <p:embeddedFont>
      <p:font typeface="Cupertino" pitchFamily="2" charset="0"/>
      <p:regular r:id="rId70"/>
      <p:italic r:id="rId71"/>
    </p:embeddedFont>
    <p:embeddedFont>
      <p:font typeface="Berlin Sans FB Demi" panose="020E0802020502020306" pitchFamily="34" charset="0"/>
      <p:bold r:id="rId72"/>
    </p:embeddedFont>
  </p:embeddedFontLst>
  <p:defaultTextStyle>
    <a:defPPr>
      <a:defRPr lang="sk-S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Cpb4qwwnYRzEsHKqGzgOYQ==" hashData="fTpCB9cmknjvu2cFFsLN8XeEb8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00"/>
    <a:srgbClr val="082FAA"/>
    <a:srgbClr val="F4750C"/>
    <a:srgbClr val="99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9509" autoAdjust="0"/>
    <p:restoredTop sz="94660"/>
  </p:normalViewPr>
  <p:slideViewPr>
    <p:cSldViewPr>
      <p:cViewPr varScale="1">
        <p:scale>
          <a:sx n="110" d="100"/>
          <a:sy n="110" d="100"/>
        </p:scale>
        <p:origin x="-1968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121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slide" Target="slides/slide46.xml"/><Relationship Id="rId55" Type="http://schemas.openxmlformats.org/officeDocument/2006/relationships/slide" Target="slides/slide51.xml"/><Relationship Id="rId63" Type="http://schemas.openxmlformats.org/officeDocument/2006/relationships/font" Target="fonts/font6.fntdata"/><Relationship Id="rId68" Type="http://schemas.openxmlformats.org/officeDocument/2006/relationships/font" Target="fonts/font11.fntdata"/><Relationship Id="rId76" Type="http://schemas.openxmlformats.org/officeDocument/2006/relationships/tableStyles" Target="tableStyles.xml"/><Relationship Id="rId7" Type="http://schemas.openxmlformats.org/officeDocument/2006/relationships/slide" Target="slides/slide3.xml"/><Relationship Id="rId71" Type="http://schemas.openxmlformats.org/officeDocument/2006/relationships/font" Target="fonts/font14.fntdata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slide" Target="slides/slide49.xml"/><Relationship Id="rId58" Type="http://schemas.openxmlformats.org/officeDocument/2006/relationships/font" Target="fonts/font1.fntdata"/><Relationship Id="rId66" Type="http://schemas.openxmlformats.org/officeDocument/2006/relationships/font" Target="fonts/font9.fntdata"/><Relationship Id="rId74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slide" Target="slides/slide53.xml"/><Relationship Id="rId61" Type="http://schemas.openxmlformats.org/officeDocument/2006/relationships/font" Target="fonts/font4.fntdata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60" Type="http://schemas.openxmlformats.org/officeDocument/2006/relationships/font" Target="fonts/font3.fntdata"/><Relationship Id="rId65" Type="http://schemas.openxmlformats.org/officeDocument/2006/relationships/font" Target="fonts/font8.fntdata"/><Relationship Id="rId73" Type="http://schemas.openxmlformats.org/officeDocument/2006/relationships/presProps" Target="presProp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slide" Target="slides/slide52.xml"/><Relationship Id="rId64" Type="http://schemas.openxmlformats.org/officeDocument/2006/relationships/font" Target="fonts/font7.fntdata"/><Relationship Id="rId69" Type="http://schemas.openxmlformats.org/officeDocument/2006/relationships/font" Target="fonts/font12.fntdata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72" Type="http://schemas.openxmlformats.org/officeDocument/2006/relationships/font" Target="fonts/font15.fntdata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font" Target="fonts/font2.fntdata"/><Relationship Id="rId67" Type="http://schemas.openxmlformats.org/officeDocument/2006/relationships/font" Target="fonts/font10.fntdata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slide" Target="slides/slide50.xml"/><Relationship Id="rId62" Type="http://schemas.openxmlformats.org/officeDocument/2006/relationships/font" Target="fonts/font5.fntdata"/><Relationship Id="rId70" Type="http://schemas.openxmlformats.org/officeDocument/2006/relationships/font" Target="fonts/font13.fntdata"/><Relationship Id="rId75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k-SK" smtClean="0"/>
              <a:t>Upravte štýl predlohy podnadpisov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E20CB-D028-4F7C-9226-4D60828C6E0E}" type="datetimeFigureOut">
              <a:rPr lang="sk-SK" smtClean="0"/>
              <a:t>11. 4. 2015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FEB48-5FC4-401C-992D-B2852874584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42092937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E20CB-D028-4F7C-9226-4D60828C6E0E}" type="datetimeFigureOut">
              <a:rPr lang="sk-SK" smtClean="0"/>
              <a:t>11. 4. 2015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FEB48-5FC4-401C-992D-B2852874584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3405580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E20CB-D028-4F7C-9226-4D60828C6E0E}" type="datetimeFigureOut">
              <a:rPr lang="sk-SK" smtClean="0"/>
              <a:t>11. 4. 2015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FEB48-5FC4-401C-992D-B2852874584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6895131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E20CB-D028-4F7C-9226-4D60828C6E0E}" type="datetimeFigureOut">
              <a:rPr lang="sk-SK" smtClean="0"/>
              <a:t>11. 4. 2015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FEB48-5FC4-401C-992D-B2852874584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41177661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7" name="Zástupný symbol dátum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E20CB-D028-4F7C-9226-4D60828C6E0E}" type="datetimeFigureOut">
              <a:rPr lang="sk-SK" smtClean="0"/>
              <a:t>11. 4. 2015</a:t>
            </a:fld>
            <a:endParaRPr lang="sk-SK"/>
          </a:p>
        </p:txBody>
      </p:sp>
      <p:sp>
        <p:nvSpPr>
          <p:cNvPr id="8" name="Zástupný symbol päty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9" name="Zástupný symbol čísla snímky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FEB48-5FC4-401C-992D-B2852874584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6743454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dátum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E20CB-D028-4F7C-9226-4D60828C6E0E}" type="datetimeFigureOut">
              <a:rPr lang="sk-SK" smtClean="0"/>
              <a:t>11. 4. 2015</a:t>
            </a:fld>
            <a:endParaRPr lang="sk-SK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FEB48-5FC4-401C-992D-B2852874584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9949786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E20CB-D028-4F7C-9226-4D60828C6E0E}" type="datetimeFigureOut">
              <a:rPr lang="sk-SK" smtClean="0"/>
              <a:t>11. 4. 2015</a:t>
            </a:fld>
            <a:endParaRPr lang="sk-SK"/>
          </a:p>
        </p:txBody>
      </p:sp>
      <p:sp>
        <p:nvSpPr>
          <p:cNvPr id="3" name="Zástupný symbol päty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FEB48-5FC4-401C-992D-B2852874584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2975268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E20CB-D028-4F7C-9226-4D60828C6E0E}" type="datetimeFigureOut">
              <a:rPr lang="sk-SK" smtClean="0"/>
              <a:t>11. 4. 2015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FEB48-5FC4-401C-992D-B2852874584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8087312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k-SK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E20CB-D028-4F7C-9226-4D60828C6E0E}" type="datetimeFigureOut">
              <a:rPr lang="sk-SK" smtClean="0"/>
              <a:t>11. 4. 2015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FEB48-5FC4-401C-992D-B2852874584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274903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E20CB-D028-4F7C-9226-4D60828C6E0E}" type="datetimeFigureOut">
              <a:rPr lang="sk-SK" smtClean="0"/>
              <a:t>11. 4. 2015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FEB48-5FC4-401C-992D-B2852874584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4201168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E20CB-D028-4F7C-9226-4D60828C6E0E}" type="datetimeFigureOut">
              <a:rPr lang="sk-SK" smtClean="0"/>
              <a:t>11. 4. 2015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FEB48-5FC4-401C-992D-B2852874584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44514696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k-SK" smtClean="0"/>
              <a:t>Upravte štýl predlohy podnadpisov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3012F4-E73F-418D-95A0-6E09FA4653BC}" type="datetime1">
              <a:rPr lang="sk-SK"/>
              <a:pPr>
                <a:defRPr/>
              </a:pPr>
              <a:t>11. 4. 2015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28D44E-B8B0-4AA9-AF51-D712B5B68EA5}" type="slidenum">
              <a:rPr lang="sk-SK"/>
              <a:pPr>
                <a:defRPr/>
              </a:pPr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648299515"/>
      </p:ext>
    </p:extLst>
  </p:cSld>
  <p:clrMapOvr>
    <a:masterClrMapping/>
  </p:clrMapOvr>
  <p:transition spd="med" advClick="0" advTm="6000"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1073B0-626B-40BE-BB9D-3B6F2041261D}" type="datetime1">
              <a:rPr lang="sk-SK"/>
              <a:pPr>
                <a:defRPr/>
              </a:pPr>
              <a:t>11. 4. 2015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3DAFB4-FFBD-4860-87E3-7B3ADF9473A7}" type="slidenum">
              <a:rPr lang="sk-SK"/>
              <a:pPr>
                <a:defRPr/>
              </a:pPr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857644960"/>
      </p:ext>
    </p:extLst>
  </p:cSld>
  <p:clrMapOvr>
    <a:masterClrMapping/>
  </p:clrMapOvr>
  <p:transition spd="med" advClick="0" advTm="6000"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C12104-9B72-4EC8-9288-D078FC788515}" type="datetime1">
              <a:rPr lang="sk-SK"/>
              <a:pPr>
                <a:defRPr/>
              </a:pPr>
              <a:t>11. 4. 2015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502957-B898-480D-8BC0-F333C271F61C}" type="slidenum">
              <a:rPr lang="sk-SK"/>
              <a:pPr>
                <a:defRPr/>
              </a:pPr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57231775"/>
      </p:ext>
    </p:extLst>
  </p:cSld>
  <p:clrMapOvr>
    <a:masterClrMapping/>
  </p:clrMapOvr>
  <p:transition spd="med" advClick="0" advTm="6000"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28DC75-0997-4A58-ADFF-399F8D2B85F0}" type="datetime1">
              <a:rPr lang="sk-SK"/>
              <a:pPr>
                <a:defRPr/>
              </a:pPr>
              <a:t>11. 4. 2015</a:t>
            </a:fld>
            <a:endParaRPr lang="sk-SK"/>
          </a:p>
        </p:txBody>
      </p:sp>
      <p:sp>
        <p:nvSpPr>
          <p:cNvPr id="6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/>
          </a:p>
        </p:txBody>
      </p:sp>
      <p:sp>
        <p:nvSpPr>
          <p:cNvPr id="7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480F16-DBCF-4638-82A1-45358CD8FAFF}" type="slidenum">
              <a:rPr lang="sk-SK"/>
              <a:pPr>
                <a:defRPr/>
              </a:pPr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4053666936"/>
      </p:ext>
    </p:extLst>
  </p:cSld>
  <p:clrMapOvr>
    <a:masterClrMapping/>
  </p:clrMapOvr>
  <p:transition spd="med" advClick="0" advTm="6000"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7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BF1DE0-61A4-4094-8990-31D27BA291B0}" type="datetime1">
              <a:rPr lang="sk-SK"/>
              <a:pPr>
                <a:defRPr/>
              </a:pPr>
              <a:t>11. 4. 2015</a:t>
            </a:fld>
            <a:endParaRPr lang="sk-SK"/>
          </a:p>
        </p:txBody>
      </p:sp>
      <p:sp>
        <p:nvSpPr>
          <p:cNvPr id="8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/>
          </a:p>
        </p:txBody>
      </p:sp>
      <p:sp>
        <p:nvSpPr>
          <p:cNvPr id="9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DE35CE-8217-4579-9366-C4009757840C}" type="slidenum">
              <a:rPr lang="sk-SK"/>
              <a:pPr>
                <a:defRPr/>
              </a:pPr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330514186"/>
      </p:ext>
    </p:extLst>
  </p:cSld>
  <p:clrMapOvr>
    <a:masterClrMapping/>
  </p:clrMapOvr>
  <p:transition spd="med" advClick="0" advTm="6000"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343C2E-2726-40CF-A6F6-54ACCEECDB6F}" type="datetime1">
              <a:rPr lang="sk-SK"/>
              <a:pPr>
                <a:defRPr/>
              </a:pPr>
              <a:t>11. 4. 2015</a:t>
            </a:fld>
            <a:endParaRPr lang="sk-SK"/>
          </a:p>
        </p:txBody>
      </p:sp>
      <p:sp>
        <p:nvSpPr>
          <p:cNvPr id="4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/>
          </a:p>
        </p:txBody>
      </p:sp>
      <p:sp>
        <p:nvSpPr>
          <p:cNvPr id="5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E715F2-583F-40F9-A5AC-E5558ACCC36C}" type="slidenum">
              <a:rPr lang="sk-SK"/>
              <a:pPr>
                <a:defRPr/>
              </a:pPr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009234534"/>
      </p:ext>
    </p:extLst>
  </p:cSld>
  <p:clrMapOvr>
    <a:masterClrMapping/>
  </p:clrMapOvr>
  <p:transition spd="med" advClick="0" advTm="6000"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C1E479-2AF4-4C26-90BD-CF1D42C29901}" type="datetime1">
              <a:rPr lang="sk-SK"/>
              <a:pPr>
                <a:defRPr/>
              </a:pPr>
              <a:t>11. 4. 2015</a:t>
            </a:fld>
            <a:endParaRPr lang="sk-SK"/>
          </a:p>
        </p:txBody>
      </p:sp>
      <p:sp>
        <p:nvSpPr>
          <p:cNvPr id="3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/>
          </a:p>
        </p:txBody>
      </p:sp>
      <p:sp>
        <p:nvSpPr>
          <p:cNvPr id="4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3333D2-F174-4126-876E-9CFAA37E74BA}" type="slidenum">
              <a:rPr lang="sk-SK"/>
              <a:pPr>
                <a:defRPr/>
              </a:pPr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137610325"/>
      </p:ext>
    </p:extLst>
  </p:cSld>
  <p:clrMapOvr>
    <a:masterClrMapping/>
  </p:clrMapOvr>
  <p:transition spd="med" advClick="0" advTm="6000">
    <p:fad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A7C582-0467-4EF2-B910-F91BB0E2FE29}" type="datetime1">
              <a:rPr lang="sk-SK"/>
              <a:pPr>
                <a:defRPr/>
              </a:pPr>
              <a:t>11. 4. 2015</a:t>
            </a:fld>
            <a:endParaRPr lang="sk-SK"/>
          </a:p>
        </p:txBody>
      </p:sp>
      <p:sp>
        <p:nvSpPr>
          <p:cNvPr id="6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/>
          </a:p>
        </p:txBody>
      </p:sp>
      <p:sp>
        <p:nvSpPr>
          <p:cNvPr id="7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90F768-F3EA-4B4D-9051-B7885990B89C}" type="slidenum">
              <a:rPr lang="sk-SK"/>
              <a:pPr>
                <a:defRPr/>
              </a:pPr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4132865217"/>
      </p:ext>
    </p:extLst>
  </p:cSld>
  <p:clrMapOvr>
    <a:masterClrMapping/>
  </p:clrMapOvr>
  <p:transition spd="med" advClick="0" advTm="6000"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sk-SK" noProof="0" smtClean="0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0C9BB9-E937-4D36-81A9-2FFF4068E301}" type="datetime1">
              <a:rPr lang="sk-SK"/>
              <a:pPr>
                <a:defRPr/>
              </a:pPr>
              <a:t>11. 4. 2015</a:t>
            </a:fld>
            <a:endParaRPr lang="sk-SK"/>
          </a:p>
        </p:txBody>
      </p:sp>
      <p:sp>
        <p:nvSpPr>
          <p:cNvPr id="6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/>
          </a:p>
        </p:txBody>
      </p:sp>
      <p:sp>
        <p:nvSpPr>
          <p:cNvPr id="7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B942FA-58C1-485C-AB3D-247E988C3578}" type="slidenum">
              <a:rPr lang="sk-SK"/>
              <a:pPr>
                <a:defRPr/>
              </a:pPr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080656570"/>
      </p:ext>
    </p:extLst>
  </p:cSld>
  <p:clrMapOvr>
    <a:masterClrMapping/>
  </p:clrMapOvr>
  <p:transition spd="med" advClick="0" advTm="6000"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EFEADB-4635-4127-AA90-72FAB0415B90}" type="datetime1">
              <a:rPr lang="sk-SK"/>
              <a:pPr>
                <a:defRPr/>
              </a:pPr>
              <a:t>11. 4. 2015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0C9777-F0A4-4583-984F-A419EB711449}" type="slidenum">
              <a:rPr lang="sk-SK"/>
              <a:pPr>
                <a:defRPr/>
              </a:pPr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441057060"/>
      </p:ext>
    </p:extLst>
  </p:cSld>
  <p:clrMapOvr>
    <a:masterClrMapping/>
  </p:clrMapOvr>
  <p:transition spd="med" advClick="0" advTm="6000">
    <p:fad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3A1102-00F8-454C-AE75-21659AF58928}" type="datetime1">
              <a:rPr lang="sk-SK"/>
              <a:pPr>
                <a:defRPr/>
              </a:pPr>
              <a:t>11. 4. 2015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50C995-C3A2-4EB3-BA51-2C8AE2D0C9BF}" type="slidenum">
              <a:rPr lang="sk-SK"/>
              <a:pPr>
                <a:defRPr/>
              </a:pPr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477608628"/>
      </p:ext>
    </p:extLst>
  </p:cSld>
  <p:clrMapOvr>
    <a:masterClrMapping/>
  </p:clrMapOvr>
  <p:transition spd="med" advClick="0" advTm="6000">
    <p:fad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k-SK" smtClean="0"/>
              <a:t>Upravte štýl predlohy podnadpisov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B7D888-88DC-4D8B-A67A-5B6D3F96F506}" type="datetime1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11. 4. 2015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9B941E-0137-4379-B316-B7218B2CA1CE}" type="slidenum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7832359"/>
      </p:ext>
    </p:extLst>
  </p:cSld>
  <p:clrMapOvr>
    <a:masterClrMapping/>
  </p:clrMapOvr>
  <p:transition spd="med" advClick="0" advTm="5000">
    <p:fade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64945D-533E-4DE4-A3E0-9E11942311B8}" type="datetime1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11. 4. 2015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C47834-ACD4-476A-B148-57BAA02296E2}" type="slidenum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2166725"/>
      </p:ext>
    </p:extLst>
  </p:cSld>
  <p:clrMapOvr>
    <a:masterClrMapping/>
  </p:clrMapOvr>
  <p:transition spd="med" advClick="0" advTm="5000">
    <p:fad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29DBEB-3C60-478D-A391-72693C0E4E41}" type="datetime1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11. 4. 2015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F70AB7-7510-4B5C-AA03-77D260493580}" type="slidenum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7967487"/>
      </p:ext>
    </p:extLst>
  </p:cSld>
  <p:clrMapOvr>
    <a:masterClrMapping/>
  </p:clrMapOvr>
  <p:transition spd="med" advClick="0" advTm="5000">
    <p:fad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603ADC-80EC-4DB7-B1F3-D465C57A7DB7}" type="datetime1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11. 4. 2015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42C168-C45A-4705-9BB9-779F2544DC1B}" type="slidenum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8781484"/>
      </p:ext>
    </p:extLst>
  </p:cSld>
  <p:clrMapOvr>
    <a:masterClrMapping/>
  </p:clrMapOvr>
  <p:transition spd="med" advClick="0" advTm="5000">
    <p:fad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7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53FE2A-5CD1-48CE-B735-CDBD27FFCDAE}" type="datetime1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11. 4. 2015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B2BC42-FB2D-4257-BC78-1977AFDC568A}" type="slidenum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9198552"/>
      </p:ext>
    </p:extLst>
  </p:cSld>
  <p:clrMapOvr>
    <a:masterClrMapping/>
  </p:clrMapOvr>
  <p:transition spd="med" advClick="0" advTm="5000">
    <p:fad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388215-3BE4-4DE3-B895-2BD11EC6FA1B}" type="datetime1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11. 4. 2015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EB7CC8-C1EE-450B-A9AD-EFDD56BD1B7E}" type="slidenum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3659432"/>
      </p:ext>
    </p:extLst>
  </p:cSld>
  <p:clrMapOvr>
    <a:masterClrMapping/>
  </p:clrMapOvr>
  <p:transition spd="med" advClick="0" advTm="5000">
    <p:fade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0D4440-9037-49FC-B2C6-89428C186CD8}" type="datetime1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11. 4. 2015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C890C8-1668-482B-96F4-073FE70CB729}" type="slidenum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1063438"/>
      </p:ext>
    </p:extLst>
  </p:cSld>
  <p:clrMapOvr>
    <a:masterClrMapping/>
  </p:clrMapOvr>
  <p:transition spd="med" advClick="0" advTm="5000">
    <p:fade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D491A2-C8EA-4AA1-9AA3-A211EF1A05FB}" type="datetime1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11. 4. 2015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FFB33A-7DFC-45B8-A521-1A824EBC3991}" type="slidenum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8633366"/>
      </p:ext>
    </p:extLst>
  </p:cSld>
  <p:clrMapOvr>
    <a:masterClrMapping/>
  </p:clrMapOvr>
  <p:transition spd="med" advClick="0" advTm="5000">
    <p:fade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sk-SK" noProof="0" smtClean="0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8F4B7C-D962-4F92-BCF6-1694B5376546}" type="datetime1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11. 4. 2015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766CA8-E718-425D-AD2A-69D8BF2BE78F}" type="slidenum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6592930"/>
      </p:ext>
    </p:extLst>
  </p:cSld>
  <p:clrMapOvr>
    <a:masterClrMapping/>
  </p:clrMapOvr>
  <p:transition spd="med" advClick="0" advTm="5000">
    <p:fade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986E95-5B52-41FF-AD1C-A87CDB6BF0FF}" type="datetime1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11. 4. 2015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07FBC9-CD7D-44F5-8D4E-A1C2DF3EFA03}" type="slidenum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9261849"/>
      </p:ext>
    </p:extLst>
  </p:cSld>
  <p:clrMapOvr>
    <a:masterClrMapping/>
  </p:clrMapOvr>
  <p:transition spd="med" advClick="0" advTm="5000">
    <p:fade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06F025-BEAD-40D6-8A5B-9E59CD4049E7}" type="datetime1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11. 4. 2015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1657FA-1CD3-4672-A295-DC723BC1D7C7}" type="slidenum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9420597"/>
      </p:ext>
    </p:extLst>
  </p:cSld>
  <p:clrMapOvr>
    <a:masterClrMapping/>
  </p:clrMapOvr>
  <p:transition spd="med" advClick="0" advTm="5000">
    <p:fade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sk-SK" smtClean="0"/>
              <a:t>Upravte štýl predlohy podnadpisov</a:t>
            </a:r>
            <a:endParaRPr lang="sk-SK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88F292F8-3FE5-4DA7-BACC-5C23B53644E1}" type="datetime1">
              <a:rPr lang="sk-SK" altLang="sk-SK"/>
              <a:pPr>
                <a:defRPr/>
              </a:pPr>
              <a:t>11. 4. 2015</a:t>
            </a:fld>
            <a:endParaRPr lang="es-ES_tradnl" altLang="sk-SK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_tradnl" altLang="sk-SK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F7F04EDD-D050-457A-B41F-F0081E4261E8}" type="slidenum">
              <a:rPr lang="es-ES_tradnl" altLang="sk-SK"/>
              <a:pPr>
                <a:defRPr/>
              </a:pPr>
              <a:t>‹#›</a:t>
            </a:fld>
            <a:endParaRPr lang="es-ES_tradnl" altLang="sk-SK"/>
          </a:p>
        </p:txBody>
      </p:sp>
    </p:spTree>
    <p:extLst>
      <p:ext uri="{BB962C8B-B14F-4D97-AF65-F5344CB8AC3E}">
        <p14:creationId xmlns:p14="http://schemas.microsoft.com/office/powerpoint/2010/main" val="2090192848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6F6FB029-44FE-431A-9CD6-7C2F0C0F2D82}" type="datetime1">
              <a:rPr lang="sk-SK" altLang="sk-SK"/>
              <a:pPr>
                <a:defRPr/>
              </a:pPr>
              <a:t>11. 4. 2015</a:t>
            </a:fld>
            <a:endParaRPr lang="es-ES_tradnl" altLang="sk-SK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_tradnl" altLang="sk-SK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656A5CA0-B8CE-4D61-BD77-2FAC49D729BC}" type="slidenum">
              <a:rPr lang="es-ES_tradnl" altLang="sk-SK"/>
              <a:pPr>
                <a:defRPr/>
              </a:pPr>
              <a:t>‹#›</a:t>
            </a:fld>
            <a:endParaRPr lang="es-ES_tradnl" altLang="sk-SK"/>
          </a:p>
        </p:txBody>
      </p:sp>
    </p:spTree>
    <p:extLst>
      <p:ext uri="{BB962C8B-B14F-4D97-AF65-F5344CB8AC3E}">
        <p14:creationId xmlns:p14="http://schemas.microsoft.com/office/powerpoint/2010/main" val="1536258594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E44EEB3A-78C2-4150-B61A-F6EE2A305A21}" type="datetime1">
              <a:rPr lang="sk-SK" altLang="sk-SK"/>
              <a:pPr>
                <a:defRPr/>
              </a:pPr>
              <a:t>11. 4. 2015</a:t>
            </a:fld>
            <a:endParaRPr lang="es-ES_tradnl" altLang="sk-SK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_tradnl" altLang="sk-SK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948DC794-1B83-4734-9EC9-62911A741C47}" type="slidenum">
              <a:rPr lang="es-ES_tradnl" altLang="sk-SK"/>
              <a:pPr>
                <a:defRPr/>
              </a:pPr>
              <a:t>‹#›</a:t>
            </a:fld>
            <a:endParaRPr lang="es-ES_tradnl" altLang="sk-SK"/>
          </a:p>
        </p:txBody>
      </p:sp>
    </p:spTree>
    <p:extLst>
      <p:ext uri="{BB962C8B-B14F-4D97-AF65-F5344CB8AC3E}">
        <p14:creationId xmlns:p14="http://schemas.microsoft.com/office/powerpoint/2010/main" val="2142727236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3539F195-AF7D-4B34-97EA-8DBBDFD265DD}" type="datetime1">
              <a:rPr lang="sk-SK" altLang="sk-SK"/>
              <a:pPr>
                <a:defRPr/>
              </a:pPr>
              <a:t>11. 4. 2015</a:t>
            </a:fld>
            <a:endParaRPr lang="es-ES_tradnl" altLang="sk-SK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_tradnl" altLang="sk-SK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6B0FA6B0-EFC8-4BB1-BFF2-7988162E9895}" type="slidenum">
              <a:rPr lang="es-ES_tradnl" altLang="sk-SK"/>
              <a:pPr>
                <a:defRPr/>
              </a:pPr>
              <a:t>‹#›</a:t>
            </a:fld>
            <a:endParaRPr lang="es-ES_tradnl" altLang="sk-SK"/>
          </a:p>
        </p:txBody>
      </p:sp>
    </p:spTree>
    <p:extLst>
      <p:ext uri="{BB962C8B-B14F-4D97-AF65-F5344CB8AC3E}">
        <p14:creationId xmlns:p14="http://schemas.microsoft.com/office/powerpoint/2010/main" val="1747362572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78EAAFAE-5320-4C52-B94E-A9C19D29BBEB}" type="datetime1">
              <a:rPr lang="sk-SK" altLang="sk-SK"/>
              <a:pPr>
                <a:defRPr/>
              </a:pPr>
              <a:t>11. 4. 2015</a:t>
            </a:fld>
            <a:endParaRPr lang="es-ES_tradnl" altLang="sk-SK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_tradnl" altLang="sk-SK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86183182-79B3-4DC3-9374-3E0F2463B6CF}" type="slidenum">
              <a:rPr lang="es-ES_tradnl" altLang="sk-SK"/>
              <a:pPr>
                <a:defRPr/>
              </a:pPr>
              <a:t>‹#›</a:t>
            </a:fld>
            <a:endParaRPr lang="es-ES_tradnl" altLang="sk-SK"/>
          </a:p>
        </p:txBody>
      </p:sp>
    </p:spTree>
    <p:extLst>
      <p:ext uri="{BB962C8B-B14F-4D97-AF65-F5344CB8AC3E}">
        <p14:creationId xmlns:p14="http://schemas.microsoft.com/office/powerpoint/2010/main" val="93135287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9CC14822-EED8-47FA-BD19-451A0AB732EC}" type="datetime1">
              <a:rPr lang="sk-SK" altLang="sk-SK"/>
              <a:pPr>
                <a:defRPr/>
              </a:pPr>
              <a:t>11. 4. 2015</a:t>
            </a:fld>
            <a:endParaRPr lang="es-ES_tradnl" altLang="sk-SK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_tradnl" altLang="sk-SK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D04A1005-791B-4105-8CCE-261E2C8EE087}" type="slidenum">
              <a:rPr lang="es-ES_tradnl" altLang="sk-SK"/>
              <a:pPr>
                <a:defRPr/>
              </a:pPr>
              <a:t>‹#›</a:t>
            </a:fld>
            <a:endParaRPr lang="es-ES_tradnl" altLang="sk-SK"/>
          </a:p>
        </p:txBody>
      </p:sp>
    </p:spTree>
    <p:extLst>
      <p:ext uri="{BB962C8B-B14F-4D97-AF65-F5344CB8AC3E}">
        <p14:creationId xmlns:p14="http://schemas.microsoft.com/office/powerpoint/2010/main" val="2145153955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93CA3B52-B451-4B28-9D8F-B4E29930D144}" type="datetime1">
              <a:rPr lang="sk-SK" altLang="sk-SK"/>
              <a:pPr>
                <a:defRPr/>
              </a:pPr>
              <a:t>11. 4. 2015</a:t>
            </a:fld>
            <a:endParaRPr lang="es-ES_tradnl" altLang="sk-SK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_tradnl" altLang="sk-SK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AC178A60-4328-4FEE-9344-D294D68640D7}" type="slidenum">
              <a:rPr lang="es-ES_tradnl" altLang="sk-SK"/>
              <a:pPr>
                <a:defRPr/>
              </a:pPr>
              <a:t>‹#›</a:t>
            </a:fld>
            <a:endParaRPr lang="es-ES_tradnl" altLang="sk-SK"/>
          </a:p>
        </p:txBody>
      </p:sp>
    </p:spTree>
    <p:extLst>
      <p:ext uri="{BB962C8B-B14F-4D97-AF65-F5344CB8AC3E}">
        <p14:creationId xmlns:p14="http://schemas.microsoft.com/office/powerpoint/2010/main" val="2957107676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9EC19194-1B96-46BB-B1F4-C04D7256E5D7}" type="datetime1">
              <a:rPr lang="sk-SK" altLang="sk-SK"/>
              <a:pPr>
                <a:defRPr/>
              </a:pPr>
              <a:t>11. 4. 2015</a:t>
            </a:fld>
            <a:endParaRPr lang="es-ES_tradnl" altLang="sk-SK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_tradnl" altLang="sk-SK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E52AD773-7F60-40F0-8C03-32ECA7908F49}" type="slidenum">
              <a:rPr lang="es-ES_tradnl" altLang="sk-SK"/>
              <a:pPr>
                <a:defRPr/>
              </a:pPr>
              <a:t>‹#›</a:t>
            </a:fld>
            <a:endParaRPr lang="es-ES_tradnl" altLang="sk-SK"/>
          </a:p>
        </p:txBody>
      </p:sp>
    </p:spTree>
    <p:extLst>
      <p:ext uri="{BB962C8B-B14F-4D97-AF65-F5344CB8AC3E}">
        <p14:creationId xmlns:p14="http://schemas.microsoft.com/office/powerpoint/2010/main" val="815682212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sk-SK" noProof="0" smtClean="0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0372FFDE-B9A2-4F35-8130-F148BD322103}" type="datetime1">
              <a:rPr lang="sk-SK" altLang="sk-SK"/>
              <a:pPr>
                <a:defRPr/>
              </a:pPr>
              <a:t>11. 4. 2015</a:t>
            </a:fld>
            <a:endParaRPr lang="es-ES_tradnl" altLang="sk-SK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_tradnl" altLang="sk-SK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AEA5B710-02DF-460C-8E6A-A295233E52F6}" type="slidenum">
              <a:rPr lang="es-ES_tradnl" altLang="sk-SK"/>
              <a:pPr>
                <a:defRPr/>
              </a:pPr>
              <a:t>‹#›</a:t>
            </a:fld>
            <a:endParaRPr lang="es-ES_tradnl" altLang="sk-SK"/>
          </a:p>
        </p:txBody>
      </p:sp>
    </p:spTree>
    <p:extLst>
      <p:ext uri="{BB962C8B-B14F-4D97-AF65-F5344CB8AC3E}">
        <p14:creationId xmlns:p14="http://schemas.microsoft.com/office/powerpoint/2010/main" val="3083613303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3282C4C7-B91F-4EF1-83D7-42747D4892F8}" type="datetime1">
              <a:rPr lang="sk-SK" altLang="sk-SK"/>
              <a:pPr>
                <a:defRPr/>
              </a:pPr>
              <a:t>11. 4. 2015</a:t>
            </a:fld>
            <a:endParaRPr lang="es-ES_tradnl" altLang="sk-SK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_tradnl" altLang="sk-SK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28FA5BF1-5B92-470D-925A-87E7E6F71DEB}" type="slidenum">
              <a:rPr lang="es-ES_tradnl" altLang="sk-SK"/>
              <a:pPr>
                <a:defRPr/>
              </a:pPr>
              <a:t>‹#›</a:t>
            </a:fld>
            <a:endParaRPr lang="es-ES_tradnl" altLang="sk-SK"/>
          </a:p>
        </p:txBody>
      </p:sp>
    </p:spTree>
    <p:extLst>
      <p:ext uri="{BB962C8B-B14F-4D97-AF65-F5344CB8AC3E}">
        <p14:creationId xmlns:p14="http://schemas.microsoft.com/office/powerpoint/2010/main" val="848511929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4BAC779F-A43D-43CC-8E61-529ED6B64A7B}" type="datetime1">
              <a:rPr lang="sk-SK" altLang="sk-SK"/>
              <a:pPr>
                <a:defRPr/>
              </a:pPr>
              <a:t>11. 4. 2015</a:t>
            </a:fld>
            <a:endParaRPr lang="es-ES_tradnl" altLang="sk-SK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_tradnl" altLang="sk-SK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9D44F091-0C2C-4BBE-B99C-C0F37E8CCE13}" type="slidenum">
              <a:rPr lang="es-ES_tradnl" altLang="sk-SK"/>
              <a:pPr>
                <a:defRPr/>
              </a:pPr>
              <a:t>‹#›</a:t>
            </a:fld>
            <a:endParaRPr lang="es-ES_tradnl" altLang="sk-SK"/>
          </a:p>
        </p:txBody>
      </p:sp>
    </p:spTree>
    <p:extLst>
      <p:ext uri="{BB962C8B-B14F-4D97-AF65-F5344CB8AC3E}">
        <p14:creationId xmlns:p14="http://schemas.microsoft.com/office/powerpoint/2010/main" val="13700747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nadpis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2E20CB-D028-4F7C-9226-4D60828C6E0E}" type="datetimeFigureOut">
              <a:rPr lang="sk-SK" smtClean="0"/>
              <a:t>11. 4. 2015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6FEB48-5FC4-401C-992D-B2852874584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6755158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nadpisu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sk-SK" altLang="sk-SK" smtClean="0"/>
              <a:t>Upravte štýly predlohy textu</a:t>
            </a:r>
          </a:p>
        </p:txBody>
      </p:sp>
      <p:sp>
        <p:nvSpPr>
          <p:cNvPr id="1027" name="Zástupný symbol textu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sk-SK" altLang="sk-SK" smtClean="0"/>
              <a:t>Upravte štýl predlohy textu.</a:t>
            </a:r>
          </a:p>
          <a:p>
            <a:pPr lvl="1"/>
            <a:r>
              <a:rPr lang="sk-SK" altLang="sk-SK" smtClean="0"/>
              <a:t>Druhá úroveň</a:t>
            </a:r>
          </a:p>
          <a:p>
            <a:pPr lvl="2"/>
            <a:r>
              <a:rPr lang="sk-SK" altLang="sk-SK" smtClean="0"/>
              <a:t>Tretia úroveň</a:t>
            </a:r>
          </a:p>
          <a:p>
            <a:pPr lvl="3"/>
            <a:r>
              <a:rPr lang="sk-SK" altLang="sk-SK" smtClean="0"/>
              <a:t>Štvrtá úroveň</a:t>
            </a:r>
          </a:p>
          <a:p>
            <a:pPr lvl="4"/>
            <a:r>
              <a:rPr lang="sk-SK" altLang="sk-SK" smtClean="0"/>
              <a:t>Piata úroveň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17BDE91-5D6F-43C6-AA5E-C25200D25D63}" type="datetime1">
              <a:rPr lang="sk-SK"/>
              <a:pPr>
                <a:defRPr/>
              </a:pPr>
              <a:t>11. 4. 2015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72E1973-A674-4F30-9B39-A5BC3715AE97}" type="slidenum">
              <a:rPr lang="sk-SK"/>
              <a:pPr>
                <a:defRPr/>
              </a:pPr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40648335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Click="0" advTm="6000">
    <p:fade/>
  </p:transition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nadpisu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sk-SK" altLang="sk-SK" smtClean="0"/>
              <a:t>Upravte štýly predlohy textu</a:t>
            </a:r>
          </a:p>
        </p:txBody>
      </p:sp>
      <p:sp>
        <p:nvSpPr>
          <p:cNvPr id="1027" name="Zástupný symbol textu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sk-SK" altLang="sk-SK" smtClean="0"/>
              <a:t>Upravte štýl predlohy textu.</a:t>
            </a:r>
          </a:p>
          <a:p>
            <a:pPr lvl="1"/>
            <a:r>
              <a:rPr lang="sk-SK" altLang="sk-SK" smtClean="0"/>
              <a:t>Druhá úroveň</a:t>
            </a:r>
          </a:p>
          <a:p>
            <a:pPr lvl="2"/>
            <a:r>
              <a:rPr lang="sk-SK" altLang="sk-SK" smtClean="0"/>
              <a:t>Tretia úroveň</a:t>
            </a:r>
          </a:p>
          <a:p>
            <a:pPr lvl="3"/>
            <a:r>
              <a:rPr lang="sk-SK" altLang="sk-SK" smtClean="0"/>
              <a:t>Štvrtá úroveň</a:t>
            </a:r>
          </a:p>
          <a:p>
            <a:pPr lvl="4"/>
            <a:r>
              <a:rPr lang="sk-SK" altLang="sk-SK" smtClean="0"/>
              <a:t>Piata úroveň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E35F7C6-8771-488B-B0D2-E7F00E046739}" type="datetime1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11. 4. 2015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BD60ADA-40A5-46CD-B17C-5B397970607A}" type="slidenum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39255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med" advClick="0" advTm="5000">
    <p:fade/>
  </p:transition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altLang="sk-SK" smtClean="0"/>
              <a:t>Haga clic para cambiar el estilo de título	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altLang="sk-SK" smtClean="0"/>
              <a:t>Haga clic para modificar el estilo de texto del patrón</a:t>
            </a:r>
          </a:p>
          <a:p>
            <a:pPr lvl="1"/>
            <a:r>
              <a:rPr lang="es-ES_tradnl" altLang="sk-SK" smtClean="0"/>
              <a:t>Segundo nivel</a:t>
            </a:r>
          </a:p>
          <a:p>
            <a:pPr lvl="2"/>
            <a:r>
              <a:rPr lang="es-ES_tradnl" altLang="sk-SK" smtClean="0"/>
              <a:t>Tercer nivel</a:t>
            </a:r>
          </a:p>
          <a:p>
            <a:pPr lvl="3"/>
            <a:r>
              <a:rPr lang="es-ES_tradnl" altLang="sk-SK" smtClean="0"/>
              <a:t>Cuarto nivel</a:t>
            </a:r>
          </a:p>
          <a:p>
            <a:pPr lvl="4"/>
            <a:r>
              <a:rPr lang="es-ES_tradnl" altLang="sk-SK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+mn-lt"/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2053998-F99A-4EA6-BFC3-4199C166FD36}" type="datetime1">
              <a:rPr lang="sk-SK" altLang="sk-SK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11. 4. 2015</a:t>
            </a:fld>
            <a:endParaRPr lang="es-ES_tradnl" altLang="sk-SK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000000"/>
                </a:solidFill>
                <a:latin typeface="+mn-lt"/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_tradnl" altLang="sk-SK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  <a:latin typeface="+mn-lt"/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4B1D21E-70A2-4CDE-A954-96D701C63124}" type="slidenum">
              <a:rPr lang="es-ES_tradnl" altLang="sk-SK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s-ES_tradnl" altLang="sk-SK"/>
          </a:p>
        </p:txBody>
      </p:sp>
    </p:spTree>
    <p:extLst>
      <p:ext uri="{BB962C8B-B14F-4D97-AF65-F5344CB8AC3E}">
        <p14:creationId xmlns:p14="http://schemas.microsoft.com/office/powerpoint/2010/main" val="36550337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18" Type="http://schemas.openxmlformats.org/officeDocument/2006/relationships/image" Target="../media/image17.png"/><Relationship Id="rId3" Type="http://schemas.openxmlformats.org/officeDocument/2006/relationships/image" Target="../media/image2.jpg"/><Relationship Id="rId21" Type="http://schemas.openxmlformats.org/officeDocument/2006/relationships/image" Target="../media/image20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17" Type="http://schemas.openxmlformats.org/officeDocument/2006/relationships/image" Target="../media/image16.png"/><Relationship Id="rId2" Type="http://schemas.openxmlformats.org/officeDocument/2006/relationships/audio" Target="../media/audio1.wav"/><Relationship Id="rId16" Type="http://schemas.openxmlformats.org/officeDocument/2006/relationships/image" Target="../media/image15.png"/><Relationship Id="rId20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gif"/><Relationship Id="rId11" Type="http://schemas.openxmlformats.org/officeDocument/2006/relationships/image" Target="../media/image10.png"/><Relationship Id="rId24" Type="http://schemas.openxmlformats.org/officeDocument/2006/relationships/audio" Target="../media/audio1.wav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23" Type="http://schemas.openxmlformats.org/officeDocument/2006/relationships/image" Target="../media/image22.png"/><Relationship Id="rId10" Type="http://schemas.openxmlformats.org/officeDocument/2006/relationships/image" Target="../media/image9.png"/><Relationship Id="rId19" Type="http://schemas.openxmlformats.org/officeDocument/2006/relationships/image" Target="../media/image18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Relationship Id="rId22" Type="http://schemas.openxmlformats.org/officeDocument/2006/relationships/image" Target="../media/image21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3.xml"/><Relationship Id="rId13" Type="http://schemas.openxmlformats.org/officeDocument/2006/relationships/image" Target="../media/image11.png"/><Relationship Id="rId18" Type="http://schemas.openxmlformats.org/officeDocument/2006/relationships/image" Target="../media/image26.png"/><Relationship Id="rId26" Type="http://schemas.openxmlformats.org/officeDocument/2006/relationships/image" Target="../media/image8.png"/><Relationship Id="rId3" Type="http://schemas.openxmlformats.org/officeDocument/2006/relationships/image" Target="../media/image24.png"/><Relationship Id="rId21" Type="http://schemas.openxmlformats.org/officeDocument/2006/relationships/slide" Target="slide14.xml"/><Relationship Id="rId34" Type="http://schemas.openxmlformats.org/officeDocument/2006/relationships/image" Target="../media/image16.png"/><Relationship Id="rId7" Type="http://schemas.openxmlformats.org/officeDocument/2006/relationships/image" Target="../media/image10.png"/><Relationship Id="rId12" Type="http://schemas.openxmlformats.org/officeDocument/2006/relationships/slide" Target="slide9.xml"/><Relationship Id="rId17" Type="http://schemas.openxmlformats.org/officeDocument/2006/relationships/image" Target="../media/image13.png"/><Relationship Id="rId25" Type="http://schemas.openxmlformats.org/officeDocument/2006/relationships/slide" Target="slide16.xml"/><Relationship Id="rId33" Type="http://schemas.openxmlformats.org/officeDocument/2006/relationships/slide" Target="slide17.xml"/><Relationship Id="rId2" Type="http://schemas.openxmlformats.org/officeDocument/2006/relationships/image" Target="../media/image23.jpg"/><Relationship Id="rId16" Type="http://schemas.openxmlformats.org/officeDocument/2006/relationships/slide" Target="slide10.xml"/><Relationship Id="rId20" Type="http://schemas.openxmlformats.org/officeDocument/2006/relationships/image" Target="../media/image22.png"/><Relationship Id="rId29" Type="http://schemas.openxmlformats.org/officeDocument/2006/relationships/slide" Target="slide11.xml"/><Relationship Id="rId1" Type="http://schemas.openxmlformats.org/officeDocument/2006/relationships/slideLayout" Target="../slideLayouts/slideLayout2.xml"/><Relationship Id="rId6" Type="http://schemas.openxmlformats.org/officeDocument/2006/relationships/slide" Target="slide5.xml"/><Relationship Id="rId11" Type="http://schemas.openxmlformats.org/officeDocument/2006/relationships/image" Target="../media/image21.png"/><Relationship Id="rId24" Type="http://schemas.openxmlformats.org/officeDocument/2006/relationships/image" Target="../media/image14.png"/><Relationship Id="rId32" Type="http://schemas.openxmlformats.org/officeDocument/2006/relationships/image" Target="../media/image12.png"/><Relationship Id="rId5" Type="http://schemas.openxmlformats.org/officeDocument/2006/relationships/image" Target="../media/image17.png"/><Relationship Id="rId15" Type="http://schemas.openxmlformats.org/officeDocument/2006/relationships/image" Target="../media/image19.png"/><Relationship Id="rId23" Type="http://schemas.openxmlformats.org/officeDocument/2006/relationships/slide" Target="slide15.xml"/><Relationship Id="rId28" Type="http://schemas.openxmlformats.org/officeDocument/2006/relationships/image" Target="../media/image20.png"/><Relationship Id="rId10" Type="http://schemas.openxmlformats.org/officeDocument/2006/relationships/slide" Target="slide4.xml"/><Relationship Id="rId19" Type="http://schemas.openxmlformats.org/officeDocument/2006/relationships/slide" Target="slide8.xml"/><Relationship Id="rId31" Type="http://schemas.openxmlformats.org/officeDocument/2006/relationships/slide" Target="slide13.xml"/><Relationship Id="rId4" Type="http://schemas.openxmlformats.org/officeDocument/2006/relationships/slide" Target="slide6.xml"/><Relationship Id="rId9" Type="http://schemas.openxmlformats.org/officeDocument/2006/relationships/image" Target="../media/image25.png"/><Relationship Id="rId14" Type="http://schemas.openxmlformats.org/officeDocument/2006/relationships/slide" Target="slide7.xml"/><Relationship Id="rId22" Type="http://schemas.openxmlformats.org/officeDocument/2006/relationships/image" Target="../media/image15.png"/><Relationship Id="rId27" Type="http://schemas.openxmlformats.org/officeDocument/2006/relationships/slide" Target="slide12.xml"/><Relationship Id="rId30" Type="http://schemas.openxmlformats.org/officeDocument/2006/relationships/image" Target="../media/image18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hyperlink" Target="mailto:pista2011@gmail.com" TargetMode="External"/><Relationship Id="rId7" Type="http://schemas.openxmlformats.org/officeDocument/2006/relationships/slide" Target="slide2.xml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3.xml"/><Relationship Id="rId6" Type="http://schemas.openxmlformats.org/officeDocument/2006/relationships/slide" Target="slide18.xml"/><Relationship Id="rId5" Type="http://schemas.openxmlformats.org/officeDocument/2006/relationships/image" Target="../media/image26.png"/><Relationship Id="rId4" Type="http://schemas.openxmlformats.org/officeDocument/2006/relationships/image" Target="../media/image6.png"/><Relationship Id="rId9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hyperlink" Target="mailto:pista2011@gmail.com" TargetMode="External"/><Relationship Id="rId7" Type="http://schemas.openxmlformats.org/officeDocument/2006/relationships/slide" Target="slide2.xml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3.xml"/><Relationship Id="rId6" Type="http://schemas.openxmlformats.org/officeDocument/2006/relationships/slide" Target="slide18.xml"/><Relationship Id="rId5" Type="http://schemas.openxmlformats.org/officeDocument/2006/relationships/image" Target="../media/image26.png"/><Relationship Id="rId4" Type="http://schemas.openxmlformats.org/officeDocument/2006/relationships/image" Target="../media/image6.png"/><Relationship Id="rId9" Type="http://schemas.microsoft.com/office/2007/relationships/hdphoto" Target="../media/hdphoto1.wdp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hyperlink" Target="mailto:pista2011@gmail.com" TargetMode="External"/><Relationship Id="rId7" Type="http://schemas.openxmlformats.org/officeDocument/2006/relationships/slide" Target="slide2.xml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3.xml"/><Relationship Id="rId6" Type="http://schemas.openxmlformats.org/officeDocument/2006/relationships/slide" Target="slide18.xml"/><Relationship Id="rId5" Type="http://schemas.openxmlformats.org/officeDocument/2006/relationships/image" Target="../media/image26.png"/><Relationship Id="rId4" Type="http://schemas.openxmlformats.org/officeDocument/2006/relationships/image" Target="../media/image6.png"/><Relationship Id="rId9" Type="http://schemas.microsoft.com/office/2007/relationships/hdphoto" Target="../media/hdphoto1.wdp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hyperlink" Target="mailto:pista2011@gmail.com" TargetMode="External"/><Relationship Id="rId7" Type="http://schemas.openxmlformats.org/officeDocument/2006/relationships/slide" Target="slide2.xml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3.xml"/><Relationship Id="rId6" Type="http://schemas.openxmlformats.org/officeDocument/2006/relationships/slide" Target="slide18.xml"/><Relationship Id="rId5" Type="http://schemas.openxmlformats.org/officeDocument/2006/relationships/image" Target="../media/image26.png"/><Relationship Id="rId4" Type="http://schemas.openxmlformats.org/officeDocument/2006/relationships/image" Target="../media/image6.png"/><Relationship Id="rId9" Type="http://schemas.microsoft.com/office/2007/relationships/hdphoto" Target="../media/hdphoto1.wdp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hyperlink" Target="mailto:pista2011@gmail.com" TargetMode="External"/><Relationship Id="rId7" Type="http://schemas.openxmlformats.org/officeDocument/2006/relationships/slide" Target="slide2.xml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3.xml"/><Relationship Id="rId6" Type="http://schemas.openxmlformats.org/officeDocument/2006/relationships/slide" Target="slide18.xml"/><Relationship Id="rId5" Type="http://schemas.openxmlformats.org/officeDocument/2006/relationships/image" Target="../media/image26.png"/><Relationship Id="rId4" Type="http://schemas.openxmlformats.org/officeDocument/2006/relationships/image" Target="../media/image6.png"/><Relationship Id="rId9" Type="http://schemas.microsoft.com/office/2007/relationships/hdphoto" Target="../media/hdphoto1.wdp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hyperlink" Target="mailto:pista2011@gmail.com" TargetMode="External"/><Relationship Id="rId7" Type="http://schemas.openxmlformats.org/officeDocument/2006/relationships/slide" Target="slide2.xml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3.xml"/><Relationship Id="rId6" Type="http://schemas.openxmlformats.org/officeDocument/2006/relationships/slide" Target="slide18.xml"/><Relationship Id="rId5" Type="http://schemas.openxmlformats.org/officeDocument/2006/relationships/image" Target="../media/image26.png"/><Relationship Id="rId4" Type="http://schemas.openxmlformats.org/officeDocument/2006/relationships/image" Target="../media/image6.png"/><Relationship Id="rId9" Type="http://schemas.microsoft.com/office/2007/relationships/hdphoto" Target="../media/hdphoto1.wdp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hyperlink" Target="mailto:pista2011@gmail.com" TargetMode="External"/><Relationship Id="rId7" Type="http://schemas.openxmlformats.org/officeDocument/2006/relationships/slide" Target="slide2.xml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3.xml"/><Relationship Id="rId6" Type="http://schemas.openxmlformats.org/officeDocument/2006/relationships/slide" Target="slide18.xml"/><Relationship Id="rId5" Type="http://schemas.openxmlformats.org/officeDocument/2006/relationships/image" Target="../media/image26.png"/><Relationship Id="rId4" Type="http://schemas.openxmlformats.org/officeDocument/2006/relationships/image" Target="../media/image6.png"/><Relationship Id="rId9" Type="http://schemas.microsoft.com/office/2007/relationships/hdphoto" Target="../media/hdphoto1.wdp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hyperlink" Target="mailto:pista2011@gmail.com" TargetMode="External"/><Relationship Id="rId7" Type="http://schemas.openxmlformats.org/officeDocument/2006/relationships/slide" Target="slide2.xml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3.xml"/><Relationship Id="rId6" Type="http://schemas.openxmlformats.org/officeDocument/2006/relationships/slide" Target="slide18.xml"/><Relationship Id="rId5" Type="http://schemas.openxmlformats.org/officeDocument/2006/relationships/image" Target="../media/image26.png"/><Relationship Id="rId4" Type="http://schemas.openxmlformats.org/officeDocument/2006/relationships/image" Target="../media/image6.png"/><Relationship Id="rId9" Type="http://schemas.microsoft.com/office/2007/relationships/hdphoto" Target="../media/hdphoto1.wdp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hyperlink" Target="mailto:pista2011@gmail.com" TargetMode="External"/><Relationship Id="rId7" Type="http://schemas.openxmlformats.org/officeDocument/2006/relationships/slide" Target="slide2.xml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3.xml"/><Relationship Id="rId6" Type="http://schemas.openxmlformats.org/officeDocument/2006/relationships/slide" Target="slide18.xml"/><Relationship Id="rId5" Type="http://schemas.openxmlformats.org/officeDocument/2006/relationships/image" Target="../media/image26.png"/><Relationship Id="rId4" Type="http://schemas.openxmlformats.org/officeDocument/2006/relationships/image" Target="../media/image6.png"/><Relationship Id="rId9" Type="http://schemas.microsoft.com/office/2007/relationships/hdphoto" Target="../media/hdphoto1.wdp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hyperlink" Target="mailto:pista2011@gmail.com" TargetMode="External"/><Relationship Id="rId7" Type="http://schemas.openxmlformats.org/officeDocument/2006/relationships/slide" Target="slide2.xml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3.xml"/><Relationship Id="rId6" Type="http://schemas.openxmlformats.org/officeDocument/2006/relationships/slide" Target="slide18.xml"/><Relationship Id="rId5" Type="http://schemas.openxmlformats.org/officeDocument/2006/relationships/image" Target="../media/image26.png"/><Relationship Id="rId4" Type="http://schemas.openxmlformats.org/officeDocument/2006/relationships/image" Target="../media/image6.png"/><Relationship Id="rId9" Type="http://schemas.microsoft.com/office/2007/relationships/hdphoto" Target="../media/hdphoto1.wdp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hyperlink" Target="mailto:pista2011@gmail.com" TargetMode="External"/><Relationship Id="rId7" Type="http://schemas.openxmlformats.org/officeDocument/2006/relationships/slide" Target="slide2.xml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3.xml"/><Relationship Id="rId6" Type="http://schemas.openxmlformats.org/officeDocument/2006/relationships/slide" Target="slide18.xml"/><Relationship Id="rId5" Type="http://schemas.openxmlformats.org/officeDocument/2006/relationships/image" Target="../media/image26.png"/><Relationship Id="rId4" Type="http://schemas.openxmlformats.org/officeDocument/2006/relationships/image" Target="../media/image6.png"/><Relationship Id="rId9" Type="http://schemas.microsoft.com/office/2007/relationships/hdphoto" Target="../media/hdphoto1.wdp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hyperlink" Target="mailto:pista2011@gmail.com" TargetMode="External"/><Relationship Id="rId7" Type="http://schemas.openxmlformats.org/officeDocument/2006/relationships/slide" Target="slide2.xml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3.xml"/><Relationship Id="rId6" Type="http://schemas.openxmlformats.org/officeDocument/2006/relationships/slide" Target="slide18.xml"/><Relationship Id="rId5" Type="http://schemas.openxmlformats.org/officeDocument/2006/relationships/image" Target="../media/image26.png"/><Relationship Id="rId4" Type="http://schemas.openxmlformats.org/officeDocument/2006/relationships/image" Target="../media/image6.png"/><Relationship Id="rId9" Type="http://schemas.microsoft.com/office/2007/relationships/hdphoto" Target="../media/hdphoto1.wdp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hyperlink" Target="mailto:pista2011@gmail.com" TargetMode="External"/><Relationship Id="rId7" Type="http://schemas.openxmlformats.org/officeDocument/2006/relationships/slide" Target="slide2.xml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3.xml"/><Relationship Id="rId6" Type="http://schemas.openxmlformats.org/officeDocument/2006/relationships/slide" Target="slide18.xml"/><Relationship Id="rId5" Type="http://schemas.openxmlformats.org/officeDocument/2006/relationships/image" Target="../media/image26.png"/><Relationship Id="rId4" Type="http://schemas.openxmlformats.org/officeDocument/2006/relationships/image" Target="../media/image6.png"/><Relationship Id="rId9" Type="http://schemas.microsoft.com/office/2007/relationships/hdphoto" Target="../media/hdphoto1.wdp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hyperlink" Target="mailto:pista2011@gmail.com" TargetMode="External"/><Relationship Id="rId7" Type="http://schemas.openxmlformats.org/officeDocument/2006/relationships/slide" Target="slide2.xml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3.xml"/><Relationship Id="rId6" Type="http://schemas.openxmlformats.org/officeDocument/2006/relationships/slide" Target="slide18.xml"/><Relationship Id="rId5" Type="http://schemas.openxmlformats.org/officeDocument/2006/relationships/image" Target="../media/image26.png"/><Relationship Id="rId4" Type="http://schemas.openxmlformats.org/officeDocument/2006/relationships/image" Target="../media/image6.png"/><Relationship Id="rId9" Type="http://schemas.microsoft.com/office/2007/relationships/hdphoto" Target="../media/hdphoto1.wdp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hyperlink" Target="mailto:pista2011@gmail.com" TargetMode="External"/><Relationship Id="rId7" Type="http://schemas.openxmlformats.org/officeDocument/2006/relationships/slide" Target="slide2.xml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3.xml"/><Relationship Id="rId6" Type="http://schemas.openxmlformats.org/officeDocument/2006/relationships/slide" Target="slide18.xml"/><Relationship Id="rId5" Type="http://schemas.openxmlformats.org/officeDocument/2006/relationships/image" Target="../media/image26.png"/><Relationship Id="rId4" Type="http://schemas.openxmlformats.org/officeDocument/2006/relationships/image" Target="../media/image6.png"/><Relationship Id="rId9" Type="http://schemas.microsoft.com/office/2007/relationships/hdphoto" Target="../media/hdphoto1.wdp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6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3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3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3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3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3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3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3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3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3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3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3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3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3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3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3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3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3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3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3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3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3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3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3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3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3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6.pn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13.xml"/><Relationship Id="rId5" Type="http://schemas.microsoft.com/office/2007/relationships/hdphoto" Target="../media/hdphoto2.wdp"/><Relationship Id="rId4" Type="http://schemas.openxmlformats.org/officeDocument/2006/relationships/image" Target="../media/image66.png"/></Relationships>
</file>

<file path=ppt/slides/_rels/slide5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67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34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32" Type="http://schemas.openxmlformats.org/officeDocument/2006/relationships/image" Target="../media/image26.png"/><Relationship Id="rId5" Type="http://schemas.openxmlformats.org/officeDocument/2006/relationships/image" Target="../media/image68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31" Type="http://schemas.openxmlformats.org/officeDocument/2006/relationships/slide" Target="slide18.xm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6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alphaModFix amt="5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ok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548" y="5013176"/>
            <a:ext cx="1656184" cy="1589935"/>
          </a:xfrm>
          <a:prstGeom prst="rect">
            <a:avLst/>
          </a:prstGeom>
        </p:spPr>
      </p:pic>
      <p:pic>
        <p:nvPicPr>
          <p:cNvPr id="12" name="Obrázok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12560" y="-2069911"/>
            <a:ext cx="3809524" cy="2539683"/>
          </a:xfrm>
          <a:prstGeom prst="rect">
            <a:avLst/>
          </a:prstGeom>
          <a:effectLst>
            <a:innerShdw blurRad="152400" dist="50800" dir="9480000">
              <a:prstClr val="black">
                <a:alpha val="74000"/>
              </a:prstClr>
            </a:innerShdw>
          </a:effectLst>
        </p:spPr>
      </p:pic>
      <p:grpSp>
        <p:nvGrpSpPr>
          <p:cNvPr id="119" name="Skupina 118"/>
          <p:cNvGrpSpPr/>
          <p:nvPr/>
        </p:nvGrpSpPr>
        <p:grpSpPr>
          <a:xfrm>
            <a:off x="7164288" y="641349"/>
            <a:ext cx="1140260" cy="855196"/>
            <a:chOff x="7164288" y="641349"/>
            <a:chExt cx="1140260" cy="855196"/>
          </a:xfrm>
        </p:grpSpPr>
        <p:pic>
          <p:nvPicPr>
            <p:cNvPr id="15" name="Obrázok 14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164288" y="641350"/>
              <a:ext cx="1140260" cy="855195"/>
            </a:xfrm>
            <a:prstGeom prst="rect">
              <a:avLst/>
            </a:prstGeom>
          </p:spPr>
        </p:pic>
        <p:sp>
          <p:nvSpPr>
            <p:cNvPr id="14" name="Obdĺžnik 13"/>
            <p:cNvSpPr/>
            <p:nvPr/>
          </p:nvSpPr>
          <p:spPr>
            <a:xfrm>
              <a:off x="7164288" y="641349"/>
              <a:ext cx="1140260" cy="855195"/>
            </a:xfrm>
            <a:prstGeom prst="rect">
              <a:avLst/>
            </a:prstGeom>
            <a:solidFill>
              <a:schemeClr val="tx2">
                <a:lumMod val="20000"/>
                <a:lumOff val="80000"/>
                <a:alpha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k-SK"/>
            </a:p>
          </p:txBody>
        </p:sp>
      </p:grpSp>
      <p:sp>
        <p:nvSpPr>
          <p:cNvPr id="4" name="Obdĺžnik 3"/>
          <p:cNvSpPr/>
          <p:nvPr/>
        </p:nvSpPr>
        <p:spPr>
          <a:xfrm>
            <a:off x="1331640" y="0"/>
            <a:ext cx="6552728" cy="1179423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">
              <a:avLst/>
            </a:prstTxWarp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sk-SK" sz="8000" b="1" spc="50" smtClean="0">
                <a:ln w="11430"/>
                <a:solidFill>
                  <a:srgbClr val="00B05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ertram CE" panose="04020905020D02060204" pitchFamily="82" charset="0"/>
              </a:rPr>
              <a:t>Nízke Tatry</a:t>
            </a:r>
            <a:endParaRPr lang="sk-SK" sz="8000" b="1" cap="none" spc="50">
              <a:ln w="11430"/>
              <a:solidFill>
                <a:srgbClr val="00B05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ertram CE" panose="04020905020D02060204" pitchFamily="82" charset="0"/>
            </a:endParaRPr>
          </a:p>
        </p:txBody>
      </p:sp>
      <p:sp>
        <p:nvSpPr>
          <p:cNvPr id="16" name="Obdĺžnik 15"/>
          <p:cNvSpPr/>
          <p:nvPr/>
        </p:nvSpPr>
        <p:spPr>
          <a:xfrm>
            <a:off x="3491351" y="1268760"/>
            <a:ext cx="2233305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sk-SK" sz="4800" b="1" spc="50" smtClean="0">
                <a:ln w="11430"/>
                <a:solidFill>
                  <a:srgbClr val="00B05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ertram CE" panose="04020905020D02060204" pitchFamily="82" charset="0"/>
              </a:rPr>
              <a:t>JASNÁ</a:t>
            </a:r>
            <a:endParaRPr lang="sk-SK" sz="4800" b="1" cap="none" spc="50">
              <a:ln w="11430"/>
              <a:solidFill>
                <a:srgbClr val="00B05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ertram CE" panose="04020905020D02060204" pitchFamily="82" charset="0"/>
            </a:endParaRPr>
          </a:p>
        </p:txBody>
      </p:sp>
      <p:pic>
        <p:nvPicPr>
          <p:cNvPr id="13" name="Obrázok 1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14" name="Skupina 113"/>
          <p:cNvGrpSpPr/>
          <p:nvPr/>
        </p:nvGrpSpPr>
        <p:grpSpPr>
          <a:xfrm rot="409385">
            <a:off x="1883953" y="5583779"/>
            <a:ext cx="1348316" cy="900000"/>
            <a:chOff x="4447192" y="4366510"/>
            <a:chExt cx="1348316" cy="900000"/>
          </a:xfrm>
        </p:grpSpPr>
        <p:grpSp>
          <p:nvGrpSpPr>
            <p:cNvPr id="32" name="Skupina 31"/>
            <p:cNvGrpSpPr/>
            <p:nvPr/>
          </p:nvGrpSpPr>
          <p:grpSpPr>
            <a:xfrm>
              <a:off x="4447192" y="4366510"/>
              <a:ext cx="1348316" cy="900000"/>
              <a:chOff x="1674335" y="3501008"/>
              <a:chExt cx="1348316" cy="900000"/>
            </a:xfrm>
          </p:grpSpPr>
          <p:pic>
            <p:nvPicPr>
              <p:cNvPr id="17" name="Obrázok 16"/>
              <p:cNvPicPr>
                <a:picLocks noChangeAspect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74335" y="3501008"/>
                <a:ext cx="1348316" cy="900000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18" name="BlokTextu 17"/>
              <p:cNvSpPr txBox="1"/>
              <p:nvPr/>
            </p:nvSpPr>
            <p:spPr>
              <a:xfrm>
                <a:off x="2021421" y="4016606"/>
                <a:ext cx="989448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az-Cyrl-AZ" sz="700">
                    <a:solidFill>
                      <a:srgbClr val="082FAA"/>
                    </a:solidFill>
                    <a:latin typeface="Arial Black" panose="020B0A04020102020204" pitchFamily="34" charset="0"/>
                  </a:rPr>
                  <a:t>Низкие </a:t>
                </a:r>
                <a:r>
                  <a:rPr lang="az-Cyrl-AZ" sz="700" smtClean="0">
                    <a:solidFill>
                      <a:srgbClr val="082FAA"/>
                    </a:solidFill>
                    <a:latin typeface="Arial Black" panose="020B0A04020102020204" pitchFamily="34" charset="0"/>
                  </a:rPr>
                  <a:t>Татры</a:t>
                </a:r>
                <a:endParaRPr lang="sk-SK" sz="700">
                  <a:solidFill>
                    <a:srgbClr val="082FAA"/>
                  </a:solidFill>
                  <a:latin typeface="Arial Black" panose="020B0A04020102020204" pitchFamily="34" charset="0"/>
                </a:endParaRPr>
              </a:p>
            </p:txBody>
          </p:sp>
          <p:sp>
            <p:nvSpPr>
              <p:cNvPr id="19" name="BlokTextu 18"/>
              <p:cNvSpPr txBox="1"/>
              <p:nvPr/>
            </p:nvSpPr>
            <p:spPr>
              <a:xfrm>
                <a:off x="2120313" y="4137414"/>
                <a:ext cx="791663" cy="1846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az-Cyrl-AZ" sz="600">
                    <a:solidFill>
                      <a:srgbClr val="082FAA"/>
                    </a:solidFill>
                    <a:latin typeface="Arial Black" panose="020B0A04020102020204" pitchFamily="34" charset="0"/>
                  </a:rPr>
                  <a:t>Словакия</a:t>
                </a:r>
                <a:endParaRPr lang="sk-SK" sz="600">
                  <a:solidFill>
                    <a:srgbClr val="082FAA"/>
                  </a:solidFill>
                  <a:latin typeface="Arial Black" panose="020B0A04020102020204" pitchFamily="34" charset="0"/>
                </a:endParaRPr>
              </a:p>
            </p:txBody>
          </p:sp>
        </p:grpSp>
        <p:pic>
          <p:nvPicPr>
            <p:cNvPr id="99" name="Obrázok 98"/>
            <p:cNvPicPr>
              <a:picLocks noChangeAspect="1"/>
            </p:cNvPicPr>
            <p:nvPr/>
          </p:nvPicPr>
          <p:blipFill>
            <a:blip r:embed="rId9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64885" y="4437112"/>
              <a:ext cx="540000" cy="249233"/>
            </a:xfrm>
            <a:prstGeom prst="rect">
              <a:avLst/>
            </a:prstGeom>
          </p:spPr>
        </p:pic>
      </p:grpSp>
      <p:grpSp>
        <p:nvGrpSpPr>
          <p:cNvPr id="105" name="Skupina 104"/>
          <p:cNvGrpSpPr/>
          <p:nvPr/>
        </p:nvGrpSpPr>
        <p:grpSpPr>
          <a:xfrm rot="21098128">
            <a:off x="842094" y="5438304"/>
            <a:ext cx="1348316" cy="900000"/>
            <a:chOff x="4442170" y="287088"/>
            <a:chExt cx="1348316" cy="900000"/>
          </a:xfrm>
        </p:grpSpPr>
        <p:grpSp>
          <p:nvGrpSpPr>
            <p:cNvPr id="77" name="Skupina 76"/>
            <p:cNvGrpSpPr/>
            <p:nvPr/>
          </p:nvGrpSpPr>
          <p:grpSpPr>
            <a:xfrm>
              <a:off x="4442170" y="287088"/>
              <a:ext cx="1348316" cy="900000"/>
              <a:chOff x="1674335" y="3501008"/>
              <a:chExt cx="1348316" cy="900000"/>
            </a:xfrm>
          </p:grpSpPr>
          <p:pic>
            <p:nvPicPr>
              <p:cNvPr id="78" name="Obrázok 77"/>
              <p:cNvPicPr>
                <a:picLocks noChangeAspect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74335" y="3501008"/>
                <a:ext cx="1348316" cy="900000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79" name="BlokTextu 78"/>
              <p:cNvSpPr txBox="1"/>
              <p:nvPr/>
            </p:nvSpPr>
            <p:spPr>
              <a:xfrm>
                <a:off x="2021421" y="4016606"/>
                <a:ext cx="989448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700" smtClean="0">
                    <a:solidFill>
                      <a:srgbClr val="082FAA"/>
                    </a:solidFill>
                    <a:latin typeface="Cupertino" pitchFamily="2" charset="0"/>
                  </a:rPr>
                  <a:t>Nízke  Tatry</a:t>
                </a:r>
                <a:endParaRPr lang="sk-SK" sz="700">
                  <a:solidFill>
                    <a:srgbClr val="082FAA"/>
                  </a:solidFill>
                  <a:latin typeface="Cupertino" pitchFamily="2" charset="0"/>
                </a:endParaRPr>
              </a:p>
            </p:txBody>
          </p:sp>
          <p:sp>
            <p:nvSpPr>
              <p:cNvPr id="80" name="BlokTextu 79"/>
              <p:cNvSpPr txBox="1"/>
              <p:nvPr/>
            </p:nvSpPr>
            <p:spPr>
              <a:xfrm>
                <a:off x="2120313" y="4137414"/>
                <a:ext cx="791663" cy="1846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600" smtClean="0">
                    <a:solidFill>
                      <a:srgbClr val="082FAA"/>
                    </a:solidFill>
                    <a:latin typeface="Cupertino" pitchFamily="2" charset="0"/>
                  </a:rPr>
                  <a:t>Slovensko</a:t>
                </a:r>
                <a:endParaRPr lang="sk-SK" sz="600">
                  <a:solidFill>
                    <a:srgbClr val="082FAA"/>
                  </a:solidFill>
                  <a:latin typeface="Cupertino" pitchFamily="2" charset="0"/>
                </a:endParaRPr>
              </a:p>
            </p:txBody>
          </p:sp>
        </p:grpSp>
        <p:pic>
          <p:nvPicPr>
            <p:cNvPr id="89" name="Obrázok 88"/>
            <p:cNvPicPr>
              <a:picLocks noChangeAspect="1"/>
            </p:cNvPicPr>
            <p:nvPr/>
          </p:nvPicPr>
          <p:blipFill>
            <a:blip r:embed="rId10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42170" y="332656"/>
              <a:ext cx="540000" cy="249233"/>
            </a:xfrm>
            <a:prstGeom prst="rect">
              <a:avLst/>
            </a:prstGeom>
          </p:spPr>
        </p:pic>
      </p:grpSp>
      <p:grpSp>
        <p:nvGrpSpPr>
          <p:cNvPr id="107" name="Skupina 106"/>
          <p:cNvGrpSpPr/>
          <p:nvPr/>
        </p:nvGrpSpPr>
        <p:grpSpPr>
          <a:xfrm>
            <a:off x="1361953" y="4980729"/>
            <a:ext cx="1348316" cy="900000"/>
            <a:chOff x="4442170" y="1305083"/>
            <a:chExt cx="1348316" cy="900000"/>
          </a:xfrm>
        </p:grpSpPr>
        <p:grpSp>
          <p:nvGrpSpPr>
            <p:cNvPr id="65" name="Skupina 64"/>
            <p:cNvGrpSpPr/>
            <p:nvPr/>
          </p:nvGrpSpPr>
          <p:grpSpPr>
            <a:xfrm>
              <a:off x="4442170" y="1305083"/>
              <a:ext cx="1348316" cy="900000"/>
              <a:chOff x="1674335" y="3501008"/>
              <a:chExt cx="1348316" cy="900000"/>
            </a:xfrm>
          </p:grpSpPr>
          <p:pic>
            <p:nvPicPr>
              <p:cNvPr id="66" name="Obrázok 65"/>
              <p:cNvPicPr>
                <a:picLocks noChangeAspect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74335" y="3501008"/>
                <a:ext cx="1348316" cy="900000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67" name="BlokTextu 66"/>
              <p:cNvSpPr txBox="1"/>
              <p:nvPr/>
            </p:nvSpPr>
            <p:spPr>
              <a:xfrm>
                <a:off x="2021421" y="4016606"/>
                <a:ext cx="989448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700" smtClean="0">
                    <a:solidFill>
                      <a:srgbClr val="082FAA"/>
                    </a:solidFill>
                    <a:latin typeface="Cupertino" pitchFamily="2" charset="0"/>
                  </a:rPr>
                  <a:t>El Bajo Tatra</a:t>
                </a:r>
                <a:endParaRPr lang="sk-SK" sz="700">
                  <a:solidFill>
                    <a:srgbClr val="082FAA"/>
                  </a:solidFill>
                  <a:latin typeface="Cupertino" pitchFamily="2" charset="0"/>
                </a:endParaRPr>
              </a:p>
            </p:txBody>
          </p:sp>
          <p:sp>
            <p:nvSpPr>
              <p:cNvPr id="68" name="BlokTextu 67"/>
              <p:cNvSpPr txBox="1"/>
              <p:nvPr/>
            </p:nvSpPr>
            <p:spPr>
              <a:xfrm>
                <a:off x="2120313" y="4137414"/>
                <a:ext cx="791663" cy="1846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600" smtClean="0">
                    <a:solidFill>
                      <a:srgbClr val="082FAA"/>
                    </a:solidFill>
                    <a:latin typeface="Cupertino" pitchFamily="2" charset="0"/>
                  </a:rPr>
                  <a:t>Eslovaquia</a:t>
                </a:r>
                <a:endParaRPr lang="sk-SK" sz="600">
                  <a:solidFill>
                    <a:srgbClr val="082FAA"/>
                  </a:solidFill>
                  <a:latin typeface="Cupertino" pitchFamily="2" charset="0"/>
                </a:endParaRPr>
              </a:p>
            </p:txBody>
          </p:sp>
        </p:grpSp>
        <p:pic>
          <p:nvPicPr>
            <p:cNvPr id="91" name="Obrázok 90"/>
            <p:cNvPicPr>
              <a:picLocks/>
            </p:cNvPicPr>
            <p:nvPr/>
          </p:nvPicPr>
          <p:blipFill>
            <a:blip r:embed="rId11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60170" y="1340768"/>
              <a:ext cx="504000" cy="249233"/>
            </a:xfrm>
            <a:prstGeom prst="rect">
              <a:avLst/>
            </a:prstGeom>
          </p:spPr>
        </p:pic>
      </p:grpSp>
      <p:grpSp>
        <p:nvGrpSpPr>
          <p:cNvPr id="108" name="Skupina 107"/>
          <p:cNvGrpSpPr/>
          <p:nvPr/>
        </p:nvGrpSpPr>
        <p:grpSpPr>
          <a:xfrm rot="21002913">
            <a:off x="2223256" y="5318795"/>
            <a:ext cx="1348316" cy="900000"/>
            <a:chOff x="5940152" y="1305083"/>
            <a:chExt cx="1348316" cy="900000"/>
          </a:xfrm>
        </p:grpSpPr>
        <p:grpSp>
          <p:nvGrpSpPr>
            <p:cNvPr id="69" name="Skupina 68"/>
            <p:cNvGrpSpPr/>
            <p:nvPr/>
          </p:nvGrpSpPr>
          <p:grpSpPr>
            <a:xfrm>
              <a:off x="5940152" y="1305083"/>
              <a:ext cx="1348316" cy="900000"/>
              <a:chOff x="1674335" y="3501008"/>
              <a:chExt cx="1348316" cy="900000"/>
            </a:xfrm>
          </p:grpSpPr>
          <p:pic>
            <p:nvPicPr>
              <p:cNvPr id="70" name="Obrázok 69"/>
              <p:cNvPicPr>
                <a:picLocks noChangeAspect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74335" y="3501008"/>
                <a:ext cx="1348316" cy="900000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71" name="BlokTextu 70"/>
              <p:cNvSpPr txBox="1"/>
              <p:nvPr/>
            </p:nvSpPr>
            <p:spPr>
              <a:xfrm>
                <a:off x="2021421" y="4016606"/>
                <a:ext cx="989448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700" smtClean="0">
                    <a:solidFill>
                      <a:srgbClr val="082FAA"/>
                    </a:solidFill>
                    <a:latin typeface="Cupertino" pitchFamily="2" charset="0"/>
                  </a:rPr>
                  <a:t>Bassi Tatra</a:t>
                </a:r>
                <a:endParaRPr lang="sk-SK" sz="700">
                  <a:solidFill>
                    <a:srgbClr val="082FAA"/>
                  </a:solidFill>
                  <a:latin typeface="Cupertino" pitchFamily="2" charset="0"/>
                </a:endParaRPr>
              </a:p>
            </p:txBody>
          </p:sp>
          <p:sp>
            <p:nvSpPr>
              <p:cNvPr id="72" name="BlokTextu 71"/>
              <p:cNvSpPr txBox="1"/>
              <p:nvPr/>
            </p:nvSpPr>
            <p:spPr>
              <a:xfrm>
                <a:off x="2120313" y="4137414"/>
                <a:ext cx="791663" cy="1846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600" smtClean="0">
                    <a:solidFill>
                      <a:srgbClr val="082FAA"/>
                    </a:solidFill>
                    <a:latin typeface="Cupertino" pitchFamily="2" charset="0"/>
                  </a:rPr>
                  <a:t>Slovacchia</a:t>
                </a:r>
                <a:endParaRPr lang="sk-SK" sz="600">
                  <a:solidFill>
                    <a:srgbClr val="082FAA"/>
                  </a:solidFill>
                  <a:latin typeface="Cupertino" pitchFamily="2" charset="0"/>
                </a:endParaRPr>
              </a:p>
            </p:txBody>
          </p:sp>
        </p:grpSp>
        <p:pic>
          <p:nvPicPr>
            <p:cNvPr id="93" name="Obrázok 92"/>
            <p:cNvPicPr>
              <a:picLocks noChangeAspect="1"/>
            </p:cNvPicPr>
            <p:nvPr/>
          </p:nvPicPr>
          <p:blipFill>
            <a:blip r:embed="rId12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58184" y="1341300"/>
              <a:ext cx="540000" cy="249233"/>
            </a:xfrm>
            <a:prstGeom prst="rect">
              <a:avLst/>
            </a:prstGeom>
          </p:spPr>
        </p:pic>
      </p:grpSp>
      <p:grpSp>
        <p:nvGrpSpPr>
          <p:cNvPr id="113" name="Skupina 112"/>
          <p:cNvGrpSpPr/>
          <p:nvPr/>
        </p:nvGrpSpPr>
        <p:grpSpPr>
          <a:xfrm rot="21103564">
            <a:off x="1574543" y="5653878"/>
            <a:ext cx="1348316" cy="900000"/>
            <a:chOff x="5941578" y="3356992"/>
            <a:chExt cx="1348316" cy="900000"/>
          </a:xfrm>
        </p:grpSpPr>
        <p:grpSp>
          <p:nvGrpSpPr>
            <p:cNvPr id="45" name="Skupina 44"/>
            <p:cNvGrpSpPr/>
            <p:nvPr/>
          </p:nvGrpSpPr>
          <p:grpSpPr>
            <a:xfrm>
              <a:off x="5941578" y="3356992"/>
              <a:ext cx="1348316" cy="900000"/>
              <a:chOff x="1674335" y="3501008"/>
              <a:chExt cx="1348316" cy="900000"/>
            </a:xfrm>
          </p:grpSpPr>
          <p:pic>
            <p:nvPicPr>
              <p:cNvPr id="46" name="Obrázok 45"/>
              <p:cNvPicPr>
                <a:picLocks noChangeAspect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74335" y="3501008"/>
                <a:ext cx="1348316" cy="900000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47" name="BlokTextu 46"/>
              <p:cNvSpPr txBox="1"/>
              <p:nvPr/>
            </p:nvSpPr>
            <p:spPr>
              <a:xfrm>
                <a:off x="2021421" y="4016606"/>
                <a:ext cx="989448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700">
                    <a:solidFill>
                      <a:srgbClr val="082FAA"/>
                    </a:solidFill>
                    <a:latin typeface="Cupertino" pitchFamily="2" charset="0"/>
                  </a:rPr>
                  <a:t>De Lage </a:t>
                </a:r>
                <a:r>
                  <a:rPr lang="sk-SK" sz="700" smtClean="0">
                    <a:solidFill>
                      <a:srgbClr val="082FAA"/>
                    </a:solidFill>
                    <a:latin typeface="Cupertino" pitchFamily="2" charset="0"/>
                  </a:rPr>
                  <a:t>Tatra</a:t>
                </a:r>
                <a:endParaRPr lang="sk-SK" sz="700">
                  <a:solidFill>
                    <a:srgbClr val="082FAA"/>
                  </a:solidFill>
                  <a:latin typeface="Cupertino" pitchFamily="2" charset="0"/>
                </a:endParaRPr>
              </a:p>
            </p:txBody>
          </p:sp>
          <p:sp>
            <p:nvSpPr>
              <p:cNvPr id="48" name="BlokTextu 47"/>
              <p:cNvSpPr txBox="1"/>
              <p:nvPr/>
            </p:nvSpPr>
            <p:spPr>
              <a:xfrm>
                <a:off x="2120313" y="4137414"/>
                <a:ext cx="791663" cy="1846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600">
                    <a:solidFill>
                      <a:srgbClr val="082FAA"/>
                    </a:solidFill>
                    <a:latin typeface="Cupertino" pitchFamily="2" charset="0"/>
                  </a:rPr>
                  <a:t>Slowakije</a:t>
                </a:r>
              </a:p>
            </p:txBody>
          </p:sp>
        </p:grpSp>
        <p:pic>
          <p:nvPicPr>
            <p:cNvPr id="102" name="Obrázok 101"/>
            <p:cNvPicPr>
              <a:picLocks/>
            </p:cNvPicPr>
            <p:nvPr/>
          </p:nvPicPr>
          <p:blipFill>
            <a:blip r:embed="rId13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45361" y="3429000"/>
              <a:ext cx="540000" cy="252000"/>
            </a:xfrm>
            <a:prstGeom prst="rect">
              <a:avLst/>
            </a:prstGeom>
          </p:spPr>
        </p:pic>
      </p:grpSp>
      <p:grpSp>
        <p:nvGrpSpPr>
          <p:cNvPr id="109" name="Skupina 108"/>
          <p:cNvGrpSpPr/>
          <p:nvPr/>
        </p:nvGrpSpPr>
        <p:grpSpPr>
          <a:xfrm rot="462281">
            <a:off x="2680876" y="4749222"/>
            <a:ext cx="1348316" cy="900000"/>
            <a:chOff x="4447192" y="2335642"/>
            <a:chExt cx="1348316" cy="900000"/>
          </a:xfrm>
        </p:grpSpPr>
        <p:grpSp>
          <p:nvGrpSpPr>
            <p:cNvPr id="53" name="Skupina 52"/>
            <p:cNvGrpSpPr/>
            <p:nvPr/>
          </p:nvGrpSpPr>
          <p:grpSpPr>
            <a:xfrm>
              <a:off x="4447192" y="2335642"/>
              <a:ext cx="1348316" cy="900000"/>
              <a:chOff x="1674335" y="3501008"/>
              <a:chExt cx="1348316" cy="900000"/>
            </a:xfrm>
          </p:grpSpPr>
          <p:pic>
            <p:nvPicPr>
              <p:cNvPr id="54" name="Obrázok 53"/>
              <p:cNvPicPr>
                <a:picLocks noChangeAspect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74335" y="3501008"/>
                <a:ext cx="1348316" cy="900000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55" name="BlokTextu 54"/>
              <p:cNvSpPr txBox="1"/>
              <p:nvPr/>
            </p:nvSpPr>
            <p:spPr>
              <a:xfrm>
                <a:off x="2021421" y="4016606"/>
                <a:ext cx="989448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700" smtClean="0">
                    <a:solidFill>
                      <a:srgbClr val="082FAA"/>
                    </a:solidFill>
                    <a:latin typeface="Cupertino" pitchFamily="2" charset="0"/>
                  </a:rPr>
                  <a:t>Alacsony Tátra</a:t>
                </a:r>
                <a:endParaRPr lang="sk-SK" sz="700">
                  <a:solidFill>
                    <a:srgbClr val="082FAA"/>
                  </a:solidFill>
                  <a:latin typeface="Cupertino" pitchFamily="2" charset="0"/>
                </a:endParaRPr>
              </a:p>
            </p:txBody>
          </p:sp>
          <p:sp>
            <p:nvSpPr>
              <p:cNvPr id="56" name="BlokTextu 55"/>
              <p:cNvSpPr txBox="1"/>
              <p:nvPr/>
            </p:nvSpPr>
            <p:spPr>
              <a:xfrm>
                <a:off x="2120313" y="4137414"/>
                <a:ext cx="791663" cy="1846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600" smtClean="0">
                    <a:solidFill>
                      <a:srgbClr val="082FAA"/>
                    </a:solidFill>
                    <a:latin typeface="Cupertino" pitchFamily="2" charset="0"/>
                  </a:rPr>
                  <a:t>Szlovákia</a:t>
                </a:r>
                <a:endParaRPr lang="sk-SK" sz="600">
                  <a:solidFill>
                    <a:srgbClr val="082FAA"/>
                  </a:solidFill>
                  <a:latin typeface="Cupertino" pitchFamily="2" charset="0"/>
                </a:endParaRPr>
              </a:p>
            </p:txBody>
          </p:sp>
        </p:grpSp>
        <p:pic>
          <p:nvPicPr>
            <p:cNvPr id="95" name="Obrázok 94"/>
            <p:cNvPicPr>
              <a:picLocks noChangeAspect="1"/>
            </p:cNvPicPr>
            <p:nvPr/>
          </p:nvPicPr>
          <p:blipFill>
            <a:blip r:embed="rId14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60170" y="2420888"/>
              <a:ext cx="540000" cy="249233"/>
            </a:xfrm>
            <a:prstGeom prst="rect">
              <a:avLst/>
            </a:prstGeom>
          </p:spPr>
        </p:pic>
      </p:grpSp>
      <p:grpSp>
        <p:nvGrpSpPr>
          <p:cNvPr id="117" name="Skupina 116"/>
          <p:cNvGrpSpPr/>
          <p:nvPr/>
        </p:nvGrpSpPr>
        <p:grpSpPr>
          <a:xfrm rot="21190484">
            <a:off x="2303882" y="4558567"/>
            <a:ext cx="1348316" cy="900000"/>
            <a:chOff x="5941578" y="4365104"/>
            <a:chExt cx="1348316" cy="900000"/>
          </a:xfrm>
        </p:grpSpPr>
        <p:grpSp>
          <p:nvGrpSpPr>
            <p:cNvPr id="33" name="Skupina 32"/>
            <p:cNvGrpSpPr/>
            <p:nvPr/>
          </p:nvGrpSpPr>
          <p:grpSpPr>
            <a:xfrm>
              <a:off x="5941578" y="4365104"/>
              <a:ext cx="1348316" cy="900000"/>
              <a:chOff x="1674335" y="3501008"/>
              <a:chExt cx="1348316" cy="900000"/>
            </a:xfrm>
          </p:grpSpPr>
          <p:pic>
            <p:nvPicPr>
              <p:cNvPr id="34" name="Obrázok 33"/>
              <p:cNvPicPr>
                <a:picLocks noChangeAspect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74335" y="3501008"/>
                <a:ext cx="1348316" cy="900000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35" name="BlokTextu 34"/>
              <p:cNvSpPr txBox="1"/>
              <p:nvPr/>
            </p:nvSpPr>
            <p:spPr>
              <a:xfrm>
                <a:off x="2021421" y="4016606"/>
                <a:ext cx="989448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700">
                    <a:solidFill>
                      <a:srgbClr val="082FAA"/>
                    </a:solidFill>
                    <a:latin typeface="Arial Black" panose="020B0A04020102020204" pitchFamily="34" charset="0"/>
                  </a:rPr>
                  <a:t>Låga Tatra </a:t>
                </a:r>
              </a:p>
            </p:txBody>
          </p:sp>
          <p:sp>
            <p:nvSpPr>
              <p:cNvPr id="36" name="BlokTextu 35"/>
              <p:cNvSpPr txBox="1"/>
              <p:nvPr/>
            </p:nvSpPr>
            <p:spPr>
              <a:xfrm>
                <a:off x="2120313" y="4137414"/>
                <a:ext cx="791663" cy="1846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600">
                    <a:solidFill>
                      <a:srgbClr val="082FAA"/>
                    </a:solidFill>
                    <a:latin typeface="Cupertino" pitchFamily="2" charset="0"/>
                  </a:rPr>
                  <a:t>Slovakien</a:t>
                </a:r>
              </a:p>
            </p:txBody>
          </p:sp>
        </p:grpSp>
        <p:pic>
          <p:nvPicPr>
            <p:cNvPr id="98" name="Obrázok 97"/>
            <p:cNvPicPr>
              <a:picLocks noChangeAspect="1"/>
            </p:cNvPicPr>
            <p:nvPr/>
          </p:nvPicPr>
          <p:blipFill>
            <a:blip r:embed="rId15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64500" y="4437111"/>
              <a:ext cx="540000" cy="249233"/>
            </a:xfrm>
            <a:prstGeom prst="rect">
              <a:avLst/>
            </a:prstGeom>
          </p:spPr>
        </p:pic>
      </p:grpSp>
      <p:grpSp>
        <p:nvGrpSpPr>
          <p:cNvPr id="116" name="Skupina 115"/>
          <p:cNvGrpSpPr/>
          <p:nvPr/>
        </p:nvGrpSpPr>
        <p:grpSpPr>
          <a:xfrm rot="459796">
            <a:off x="1123552" y="4637140"/>
            <a:ext cx="1348316" cy="900000"/>
            <a:chOff x="7452320" y="3356992"/>
            <a:chExt cx="1348316" cy="900000"/>
          </a:xfrm>
        </p:grpSpPr>
        <p:grpSp>
          <p:nvGrpSpPr>
            <p:cNvPr id="49" name="Skupina 48"/>
            <p:cNvGrpSpPr/>
            <p:nvPr/>
          </p:nvGrpSpPr>
          <p:grpSpPr>
            <a:xfrm>
              <a:off x="7452320" y="3356992"/>
              <a:ext cx="1348316" cy="900000"/>
              <a:chOff x="1674335" y="3501008"/>
              <a:chExt cx="1348316" cy="900000"/>
            </a:xfrm>
          </p:grpSpPr>
          <p:pic>
            <p:nvPicPr>
              <p:cNvPr id="50" name="Obrázok 49"/>
              <p:cNvPicPr>
                <a:picLocks noChangeAspect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74335" y="3501008"/>
                <a:ext cx="1348316" cy="900000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51" name="BlokTextu 50"/>
              <p:cNvSpPr txBox="1"/>
              <p:nvPr/>
            </p:nvSpPr>
            <p:spPr>
              <a:xfrm>
                <a:off x="2021421" y="4016606"/>
                <a:ext cx="989448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700">
                    <a:solidFill>
                      <a:srgbClr val="082FAA"/>
                    </a:solidFill>
                    <a:latin typeface="Cupertino" pitchFamily="2" charset="0"/>
                  </a:rPr>
                  <a:t>Alçak </a:t>
                </a:r>
                <a:r>
                  <a:rPr lang="sk-SK" sz="700" smtClean="0">
                    <a:solidFill>
                      <a:srgbClr val="082FAA"/>
                    </a:solidFill>
                    <a:latin typeface="Cupertino" pitchFamily="2" charset="0"/>
                  </a:rPr>
                  <a:t>Tatra</a:t>
                </a:r>
                <a:endParaRPr lang="sk-SK" sz="700">
                  <a:solidFill>
                    <a:srgbClr val="082FAA"/>
                  </a:solidFill>
                  <a:latin typeface="Cupertino" pitchFamily="2" charset="0"/>
                </a:endParaRPr>
              </a:p>
            </p:txBody>
          </p:sp>
          <p:sp>
            <p:nvSpPr>
              <p:cNvPr id="52" name="BlokTextu 51"/>
              <p:cNvSpPr txBox="1"/>
              <p:nvPr/>
            </p:nvSpPr>
            <p:spPr>
              <a:xfrm>
                <a:off x="2120313" y="4137414"/>
                <a:ext cx="791663" cy="1846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600">
                    <a:solidFill>
                      <a:srgbClr val="082FAA"/>
                    </a:solidFill>
                    <a:latin typeface="Cupertino" pitchFamily="2" charset="0"/>
                  </a:rPr>
                  <a:t>Slovakya</a:t>
                </a:r>
              </a:p>
            </p:txBody>
          </p:sp>
        </p:grpSp>
        <p:pic>
          <p:nvPicPr>
            <p:cNvPr id="97" name="Obrázok 96"/>
            <p:cNvPicPr>
              <a:picLocks noChangeAspect="1"/>
            </p:cNvPicPr>
            <p:nvPr/>
          </p:nvPicPr>
          <p:blipFill>
            <a:blip r:embed="rId16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66889" y="3421680"/>
              <a:ext cx="540000" cy="249233"/>
            </a:xfrm>
            <a:prstGeom prst="rect">
              <a:avLst/>
            </a:prstGeom>
          </p:spPr>
        </p:pic>
      </p:grpSp>
      <p:grpSp>
        <p:nvGrpSpPr>
          <p:cNvPr id="115" name="Skupina 114"/>
          <p:cNvGrpSpPr/>
          <p:nvPr/>
        </p:nvGrpSpPr>
        <p:grpSpPr>
          <a:xfrm rot="20769491">
            <a:off x="2725763" y="5617135"/>
            <a:ext cx="1348316" cy="900000"/>
            <a:chOff x="7429462" y="4365104"/>
            <a:chExt cx="1348316" cy="900000"/>
          </a:xfrm>
        </p:grpSpPr>
        <p:grpSp>
          <p:nvGrpSpPr>
            <p:cNvPr id="37" name="Skupina 36"/>
            <p:cNvGrpSpPr/>
            <p:nvPr/>
          </p:nvGrpSpPr>
          <p:grpSpPr>
            <a:xfrm>
              <a:off x="7429462" y="4365104"/>
              <a:ext cx="1348316" cy="900000"/>
              <a:chOff x="1674335" y="3501008"/>
              <a:chExt cx="1348316" cy="900000"/>
            </a:xfrm>
          </p:grpSpPr>
          <p:pic>
            <p:nvPicPr>
              <p:cNvPr id="38" name="Obrázok 37"/>
              <p:cNvPicPr>
                <a:picLocks noChangeAspect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74335" y="3501008"/>
                <a:ext cx="1348316" cy="900000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39" name="BlokTextu 38"/>
              <p:cNvSpPr txBox="1"/>
              <p:nvPr/>
            </p:nvSpPr>
            <p:spPr>
              <a:xfrm>
                <a:off x="2021421" y="4016606"/>
                <a:ext cx="989448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he-IL" sz="700" b="1">
                    <a:solidFill>
                      <a:srgbClr val="082FAA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 Black" panose="020B0A04020102020204" pitchFamily="34" charset="0"/>
                  </a:rPr>
                  <a:t>הרי הטאטרה </a:t>
                </a:r>
                <a:r>
                  <a:rPr lang="he-IL" sz="700" b="1" smtClean="0">
                    <a:solidFill>
                      <a:srgbClr val="082FAA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 Black" panose="020B0A04020102020204" pitchFamily="34" charset="0"/>
                  </a:rPr>
                  <a:t>הנמוכים</a:t>
                </a:r>
                <a:endParaRPr lang="sk-SK" sz="700" b="1">
                  <a:solidFill>
                    <a:srgbClr val="082FAA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endParaRPr>
              </a:p>
            </p:txBody>
          </p:sp>
          <p:sp>
            <p:nvSpPr>
              <p:cNvPr id="40" name="BlokTextu 39"/>
              <p:cNvSpPr txBox="1"/>
              <p:nvPr/>
            </p:nvSpPr>
            <p:spPr>
              <a:xfrm>
                <a:off x="2120313" y="4137414"/>
                <a:ext cx="791663" cy="1846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he-IL" sz="600" b="1">
                    <a:solidFill>
                      <a:srgbClr val="082FAA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Cupertino" pitchFamily="2" charset="0"/>
                  </a:rPr>
                  <a:t>סלובקיה</a:t>
                </a:r>
                <a:endParaRPr lang="sk-SK" sz="600" b="1">
                  <a:solidFill>
                    <a:srgbClr val="082FAA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upertino" pitchFamily="2" charset="0"/>
                </a:endParaRPr>
              </a:p>
            </p:txBody>
          </p:sp>
        </p:grpSp>
        <p:pic>
          <p:nvPicPr>
            <p:cNvPr id="103" name="Obrázok 102"/>
            <p:cNvPicPr>
              <a:picLocks noChangeAspect="1"/>
            </p:cNvPicPr>
            <p:nvPr/>
          </p:nvPicPr>
          <p:blipFill>
            <a:blip r:embed="rId17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52320" y="4437110"/>
              <a:ext cx="540000" cy="249233"/>
            </a:xfrm>
            <a:prstGeom prst="rect">
              <a:avLst/>
            </a:prstGeom>
          </p:spPr>
        </p:pic>
      </p:grpSp>
      <p:grpSp>
        <p:nvGrpSpPr>
          <p:cNvPr id="110" name="Skupina 109"/>
          <p:cNvGrpSpPr/>
          <p:nvPr/>
        </p:nvGrpSpPr>
        <p:grpSpPr>
          <a:xfrm rot="651171">
            <a:off x="1232717" y="5146355"/>
            <a:ext cx="1348316" cy="900000"/>
            <a:chOff x="5945361" y="2335642"/>
            <a:chExt cx="1348316" cy="900000"/>
          </a:xfrm>
        </p:grpSpPr>
        <p:grpSp>
          <p:nvGrpSpPr>
            <p:cNvPr id="57" name="Skupina 56"/>
            <p:cNvGrpSpPr/>
            <p:nvPr/>
          </p:nvGrpSpPr>
          <p:grpSpPr>
            <a:xfrm>
              <a:off x="5945361" y="2335642"/>
              <a:ext cx="1348316" cy="900000"/>
              <a:chOff x="1674335" y="3501008"/>
              <a:chExt cx="1348316" cy="900000"/>
            </a:xfrm>
          </p:grpSpPr>
          <p:pic>
            <p:nvPicPr>
              <p:cNvPr id="58" name="Obrázok 57"/>
              <p:cNvPicPr>
                <a:picLocks noChangeAspect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74335" y="3501008"/>
                <a:ext cx="1348316" cy="900000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59" name="BlokTextu 58"/>
              <p:cNvSpPr txBox="1"/>
              <p:nvPr/>
            </p:nvSpPr>
            <p:spPr>
              <a:xfrm>
                <a:off x="1957158" y="4016606"/>
                <a:ext cx="1053711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700" smtClean="0">
                    <a:solidFill>
                      <a:srgbClr val="082FAA"/>
                    </a:solidFill>
                    <a:latin typeface="Cupertino" pitchFamily="2" charset="0"/>
                  </a:rPr>
                  <a:t>Les Basses Tatras</a:t>
                </a:r>
                <a:endParaRPr lang="sk-SK" sz="700">
                  <a:solidFill>
                    <a:srgbClr val="082FAA"/>
                  </a:solidFill>
                  <a:latin typeface="Cupertino" pitchFamily="2" charset="0"/>
                </a:endParaRPr>
              </a:p>
            </p:txBody>
          </p:sp>
          <p:sp>
            <p:nvSpPr>
              <p:cNvPr id="60" name="BlokTextu 59"/>
              <p:cNvSpPr txBox="1"/>
              <p:nvPr/>
            </p:nvSpPr>
            <p:spPr>
              <a:xfrm>
                <a:off x="2088181" y="4145108"/>
                <a:ext cx="791663" cy="1846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600" smtClean="0">
                    <a:solidFill>
                      <a:srgbClr val="082FAA"/>
                    </a:solidFill>
                    <a:latin typeface="Cupertino" pitchFamily="2" charset="0"/>
                  </a:rPr>
                  <a:t>Slovaquie</a:t>
                </a:r>
                <a:endParaRPr lang="sk-SK" sz="600">
                  <a:solidFill>
                    <a:srgbClr val="082FAA"/>
                  </a:solidFill>
                  <a:latin typeface="Cupertino" pitchFamily="2" charset="0"/>
                </a:endParaRPr>
              </a:p>
            </p:txBody>
          </p:sp>
        </p:grpSp>
        <p:pic>
          <p:nvPicPr>
            <p:cNvPr id="90" name="Obrázok 89"/>
            <p:cNvPicPr>
              <a:picLocks noChangeAspect="1"/>
            </p:cNvPicPr>
            <p:nvPr/>
          </p:nvPicPr>
          <p:blipFill>
            <a:blip r:embed="rId18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45361" y="2415416"/>
              <a:ext cx="540000" cy="249233"/>
            </a:xfrm>
            <a:prstGeom prst="rect">
              <a:avLst/>
            </a:prstGeom>
          </p:spPr>
        </p:pic>
      </p:grpSp>
      <p:grpSp>
        <p:nvGrpSpPr>
          <p:cNvPr id="111" name="Skupina 110"/>
          <p:cNvGrpSpPr/>
          <p:nvPr/>
        </p:nvGrpSpPr>
        <p:grpSpPr>
          <a:xfrm>
            <a:off x="2047179" y="5348203"/>
            <a:ext cx="1348316" cy="900000"/>
            <a:chOff x="7445747" y="2335642"/>
            <a:chExt cx="1348316" cy="900000"/>
          </a:xfrm>
        </p:grpSpPr>
        <p:grpSp>
          <p:nvGrpSpPr>
            <p:cNvPr id="61" name="Skupina 60"/>
            <p:cNvGrpSpPr/>
            <p:nvPr/>
          </p:nvGrpSpPr>
          <p:grpSpPr>
            <a:xfrm>
              <a:off x="7445747" y="2335642"/>
              <a:ext cx="1348316" cy="900000"/>
              <a:chOff x="1674335" y="3501008"/>
              <a:chExt cx="1348316" cy="900000"/>
            </a:xfrm>
          </p:grpSpPr>
          <p:pic>
            <p:nvPicPr>
              <p:cNvPr id="62" name="Obrázok 61"/>
              <p:cNvPicPr>
                <a:picLocks noChangeAspect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74335" y="3501008"/>
                <a:ext cx="1348316" cy="900000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63" name="BlokTextu 62"/>
              <p:cNvSpPr txBox="1"/>
              <p:nvPr/>
            </p:nvSpPr>
            <p:spPr>
              <a:xfrm>
                <a:off x="1968940" y="4016606"/>
                <a:ext cx="1041929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l-GR" sz="700" b="1">
                    <a:solidFill>
                      <a:srgbClr val="082FAA"/>
                    </a:solidFill>
                    <a:latin typeface="Arial Black" panose="020B0A04020102020204" pitchFamily="34" charset="0"/>
                  </a:rPr>
                  <a:t>Τα χαμηλά </a:t>
                </a:r>
                <a:r>
                  <a:rPr lang="sk-SK" sz="700" b="1" smtClean="0">
                    <a:solidFill>
                      <a:srgbClr val="082FAA"/>
                    </a:solidFill>
                    <a:latin typeface="Arial Black" panose="020B0A04020102020204" pitchFamily="34" charset="0"/>
                    <a:ea typeface="Adobe Gothic Std B" pitchFamily="34" charset="-128"/>
                  </a:rPr>
                  <a:t>Tatras</a:t>
                </a:r>
                <a:endParaRPr lang="sk-SK" sz="700" b="1">
                  <a:solidFill>
                    <a:srgbClr val="082FAA"/>
                  </a:solidFill>
                  <a:latin typeface="Arial Black" panose="020B0A04020102020204" pitchFamily="34" charset="0"/>
                </a:endParaRPr>
              </a:p>
            </p:txBody>
          </p:sp>
          <p:sp>
            <p:nvSpPr>
              <p:cNvPr id="64" name="BlokTextu 63"/>
              <p:cNvSpPr txBox="1"/>
              <p:nvPr/>
            </p:nvSpPr>
            <p:spPr>
              <a:xfrm>
                <a:off x="2120313" y="4147216"/>
                <a:ext cx="791663" cy="1846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l-GR" sz="600" b="1">
                    <a:solidFill>
                      <a:srgbClr val="082FAA"/>
                    </a:solidFill>
                    <a:latin typeface="Arial Black" panose="020B0A04020102020204" pitchFamily="34" charset="0"/>
                  </a:rPr>
                  <a:t>Σλοβακία</a:t>
                </a:r>
                <a:endParaRPr lang="sk-SK" sz="600" b="1">
                  <a:solidFill>
                    <a:srgbClr val="082FAA"/>
                  </a:solidFill>
                  <a:latin typeface="Arial Black" panose="020B0A04020102020204" pitchFamily="34" charset="0"/>
                </a:endParaRPr>
              </a:p>
            </p:txBody>
          </p:sp>
        </p:grpSp>
        <p:pic>
          <p:nvPicPr>
            <p:cNvPr id="101" name="Obrázok 100"/>
            <p:cNvPicPr>
              <a:picLocks noChangeAspect="1"/>
            </p:cNvPicPr>
            <p:nvPr/>
          </p:nvPicPr>
          <p:blipFill>
            <a:blip r:embed="rId19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70352" y="2407481"/>
              <a:ext cx="540000" cy="249233"/>
            </a:xfrm>
            <a:prstGeom prst="rect">
              <a:avLst/>
            </a:prstGeom>
          </p:spPr>
        </p:pic>
      </p:grpSp>
      <p:grpSp>
        <p:nvGrpSpPr>
          <p:cNvPr id="118" name="Skupina 117"/>
          <p:cNvGrpSpPr/>
          <p:nvPr/>
        </p:nvGrpSpPr>
        <p:grpSpPr>
          <a:xfrm rot="20487316">
            <a:off x="667675" y="5023623"/>
            <a:ext cx="1348316" cy="900000"/>
            <a:chOff x="7452320" y="1305083"/>
            <a:chExt cx="1348316" cy="900000"/>
          </a:xfrm>
        </p:grpSpPr>
        <p:grpSp>
          <p:nvGrpSpPr>
            <p:cNvPr id="73" name="Skupina 72"/>
            <p:cNvGrpSpPr/>
            <p:nvPr/>
          </p:nvGrpSpPr>
          <p:grpSpPr>
            <a:xfrm>
              <a:off x="7452320" y="1305083"/>
              <a:ext cx="1348316" cy="900000"/>
              <a:chOff x="1674335" y="3501008"/>
              <a:chExt cx="1348316" cy="900000"/>
            </a:xfrm>
          </p:grpSpPr>
          <p:pic>
            <p:nvPicPr>
              <p:cNvPr id="74" name="Obrázok 73"/>
              <p:cNvPicPr>
                <a:picLocks noChangeAspect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74335" y="3501008"/>
                <a:ext cx="1348316" cy="900000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75" name="BlokTextu 74"/>
              <p:cNvSpPr txBox="1"/>
              <p:nvPr/>
            </p:nvSpPr>
            <p:spPr>
              <a:xfrm>
                <a:off x="1962367" y="4016606"/>
                <a:ext cx="1048502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700" smtClean="0">
                    <a:solidFill>
                      <a:srgbClr val="082FAA"/>
                    </a:solidFill>
                    <a:latin typeface="Cupertino" pitchFamily="2" charset="0"/>
                  </a:rPr>
                  <a:t>Die Niedere Tatra</a:t>
                </a:r>
                <a:endParaRPr lang="sk-SK" sz="700">
                  <a:solidFill>
                    <a:srgbClr val="082FAA"/>
                  </a:solidFill>
                  <a:latin typeface="Cupertino" pitchFamily="2" charset="0"/>
                </a:endParaRPr>
              </a:p>
            </p:txBody>
          </p:sp>
          <p:sp>
            <p:nvSpPr>
              <p:cNvPr id="76" name="BlokTextu 75"/>
              <p:cNvSpPr txBox="1"/>
              <p:nvPr/>
            </p:nvSpPr>
            <p:spPr>
              <a:xfrm>
                <a:off x="2090786" y="4137414"/>
                <a:ext cx="791663" cy="1846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600" smtClean="0">
                    <a:solidFill>
                      <a:srgbClr val="082FAA"/>
                    </a:solidFill>
                    <a:latin typeface="Cupertino" pitchFamily="2" charset="0"/>
                  </a:rPr>
                  <a:t>Slowakei</a:t>
                </a:r>
                <a:endParaRPr lang="sk-SK" sz="600">
                  <a:solidFill>
                    <a:srgbClr val="082FAA"/>
                  </a:solidFill>
                  <a:latin typeface="Cupertino" pitchFamily="2" charset="0"/>
                </a:endParaRPr>
              </a:p>
            </p:txBody>
          </p:sp>
        </p:grpSp>
        <p:pic>
          <p:nvPicPr>
            <p:cNvPr id="94" name="Obrázok 93"/>
            <p:cNvPicPr>
              <a:picLocks noChangeAspect="1"/>
            </p:cNvPicPr>
            <p:nvPr/>
          </p:nvPicPr>
          <p:blipFill>
            <a:blip r:embed="rId20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70352" y="1341300"/>
              <a:ext cx="540000" cy="249233"/>
            </a:xfrm>
            <a:prstGeom prst="rect">
              <a:avLst/>
            </a:prstGeom>
          </p:spPr>
        </p:pic>
      </p:grpSp>
      <p:grpSp>
        <p:nvGrpSpPr>
          <p:cNvPr id="112" name="Skupina 111"/>
          <p:cNvGrpSpPr/>
          <p:nvPr/>
        </p:nvGrpSpPr>
        <p:grpSpPr>
          <a:xfrm rot="313077">
            <a:off x="2534259" y="5038857"/>
            <a:ext cx="1353338" cy="900000"/>
            <a:chOff x="4442170" y="3356992"/>
            <a:chExt cx="1353338" cy="900000"/>
          </a:xfrm>
        </p:grpSpPr>
        <p:grpSp>
          <p:nvGrpSpPr>
            <p:cNvPr id="41" name="Skupina 40"/>
            <p:cNvGrpSpPr/>
            <p:nvPr/>
          </p:nvGrpSpPr>
          <p:grpSpPr>
            <a:xfrm>
              <a:off x="4447192" y="3356992"/>
              <a:ext cx="1348316" cy="900000"/>
              <a:chOff x="1674335" y="3501008"/>
              <a:chExt cx="1348316" cy="900000"/>
            </a:xfrm>
          </p:grpSpPr>
          <p:pic>
            <p:nvPicPr>
              <p:cNvPr id="42" name="Obrázok 41"/>
              <p:cNvPicPr>
                <a:picLocks noChangeAspect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74335" y="3501008"/>
                <a:ext cx="1348316" cy="900000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43" name="BlokTextu 42"/>
              <p:cNvSpPr txBox="1"/>
              <p:nvPr/>
            </p:nvSpPr>
            <p:spPr>
              <a:xfrm>
                <a:off x="2021421" y="4016606"/>
                <a:ext cx="989448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vi-VN" sz="700">
                    <a:solidFill>
                      <a:srgbClr val="082FAA"/>
                    </a:solidFill>
                    <a:latin typeface="Cupertino" pitchFamily="2" charset="0"/>
                  </a:rPr>
                  <a:t>Tatra </a:t>
                </a:r>
                <a:r>
                  <a:rPr lang="vi-VN" sz="700" smtClean="0">
                    <a:solidFill>
                      <a:srgbClr val="082FAA"/>
                    </a:solidFill>
                    <a:latin typeface="Cupertino" pitchFamily="2" charset="0"/>
                  </a:rPr>
                  <a:t>Mică</a:t>
                </a:r>
                <a:endParaRPr lang="sk-SK" sz="700">
                  <a:solidFill>
                    <a:srgbClr val="082FAA"/>
                  </a:solidFill>
                  <a:latin typeface="Cupertino" pitchFamily="2" charset="0"/>
                </a:endParaRPr>
              </a:p>
            </p:txBody>
          </p:sp>
          <p:sp>
            <p:nvSpPr>
              <p:cNvPr id="44" name="BlokTextu 43"/>
              <p:cNvSpPr txBox="1"/>
              <p:nvPr/>
            </p:nvSpPr>
            <p:spPr>
              <a:xfrm>
                <a:off x="2120313" y="4137414"/>
                <a:ext cx="791663" cy="1846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600">
                    <a:solidFill>
                      <a:srgbClr val="082FAA"/>
                    </a:solidFill>
                    <a:latin typeface="Cupertino" pitchFamily="2" charset="0"/>
                  </a:rPr>
                  <a:t>Slovacia</a:t>
                </a:r>
              </a:p>
            </p:txBody>
          </p:sp>
        </p:grpSp>
        <p:pic>
          <p:nvPicPr>
            <p:cNvPr id="100" name="Obrázok 99"/>
            <p:cNvPicPr>
              <a:picLocks noChangeAspect="1"/>
            </p:cNvPicPr>
            <p:nvPr/>
          </p:nvPicPr>
          <p:blipFill>
            <a:blip r:embed="rId21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42170" y="3429000"/>
              <a:ext cx="540000" cy="249233"/>
            </a:xfrm>
            <a:prstGeom prst="rect">
              <a:avLst/>
            </a:prstGeom>
          </p:spPr>
        </p:pic>
      </p:grpSp>
      <p:grpSp>
        <p:nvGrpSpPr>
          <p:cNvPr id="104" name="Skupina 103"/>
          <p:cNvGrpSpPr/>
          <p:nvPr/>
        </p:nvGrpSpPr>
        <p:grpSpPr>
          <a:xfrm rot="21002011">
            <a:off x="1497929" y="5223052"/>
            <a:ext cx="1348316" cy="900000"/>
            <a:chOff x="7452320" y="285487"/>
            <a:chExt cx="1348316" cy="900000"/>
          </a:xfrm>
        </p:grpSpPr>
        <p:grpSp>
          <p:nvGrpSpPr>
            <p:cNvPr id="85" name="Skupina 84"/>
            <p:cNvGrpSpPr/>
            <p:nvPr/>
          </p:nvGrpSpPr>
          <p:grpSpPr>
            <a:xfrm>
              <a:off x="7452320" y="285487"/>
              <a:ext cx="1348316" cy="900000"/>
              <a:chOff x="1674335" y="3501008"/>
              <a:chExt cx="1348316" cy="900000"/>
            </a:xfrm>
          </p:grpSpPr>
          <p:pic>
            <p:nvPicPr>
              <p:cNvPr id="86" name="Obrázok 85"/>
              <p:cNvPicPr>
                <a:picLocks noChangeAspect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74335" y="3501008"/>
                <a:ext cx="1348316" cy="900000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87" name="BlokTextu 86"/>
              <p:cNvSpPr txBox="1"/>
              <p:nvPr/>
            </p:nvSpPr>
            <p:spPr>
              <a:xfrm>
                <a:off x="2021421" y="4016606"/>
                <a:ext cx="989448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700" smtClean="0">
                    <a:solidFill>
                      <a:srgbClr val="082FAA"/>
                    </a:solidFill>
                    <a:latin typeface="Cupertino" pitchFamily="2" charset="0"/>
                  </a:rPr>
                  <a:t>The Low Tatras</a:t>
                </a:r>
                <a:endParaRPr lang="sk-SK" sz="700">
                  <a:solidFill>
                    <a:srgbClr val="082FAA"/>
                  </a:solidFill>
                  <a:latin typeface="Cupertino" pitchFamily="2" charset="0"/>
                </a:endParaRPr>
              </a:p>
            </p:txBody>
          </p:sp>
          <p:sp>
            <p:nvSpPr>
              <p:cNvPr id="88" name="BlokTextu 87"/>
              <p:cNvSpPr txBox="1"/>
              <p:nvPr/>
            </p:nvSpPr>
            <p:spPr>
              <a:xfrm>
                <a:off x="2120313" y="4137414"/>
                <a:ext cx="791663" cy="1846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600" smtClean="0">
                    <a:solidFill>
                      <a:srgbClr val="082FAA"/>
                    </a:solidFill>
                    <a:latin typeface="Cupertino" pitchFamily="2" charset="0"/>
                  </a:rPr>
                  <a:t>Slovakia</a:t>
                </a:r>
                <a:endParaRPr lang="sk-SK" sz="600">
                  <a:solidFill>
                    <a:srgbClr val="082FAA"/>
                  </a:solidFill>
                  <a:latin typeface="Cupertino" pitchFamily="2" charset="0"/>
                </a:endParaRPr>
              </a:p>
            </p:txBody>
          </p:sp>
        </p:grpSp>
        <p:pic>
          <p:nvPicPr>
            <p:cNvPr id="92" name="Obrázok 91"/>
            <p:cNvPicPr>
              <a:picLocks noChangeAspect="1"/>
            </p:cNvPicPr>
            <p:nvPr/>
          </p:nvPicPr>
          <p:blipFill>
            <a:blip r:embed="rId22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52320" y="335423"/>
              <a:ext cx="540000" cy="249233"/>
            </a:xfrm>
            <a:prstGeom prst="rect">
              <a:avLst/>
            </a:prstGeom>
          </p:spPr>
        </p:pic>
      </p:grpSp>
      <p:grpSp>
        <p:nvGrpSpPr>
          <p:cNvPr id="106" name="Skupina 105"/>
          <p:cNvGrpSpPr/>
          <p:nvPr/>
        </p:nvGrpSpPr>
        <p:grpSpPr>
          <a:xfrm rot="966401">
            <a:off x="2239630" y="5530728"/>
            <a:ext cx="1348316" cy="900000"/>
            <a:chOff x="5940152" y="285487"/>
            <a:chExt cx="1348316" cy="900000"/>
          </a:xfrm>
        </p:grpSpPr>
        <p:grpSp>
          <p:nvGrpSpPr>
            <p:cNvPr id="81" name="Skupina 80"/>
            <p:cNvGrpSpPr/>
            <p:nvPr/>
          </p:nvGrpSpPr>
          <p:grpSpPr>
            <a:xfrm>
              <a:off x="5940152" y="285487"/>
              <a:ext cx="1348316" cy="900000"/>
              <a:chOff x="1674335" y="3501008"/>
              <a:chExt cx="1348316" cy="900000"/>
            </a:xfrm>
          </p:grpSpPr>
          <p:pic>
            <p:nvPicPr>
              <p:cNvPr id="82" name="Obrázok 81"/>
              <p:cNvPicPr>
                <a:picLocks noChangeAspect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74335" y="3501008"/>
                <a:ext cx="1348316" cy="900000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83" name="BlokTextu 82"/>
              <p:cNvSpPr txBox="1"/>
              <p:nvPr/>
            </p:nvSpPr>
            <p:spPr>
              <a:xfrm>
                <a:off x="2021421" y="4016606"/>
                <a:ext cx="989448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700">
                    <a:solidFill>
                      <a:srgbClr val="082FAA"/>
                    </a:solidFill>
                    <a:latin typeface="Cupertino" pitchFamily="2" charset="0"/>
                  </a:rPr>
                  <a:t>As Baixo </a:t>
                </a:r>
                <a:r>
                  <a:rPr lang="sk-SK" sz="700" smtClean="0">
                    <a:solidFill>
                      <a:srgbClr val="082FAA"/>
                    </a:solidFill>
                    <a:latin typeface="Cupertino" pitchFamily="2" charset="0"/>
                  </a:rPr>
                  <a:t>Tatras</a:t>
                </a:r>
                <a:endParaRPr lang="sk-SK" sz="700">
                  <a:solidFill>
                    <a:srgbClr val="082FAA"/>
                  </a:solidFill>
                  <a:latin typeface="Cupertino" pitchFamily="2" charset="0"/>
                </a:endParaRPr>
              </a:p>
            </p:txBody>
          </p:sp>
          <p:sp>
            <p:nvSpPr>
              <p:cNvPr id="84" name="BlokTextu 83"/>
              <p:cNvSpPr txBox="1"/>
              <p:nvPr/>
            </p:nvSpPr>
            <p:spPr>
              <a:xfrm>
                <a:off x="2190565" y="4137413"/>
                <a:ext cx="661577" cy="18626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600">
                    <a:solidFill>
                      <a:srgbClr val="082FAA"/>
                    </a:solidFill>
                    <a:latin typeface="Cupertino" pitchFamily="2" charset="0"/>
                  </a:rPr>
                  <a:t>Eslováquia</a:t>
                </a:r>
              </a:p>
            </p:txBody>
          </p:sp>
        </p:grpSp>
        <p:pic>
          <p:nvPicPr>
            <p:cNvPr id="96" name="Obrázok 95"/>
            <p:cNvPicPr>
              <a:picLocks/>
            </p:cNvPicPr>
            <p:nvPr/>
          </p:nvPicPr>
          <p:blipFill>
            <a:blip r:embed="rId23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94184" y="332656"/>
              <a:ext cx="468000" cy="2520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329331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7000">
        <p:sndAc>
          <p:stSnd loop="1">
            <p:snd r:embed="rId2" name="Avseniki - Beli lokvanj.wav"/>
          </p:stSnd>
        </p:sndAc>
      </p:transition>
    </mc:Choice>
    <mc:Fallback xmlns="">
      <p:transition spd="slow" advClick="0" advTm="37000">
        <p:sndAc>
          <p:stSnd loop="1">
            <p:snd r:embed="rId24" name="Avseniki - Beli lokvanj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53" presetClass="entr" presetSubtype="528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500"/>
                            </p:stCondLst>
                            <p:childTnLst>
                              <p:par>
                                <p:cTn id="23" presetID="10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1.25809E-6 L -0.98004 0.36425 " pathEditMode="relative" rAng="0" ptsTypes="AA">
                                      <p:cBhvr>
                                        <p:cTn id="30" dur="1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9010" y="18201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9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9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9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9500"/>
                            </p:stCondLst>
                            <p:childTnLst>
                              <p:par>
                                <p:cTn id="37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20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3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3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42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0018 -0.63136 L 0.00764 0.00879 " pathEditMode="relative" rAng="0" ptsTypes="AA">
                                      <p:cBhvr>
                                        <p:cTn id="52" dur="4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82" y="32007"/>
                                    </p:animMotion>
                                  </p:childTnLst>
                                </p:cTn>
                              </p:par>
                              <p:par>
                                <p:cTn id="53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3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3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42" presetClass="path" presetSubtype="0" accel="50000" decel="5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0.11371 -0.61031 L -0.00434 -0.00162 " pathEditMode="relative" rAng="0" ptsTypes="AA">
                                      <p:cBhvr>
                                        <p:cTn id="59" dur="4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903" y="30435"/>
                                    </p:animMotion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3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42" presetClass="path" presetSubtype="0" accel="50000" decel="5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Motion origin="layout" path="M 0.05694 -0.54347 L -0.00608 0.00232 " pathEditMode="relative" rAng="0" ptsTypes="AA">
                                      <p:cBhvr>
                                        <p:cTn id="66" dur="4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60" y="27290"/>
                                    </p:animMotion>
                                  </p:childTnLst>
                                </p:cTn>
                              </p:par>
                              <p:par>
                                <p:cTn id="67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3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3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42" presetClass="path" presetSubtype="0" accel="50000" decel="5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-0.03733 -0.59273 L -0.0059 0.01596 " pathEditMode="relative" rAng="0" ptsTypes="AA">
                                      <p:cBhvr>
                                        <p:cTn id="73" dur="4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63" y="30435"/>
                                    </p:animMotion>
                                  </p:childTnLst>
                                </p:cTn>
                              </p:par>
                              <p:par>
                                <p:cTn id="74" presetID="53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3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42" presetClass="path" presetSubtype="0" accel="50000" decel="5000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Motion origin="layout" path="M 0.03368 -0.64153 L 0.00764 0.00856 " pathEditMode="relative" rAng="0" ptsTypes="AA">
                                      <p:cBhvr>
                                        <p:cTn id="80" dur="4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02" y="32493"/>
                                    </p:animMotion>
                                  </p:childTnLst>
                                </p:cTn>
                              </p:par>
                              <p:par>
                                <p:cTn id="81" presetID="5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3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3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42" presetClass="path" presetSubtype="0" accel="50000" decel="5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Motion origin="layout" path="M -0.08733 -0.50994 L 0.00712 0.0148 " pathEditMode="relative" rAng="0" ptsTypes="AA">
                                      <p:cBhvr>
                                        <p:cTn id="87" dur="4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722" y="26226"/>
                                    </p:animMotion>
                                  </p:childTnLst>
                                </p:cTn>
                              </p:par>
                              <p:par>
                                <p:cTn id="88" presetID="53" presetClass="entr" presetSubtype="16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3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42" presetClass="path" presetSubtype="0" accel="50000" decel="5000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Motion origin="layout" path="M -0.04618 -0.48219 L 0.00105 0.00069 " pathEditMode="relative" rAng="0" ptsTypes="AA">
                                      <p:cBhvr>
                                        <p:cTn id="94" dur="40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61" y="24144"/>
                                    </p:animMotion>
                                  </p:childTnLst>
                                </p:cTn>
                              </p:par>
                              <p:par>
                                <p:cTn id="95" presetID="53" presetClass="entr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3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3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42" presetClass="path" presetSubtype="0" accel="50000" decel="5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Motion origin="layout" path="M 0.08298 -0.49352 L -0.00365 -0.01064 " pathEditMode="relative" rAng="0" ptsTypes="AA">
                                      <p:cBhvr>
                                        <p:cTn id="101" dur="4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340" y="24144"/>
                                    </p:animMotion>
                                  </p:childTnLst>
                                </p:cTn>
                              </p:par>
                              <p:par>
                                <p:cTn id="102" presetID="53" presetClass="entr" presetSubtype="16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3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3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42" presetClass="path" presetSubtype="0" accel="50000" decel="5000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animMotion origin="layout" path="M -0.09219 -0.63621 L 0.00226 0.01457 " pathEditMode="relative" rAng="0" ptsTypes="AA">
                                      <p:cBhvr>
                                        <p:cTn id="108" dur="4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722" y="32539"/>
                                    </p:animMotion>
                                  </p:childTnLst>
                                </p:cTn>
                              </p:par>
                              <p:par>
                                <p:cTn id="109" presetID="53" presetClass="entr" presetSubtype="16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3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3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42" presetClass="path" presetSubtype="0" accel="50000" decel="5000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Motion origin="layout" path="M 0.071 -0.56776 L 0.00017 -0.00093 " pathEditMode="relative" rAng="0" ptsTypes="AA">
                                      <p:cBhvr>
                                        <p:cTn id="115" dur="4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542" y="28330"/>
                                    </p:animMotion>
                                  </p:childTnLst>
                                </p:cTn>
                              </p:par>
                              <p:par>
                                <p:cTn id="116" presetID="53" presetClass="entr" presetSubtype="16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0" dur="3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42" presetClass="path" presetSubtype="0" accel="50000" decel="5000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animMotion origin="layout" path="M -0.01806 -0.59713 L -0.00226 0.01156 " pathEditMode="relative" rAng="0" ptsTypes="AA">
                                      <p:cBhvr>
                                        <p:cTn id="122" dur="40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81" y="30435"/>
                                    </p:animMotion>
                                  </p:childTnLst>
                                </p:cTn>
                              </p:par>
                              <p:par>
                                <p:cTn id="123" presetID="53" presetClass="entr" presetSubtype="16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3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7" dur="3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42" presetClass="path" presetSubtype="0" accel="50000" decel="5000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Motion origin="layout" path="M 0.13281 -0.54972 L -0.00104 0.00647 " pathEditMode="relative" rAng="0" ptsTypes="AA">
                                      <p:cBhvr>
                                        <p:cTn id="129" dur="4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701" y="27798"/>
                                    </p:animMotion>
                                  </p:childTnLst>
                                </p:cTn>
                              </p:par>
                              <p:par>
                                <p:cTn id="130" presetID="53" presetClass="entr" presetSubtype="16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" dur="3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4" dur="3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42" presetClass="path" presetSubtype="0" accel="50000" decel="5000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animMotion origin="layout" path="M -0.07153 -0.55203 L -0.00069 0.0148 " pathEditMode="relative" rAng="0" ptsTypes="AA">
                                      <p:cBhvr>
                                        <p:cTn id="136" dur="4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42" y="28330"/>
                                    </p:animMotion>
                                  </p:childTnLst>
                                </p:cTn>
                              </p:par>
                              <p:par>
                                <p:cTn id="137" presetID="53" presetClass="entr" presetSubtype="16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1" dur="3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42" presetClass="path" presetSubtype="0" accel="50000" decel="5000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Motion origin="layout" path="M 0.04201 -0.57886 L -0.00521 -0.00162 " pathEditMode="relative" rAng="0" ptsTypes="AA">
                                      <p:cBhvr>
                                        <p:cTn id="143" dur="4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61" y="28862"/>
                                    </p:animMotion>
                                  </p:childTnLst>
                                </p:cTn>
                              </p:par>
                              <p:par>
                                <p:cTn id="144" presetID="53" presetClass="entr" presetSubtype="16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3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8" dur="3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42" presetClass="path" presetSubtype="0" accel="50000" decel="5000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animMotion origin="layout" path="M -0.03907 -0.62372 L 0.00034 0.00602 " pathEditMode="relative" rAng="0" ptsTypes="AA">
                                      <p:cBhvr>
                                        <p:cTn id="150" dur="4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62" y="3147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33500"/>
                            </p:stCondLst>
                            <p:childTnLst>
                              <p:par>
                                <p:cTn id="152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3" dur="1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16" grpId="0"/>
      <p:bldP spid="16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8784976" cy="4966496"/>
          </a:xfrm>
          <a:prstGeom prst="rect">
            <a:avLst/>
          </a:prstGeom>
        </p:spPr>
      </p:pic>
      <p:sp>
        <p:nvSpPr>
          <p:cNvPr id="5" name="Obdĺžnik 4"/>
          <p:cNvSpPr/>
          <p:nvPr/>
        </p:nvSpPr>
        <p:spPr>
          <a:xfrm>
            <a:off x="314658" y="5286670"/>
            <a:ext cx="367600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sk-SK" sz="5400" b="1" cap="none" spc="50" smtClean="0">
                <a:ln w="11430"/>
                <a:solidFill>
                  <a:srgbClr val="00B05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ertram CE" panose="04020905020D02060204" pitchFamily="82" charset="0"/>
              </a:rPr>
              <a:t>Slovakia</a:t>
            </a:r>
            <a:endParaRPr lang="sk-SK" sz="5400" b="1" cap="none" spc="50">
              <a:ln w="11430"/>
              <a:solidFill>
                <a:srgbClr val="00B05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ertram CE" panose="04020905020D02060204" pitchFamily="82" charset="0"/>
            </a:endParaRPr>
          </a:p>
        </p:txBody>
      </p:sp>
      <p:pic>
        <p:nvPicPr>
          <p:cNvPr id="7" name="Obrázok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9302" y="1988840"/>
            <a:ext cx="644020" cy="618259"/>
          </a:xfrm>
          <a:prstGeom prst="rect">
            <a:avLst/>
          </a:prstGeom>
        </p:spPr>
      </p:pic>
      <p:sp>
        <p:nvSpPr>
          <p:cNvPr id="3" name="Šípka doprava 2"/>
          <p:cNvSpPr/>
          <p:nvPr/>
        </p:nvSpPr>
        <p:spPr>
          <a:xfrm rot="384455">
            <a:off x="4643221" y="5939922"/>
            <a:ext cx="252000" cy="72000"/>
          </a:xfrm>
          <a:prstGeom prst="right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>
              <a:ln>
                <a:solidFill>
                  <a:schemeClr val="bg1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6" name="BlokTextu 5"/>
          <p:cNvSpPr txBox="1"/>
          <p:nvPr/>
        </p:nvSpPr>
        <p:spPr>
          <a:xfrm>
            <a:off x="204010" y="6212855"/>
            <a:ext cx="389730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 sz="1400" smtClean="0">
                <a:latin typeface="Freefrm721 Blk BT" panose="03060902040402060B05" pitchFamily="66" charset="-18"/>
              </a:rPr>
              <a:t>GPS   N </a:t>
            </a:r>
            <a:r>
              <a:rPr lang="sk-SK" sz="1400">
                <a:latin typeface="Freefrm721 Blk BT" panose="03060902040402060B05" pitchFamily="66" charset="-18"/>
              </a:rPr>
              <a:t>48°58‘18</a:t>
            </a:r>
            <a:r>
              <a:rPr lang="sk-SK" sz="1400" smtClean="0">
                <a:latin typeface="Freefrm721 Blk BT" panose="03060902040402060B05" pitchFamily="66" charset="-18"/>
              </a:rPr>
              <a:t>‘‘   </a:t>
            </a:r>
            <a:r>
              <a:rPr lang="sk-SK" sz="1400">
                <a:latin typeface="Freefrm721 Blk BT" panose="03060902040402060B05" pitchFamily="66" charset="-18"/>
              </a:rPr>
              <a:t>E 19°35‘05‘‘</a:t>
            </a:r>
          </a:p>
        </p:txBody>
      </p:sp>
      <p:pic>
        <p:nvPicPr>
          <p:cNvPr id="29" name="Obrázok 28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63805" y="5601845"/>
            <a:ext cx="540000" cy="249233"/>
          </a:xfrm>
          <a:prstGeom prst="rect">
            <a:avLst/>
          </a:prstGeom>
        </p:spPr>
      </p:pic>
      <p:pic>
        <p:nvPicPr>
          <p:cNvPr id="30" name="Obrázok 29">
            <a:hlinkClick r:id="rId6" action="ppaction://hlinksldjump"/>
          </p:cNvPr>
          <p:cNvPicPr>
            <a:picLocks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9805" y="5601846"/>
            <a:ext cx="504000" cy="249233"/>
          </a:xfrm>
          <a:prstGeom prst="rect">
            <a:avLst/>
          </a:prstGeom>
        </p:spPr>
      </p:pic>
      <p:pic>
        <p:nvPicPr>
          <p:cNvPr id="31" name="Obrázok 30">
            <a:hlinkClick r:id="rId8" action="ppaction://hlinksldjump"/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2953" y="5352615"/>
            <a:ext cx="540000" cy="249233"/>
          </a:xfrm>
          <a:prstGeom prst="rect">
            <a:avLst/>
          </a:prstGeom>
        </p:spPr>
      </p:pic>
      <p:pic>
        <p:nvPicPr>
          <p:cNvPr id="32" name="Obrázok 31">
            <a:hlinkClick r:id="rId10" action="ppaction://hlinksldjump"/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8248" y="5352079"/>
            <a:ext cx="540000" cy="249233"/>
          </a:xfrm>
          <a:prstGeom prst="rect">
            <a:avLst/>
          </a:prstGeom>
        </p:spPr>
      </p:pic>
      <p:pic>
        <p:nvPicPr>
          <p:cNvPr id="33" name="Obrázok 32">
            <a:hlinkClick r:id="rId12" action="ppaction://hlinksldjump"/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24248" y="5870848"/>
            <a:ext cx="540000" cy="249233"/>
          </a:xfrm>
          <a:prstGeom prst="rect">
            <a:avLst/>
          </a:prstGeom>
        </p:spPr>
      </p:pic>
      <p:pic>
        <p:nvPicPr>
          <p:cNvPr id="34" name="Obrázok 33">
            <a:hlinkClick r:id="rId14" action="ppaction://hlinksldjump"/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2953" y="5601844"/>
            <a:ext cx="540000" cy="249233"/>
          </a:xfrm>
          <a:prstGeom prst="rect">
            <a:avLst/>
          </a:prstGeom>
        </p:spPr>
      </p:pic>
      <p:pic>
        <p:nvPicPr>
          <p:cNvPr id="35" name="Obrázok 34">
            <a:hlinkClick r:id="rId16" action="ppaction://hlinksldjump"/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71546" y="6383852"/>
            <a:ext cx="540000" cy="249233"/>
          </a:xfrm>
          <a:prstGeom prst="rect">
            <a:avLst/>
          </a:prstGeom>
        </p:spPr>
      </p:pic>
      <p:sp>
        <p:nvSpPr>
          <p:cNvPr id="14" name="Šípka doprava 13"/>
          <p:cNvSpPr/>
          <p:nvPr/>
        </p:nvSpPr>
        <p:spPr>
          <a:xfrm>
            <a:off x="5652120" y="5899141"/>
            <a:ext cx="444526" cy="153562"/>
          </a:xfrm>
          <a:prstGeom prst="rightArrow">
            <a:avLst>
              <a:gd name="adj1" fmla="val 23007"/>
              <a:gd name="adj2" fmla="val 89113"/>
            </a:avLst>
          </a:prstGeom>
          <a:solidFill>
            <a:srgbClr val="00B050"/>
          </a:solidFill>
          <a:ln w="25400" cap="flat" cmpd="sng" algn="ctr">
            <a:solidFill>
              <a:srgbClr val="00B050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sk-SK" sz="1800" b="0" i="0" u="none" strike="noStrike" kern="0" cap="none" spc="0" normalizeH="0" baseline="0" noProof="0" smtClean="0">
              <a:ln>
                <a:solidFill>
                  <a:prstClr val="white"/>
                </a:solidFill>
              </a:ln>
              <a:solidFill>
                <a:srgbClr val="F79646">
                  <a:lumMod val="60000"/>
                  <a:lumOff val="4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15" name="Obrázok 14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8064" y="5747753"/>
            <a:ext cx="504056" cy="456304"/>
          </a:xfrm>
          <a:prstGeom prst="rect">
            <a:avLst/>
          </a:prstGeom>
        </p:spPr>
      </p:pic>
      <p:pic>
        <p:nvPicPr>
          <p:cNvPr id="10" name="Obrázok 9">
            <a:hlinkClick r:id="rId19" action="ppaction://hlinksldjump"/>
          </p:cNvPr>
          <p:cNvPicPr>
            <a:picLocks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6248" y="6381085"/>
            <a:ext cx="468000" cy="252000"/>
          </a:xfrm>
          <a:prstGeom prst="rect">
            <a:avLst/>
          </a:prstGeom>
        </p:spPr>
      </p:pic>
      <p:pic>
        <p:nvPicPr>
          <p:cNvPr id="11" name="Obrázok 10">
            <a:hlinkClick r:id="rId21" action="ppaction://hlinksldjump"/>
          </p:cNvPr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1805" y="6121464"/>
            <a:ext cx="540000" cy="249233"/>
          </a:xfrm>
          <a:prstGeom prst="rect">
            <a:avLst/>
          </a:prstGeom>
        </p:spPr>
      </p:pic>
      <p:pic>
        <p:nvPicPr>
          <p:cNvPr id="12" name="Obrázok 11">
            <a:hlinkClick r:id="rId23" action="ppaction://hlinksldjump"/>
          </p:cNvPr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3805" y="6133397"/>
            <a:ext cx="540000" cy="249233"/>
          </a:xfrm>
          <a:prstGeom prst="rect">
            <a:avLst/>
          </a:prstGeom>
        </p:spPr>
      </p:pic>
      <p:pic>
        <p:nvPicPr>
          <p:cNvPr id="13" name="Obrázok 12">
            <a:hlinkClick r:id="rId25" action="ppaction://hlinksldjump"/>
          </p:cNvPr>
          <p:cNvPicPr>
            <a:picLocks noChangeAspect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4248" y="5870316"/>
            <a:ext cx="540000" cy="249233"/>
          </a:xfrm>
          <a:prstGeom prst="rect">
            <a:avLst/>
          </a:prstGeom>
        </p:spPr>
      </p:pic>
      <p:pic>
        <p:nvPicPr>
          <p:cNvPr id="16" name="Obrázok 15">
            <a:hlinkClick r:id="rId27" action="ppaction://hlinksldjump"/>
          </p:cNvPr>
          <p:cNvPicPr>
            <a:picLocks noChangeAspect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62953" y="6133398"/>
            <a:ext cx="540000" cy="249233"/>
          </a:xfrm>
          <a:prstGeom prst="rect">
            <a:avLst/>
          </a:prstGeom>
        </p:spPr>
      </p:pic>
      <p:pic>
        <p:nvPicPr>
          <p:cNvPr id="17" name="Obrázok 16">
            <a:hlinkClick r:id="rId29" action="ppaction://hlinksldjump"/>
          </p:cNvPr>
          <p:cNvPicPr>
            <a:picLocks noChangeAspect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6525" y="5864531"/>
            <a:ext cx="540000" cy="249233"/>
          </a:xfrm>
          <a:prstGeom prst="rect">
            <a:avLst/>
          </a:prstGeom>
        </p:spPr>
      </p:pic>
      <p:pic>
        <p:nvPicPr>
          <p:cNvPr id="18" name="Obrázok 17">
            <a:hlinkClick r:id="rId31" action="ppaction://hlinksldjump"/>
          </p:cNvPr>
          <p:cNvPicPr>
            <a:picLocks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4248" y="6394632"/>
            <a:ext cx="540000" cy="252000"/>
          </a:xfrm>
          <a:prstGeom prst="rect">
            <a:avLst/>
          </a:prstGeom>
        </p:spPr>
      </p:pic>
      <p:pic>
        <p:nvPicPr>
          <p:cNvPr id="4" name="Obrázok 3">
            <a:hlinkClick r:id="rId33" action="ppaction://hlinksldjump"/>
          </p:cNvPr>
          <p:cNvPicPr>
            <a:picLocks noChangeAspect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76525" y="5352078"/>
            <a:ext cx="540000" cy="249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6433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42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7500"/>
                            </p:stCondLst>
                            <p:childTnLst>
                              <p:par>
                                <p:cTn id="18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1500"/>
                            </p:stCondLst>
                            <p:childTnLst>
                              <p:par>
                                <p:cTn id="24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500"/>
                            </p:stCondLst>
                            <p:childTnLst>
                              <p:par>
                                <p:cTn id="3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3000"/>
                            </p:stCondLst>
                            <p:childTnLst>
                              <p:par>
                                <p:cTn id="3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3500"/>
                            </p:stCondLst>
                            <p:childTnLst>
                              <p:par>
                                <p:cTn id="4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4000"/>
                            </p:stCondLst>
                            <p:childTnLst>
                              <p:par>
                                <p:cTn id="4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4500"/>
                            </p:stCondLst>
                            <p:childTnLst>
                              <p:par>
                                <p:cTn id="5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5000"/>
                            </p:stCondLst>
                            <p:childTnLst>
                              <p:par>
                                <p:cTn id="6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5500"/>
                            </p:stCondLst>
                            <p:childTnLst>
                              <p:par>
                                <p:cTn id="6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6000"/>
                            </p:stCondLst>
                            <p:childTnLst>
                              <p:par>
                                <p:cTn id="7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6500"/>
                            </p:stCondLst>
                            <p:childTnLst>
                              <p:par>
                                <p:cTn id="7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17000"/>
                            </p:stCondLst>
                            <p:childTnLst>
                              <p:par>
                                <p:cTn id="8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7500"/>
                            </p:stCondLst>
                            <p:childTnLst>
                              <p:par>
                                <p:cTn id="9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8000"/>
                            </p:stCondLst>
                            <p:childTnLst>
                              <p:par>
                                <p:cTn id="9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18500"/>
                            </p:stCondLst>
                            <p:childTnLst>
                              <p:par>
                                <p:cTn id="10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19000"/>
                            </p:stCondLst>
                            <p:childTnLst>
                              <p:par>
                                <p:cTn id="10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9500"/>
                            </p:stCondLst>
                            <p:childTnLst>
                              <p:par>
                                <p:cTn id="114" presetID="5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10" presetClass="entr" presetSubtype="0" repeatCount="indefinite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42" presetClass="path" presetSubtype="0" repeatCount="indefinite" accel="50000" decel="5000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3.61111E-6 2.96296E-6 L 0.04288 0.00139 " pathEditMode="relative" rAng="0" ptsTypes="AA">
                                      <p:cBhvr>
                                        <p:cTn id="12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35" y="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14" grpId="0" animBg="1"/>
      <p:bldP spid="14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lokTextu 1"/>
          <p:cNvSpPr txBox="1"/>
          <p:nvPr/>
        </p:nvSpPr>
        <p:spPr>
          <a:xfrm>
            <a:off x="720000" y="417886"/>
            <a:ext cx="7848600" cy="461665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2400" i="1" u="sng" smtClean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Nízke Tatry  /  Slovensko</a:t>
            </a:r>
            <a:endParaRPr lang="sk-SK" sz="2400" i="1" u="sng">
              <a:ln w="9525">
                <a:solidFill>
                  <a:prstClr val="white"/>
                </a:solidFill>
                <a:prstDash val="solid"/>
              </a:ln>
              <a:solidFill>
                <a:srgbClr val="006600"/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3" name="BlokTextu 2"/>
          <p:cNvSpPr txBox="1"/>
          <p:nvPr/>
        </p:nvSpPr>
        <p:spPr>
          <a:xfrm>
            <a:off x="720000" y="4860000"/>
            <a:ext cx="5478882" cy="1169551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Hudba :		Avseniki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Fotografie :	súkromné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E-mail :		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  <a:hlinkClick r:id="rId3"/>
              </a:rPr>
              <a:t>pista2011@gmail.com      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Zostavil :		Steve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Rok :		2015</a:t>
            </a:r>
          </a:p>
        </p:txBody>
      </p:sp>
      <p:sp>
        <p:nvSpPr>
          <p:cNvPr id="6" name="BlokTextu 5"/>
          <p:cNvSpPr txBox="1"/>
          <p:nvPr/>
        </p:nvSpPr>
        <p:spPr>
          <a:xfrm>
            <a:off x="7308304" y="3476186"/>
            <a:ext cx="99110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 sz="1400" smtClean="0"/>
              <a:t>Wikipedia</a:t>
            </a:r>
            <a:endParaRPr lang="sk-SK" sz="1400"/>
          </a:p>
        </p:txBody>
      </p:sp>
      <p:sp>
        <p:nvSpPr>
          <p:cNvPr id="9" name="BlokTextu 8"/>
          <p:cNvSpPr txBox="1"/>
          <p:nvPr/>
        </p:nvSpPr>
        <p:spPr>
          <a:xfrm>
            <a:off x="720000" y="828000"/>
            <a:ext cx="7848600" cy="61555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Stredisko Jasná sa nachádza na severnej strane Chopku v Nízkych Tatrách, ktoré sú najnavštevovanejším pohorím Slovenska.</a:t>
            </a:r>
            <a:endParaRPr lang="sk-SK" sz="1700" i="1">
              <a:ln w="9525">
                <a:noFill/>
                <a:prstDash val="solid"/>
              </a:ln>
              <a:solidFill>
                <a:srgbClr val="006600"/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11" name="BlokTextu 10"/>
          <p:cNvSpPr txBox="1"/>
          <p:nvPr/>
        </p:nvSpPr>
        <p:spPr>
          <a:xfrm>
            <a:off x="720000" y="1370965"/>
            <a:ext cx="7848600" cy="61555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Je to turisticko-športové centrum zimnej a letnej rekreácie a súčasne aj najväčšie lyžiarske stredisko Slovenska.</a:t>
            </a:r>
            <a:endParaRPr lang="sk-SK" sz="1700" i="1">
              <a:ln w="9525">
                <a:noFill/>
                <a:prstDash val="solid"/>
              </a:ln>
              <a:solidFill>
                <a:srgbClr val="006600"/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12" name="BlokTextu 11"/>
          <p:cNvSpPr txBox="1"/>
          <p:nvPr/>
        </p:nvSpPr>
        <p:spPr>
          <a:xfrm>
            <a:off x="720000" y="1906042"/>
            <a:ext cx="7848600" cy="61555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V prevádzke je tu 7 lanoviek a mnoho vlekov. Celková dĺžka zjazdoviek je približne 45 km.</a:t>
            </a:r>
            <a:endParaRPr lang="sk-SK" sz="1700" i="1">
              <a:ln w="9525">
                <a:noFill/>
                <a:prstDash val="solid"/>
              </a:ln>
              <a:solidFill>
                <a:srgbClr val="006600"/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13" name="BlokTextu 12"/>
          <p:cNvSpPr txBox="1"/>
          <p:nvPr/>
        </p:nvSpPr>
        <p:spPr>
          <a:xfrm>
            <a:off x="720000" y="2420888"/>
            <a:ext cx="7848600" cy="87716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Jasná je súčasťou Národného parku Nízke Tatry, ktorý svojou rozlohou 728 km</a:t>
            </a:r>
            <a:r>
              <a:rPr lang="sk-SK" sz="1700" i="1" baseline="30000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2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je najrozsiahlejším národným parkom na Slovensku.</a:t>
            </a:r>
            <a:endParaRPr lang="sk-SK" sz="1700" i="1">
              <a:ln w="9525">
                <a:noFill/>
                <a:prstDash val="solid"/>
              </a:ln>
              <a:solidFill>
                <a:srgbClr val="006600"/>
              </a:solidFill>
              <a:latin typeface="Nadianne" panose="03020902050305070206" pitchFamily="66" charset="0"/>
              <a:cs typeface="Arial" charset="0"/>
            </a:endParaRPr>
          </a:p>
        </p:txBody>
      </p:sp>
      <p:pic>
        <p:nvPicPr>
          <p:cNvPr id="14" name="Obrázok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Obrázok 4">
            <a:hlinkClick r:id="rId3"/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3047" y="5216623"/>
            <a:ext cx="504056" cy="456304"/>
          </a:xfrm>
          <a:prstGeom prst="rect">
            <a:avLst/>
          </a:prstGeom>
        </p:spPr>
      </p:pic>
      <p:pic>
        <p:nvPicPr>
          <p:cNvPr id="18" name="Obrázok 17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5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44408" y="6093296"/>
            <a:ext cx="504056" cy="456304"/>
          </a:xfrm>
          <a:prstGeom prst="rect">
            <a:avLst/>
          </a:prstGeom>
        </p:spPr>
      </p:pic>
      <p:pic>
        <p:nvPicPr>
          <p:cNvPr id="16" name="Obrázok 15">
            <a:hlinkClick r:id="rId7" action="ppaction://hlinksldjump"/>
          </p:cNvPr>
          <p:cNvPicPr>
            <a:picLocks/>
          </p:cNvPicPr>
          <p:nvPr/>
        </p:nvPicPr>
        <p:blipFill>
          <a:blip r:embed="rId8">
            <a:grayscl/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colorTemperature colorTemp="2300"/>
                    </a14:imgEffect>
                    <a14:imgEffect>
                      <a14:saturation sat="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224" y="6285837"/>
            <a:ext cx="360000" cy="360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612846027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0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400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8000"/>
                            </p:stCondLst>
                            <p:childTnLst>
                              <p:par>
                                <p:cTn id="46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9500"/>
                            </p:stCondLst>
                            <p:childTnLst>
                              <p:par>
                                <p:cTn id="52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6" grpId="0"/>
      <p:bldP spid="9" grpId="0" animBg="1"/>
      <p:bldP spid="11" grpId="0" animBg="1"/>
      <p:bldP spid="12" grpId="0" animBg="1"/>
      <p:bldP spid="1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lokTextu 1"/>
          <p:cNvSpPr txBox="1"/>
          <p:nvPr/>
        </p:nvSpPr>
        <p:spPr>
          <a:xfrm>
            <a:off x="720000" y="417886"/>
            <a:ext cx="7848600" cy="461665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2400" i="1" u="sng" smtClean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The Low Tatras  /  Slovakia</a:t>
            </a:r>
            <a:endParaRPr lang="sk-SK" sz="2400" i="1">
              <a:ln w="9525">
                <a:solidFill>
                  <a:prstClr val="white"/>
                </a:solidFill>
                <a:prstDash val="solid"/>
              </a:ln>
              <a:solidFill>
                <a:srgbClr val="006600"/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3" name="BlokTextu 2"/>
          <p:cNvSpPr txBox="1"/>
          <p:nvPr/>
        </p:nvSpPr>
        <p:spPr>
          <a:xfrm>
            <a:off x="720000" y="4860000"/>
            <a:ext cx="5478882" cy="1169551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Music :		Avseniki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Photos : 		personal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E-mail :		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  <a:hlinkClick r:id="rId3"/>
              </a:rPr>
              <a:t>pista2011@gmail.com      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Arranged by :	Steve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Year :		2015</a:t>
            </a:r>
          </a:p>
        </p:txBody>
      </p:sp>
      <p:sp>
        <p:nvSpPr>
          <p:cNvPr id="6" name="BlokTextu 5"/>
          <p:cNvSpPr txBox="1"/>
          <p:nvPr/>
        </p:nvSpPr>
        <p:spPr>
          <a:xfrm>
            <a:off x="7323969" y="3777218"/>
            <a:ext cx="99110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 sz="1400" smtClean="0"/>
              <a:t>Wikipedia</a:t>
            </a:r>
            <a:endParaRPr lang="sk-SK" sz="1400"/>
          </a:p>
        </p:txBody>
      </p:sp>
      <p:sp>
        <p:nvSpPr>
          <p:cNvPr id="9" name="BlokTextu 8"/>
          <p:cNvSpPr txBox="1"/>
          <p:nvPr/>
        </p:nvSpPr>
        <p:spPr>
          <a:xfrm>
            <a:off x="720000" y="847823"/>
            <a:ext cx="7848600" cy="87716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en-US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Recreation </a:t>
            </a:r>
            <a:r>
              <a:rPr lang="en-US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centre Jasná </a:t>
            </a:r>
            <a:r>
              <a:rPr lang="en-US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is </a:t>
            </a:r>
            <a:r>
              <a:rPr lang="en-US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located at the northern side of Chopok mountain in Low Tatras as the most visited mountain range in Slovakia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.</a:t>
            </a:r>
            <a:endParaRPr lang="sk-SK" sz="1700" i="1">
              <a:ln w="9525">
                <a:noFill/>
                <a:prstDash val="solid"/>
              </a:ln>
              <a:solidFill>
                <a:srgbClr val="006600"/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11" name="BlokTextu 10"/>
          <p:cNvSpPr txBox="1"/>
          <p:nvPr/>
        </p:nvSpPr>
        <p:spPr>
          <a:xfrm>
            <a:off x="720000" y="1620000"/>
            <a:ext cx="7848600" cy="61555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T</a:t>
            </a:r>
            <a:r>
              <a:rPr lang="en-US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his </a:t>
            </a:r>
            <a:r>
              <a:rPr lang="en-US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is the </a:t>
            </a:r>
            <a:r>
              <a:rPr lang="en-US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tourist/sport </a:t>
            </a:r>
            <a:r>
              <a:rPr lang="en-US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center for winter and summer recreation and at the same time the largest ski area of Slovakia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.</a:t>
            </a:r>
            <a:endParaRPr lang="sk-SK" sz="1700" i="1">
              <a:ln w="9525">
                <a:noFill/>
                <a:prstDash val="solid"/>
              </a:ln>
              <a:solidFill>
                <a:srgbClr val="006600"/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12" name="BlokTextu 11"/>
          <p:cNvSpPr txBox="1"/>
          <p:nvPr/>
        </p:nvSpPr>
        <p:spPr>
          <a:xfrm>
            <a:off x="720000" y="2160000"/>
            <a:ext cx="7848600" cy="61555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en-US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Seven </a:t>
            </a:r>
            <a:r>
              <a:rPr lang="en-US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cableway installations and numerous ski lifts operate in this area. The total length of sky slopes is </a:t>
            </a:r>
            <a:r>
              <a:rPr lang="en-US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about </a:t>
            </a:r>
            <a:r>
              <a:rPr lang="en-US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45 km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.</a:t>
            </a:r>
            <a:endParaRPr lang="sk-SK" sz="1700" i="1">
              <a:ln w="9525">
                <a:noFill/>
                <a:prstDash val="solid"/>
              </a:ln>
              <a:solidFill>
                <a:srgbClr val="006600"/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13" name="BlokTextu 12"/>
          <p:cNvSpPr txBox="1"/>
          <p:nvPr/>
        </p:nvSpPr>
        <p:spPr>
          <a:xfrm>
            <a:off x="720000" y="2736000"/>
            <a:ext cx="7848600" cy="87716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en-US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The </a:t>
            </a:r>
            <a:r>
              <a:rPr lang="en-US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sport centre is a part of the National Park Low Tatras covering 728 km</a:t>
            </a:r>
            <a:r>
              <a:rPr lang="en-US" sz="1700" i="1" baseline="3000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2</a:t>
            </a:r>
            <a:r>
              <a:rPr lang="en-US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which makes it to be the largest national park of </a:t>
            </a:r>
            <a:r>
              <a:rPr lang="en-US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Slovakia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.</a:t>
            </a:r>
            <a:endParaRPr lang="sk-SK" sz="1700" i="1">
              <a:ln w="9525">
                <a:noFill/>
                <a:prstDash val="solid"/>
              </a:ln>
              <a:solidFill>
                <a:srgbClr val="006600"/>
              </a:solidFill>
              <a:latin typeface="Nadianne" panose="03020902050305070206" pitchFamily="66" charset="0"/>
              <a:cs typeface="Arial" charset="0"/>
            </a:endParaRPr>
          </a:p>
        </p:txBody>
      </p:sp>
      <p:pic>
        <p:nvPicPr>
          <p:cNvPr id="14" name="Obrázok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Obrázok 4">
            <a:hlinkClick r:id="rId3"/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6" y="5216623"/>
            <a:ext cx="504056" cy="456304"/>
          </a:xfrm>
          <a:prstGeom prst="rect">
            <a:avLst/>
          </a:prstGeom>
        </p:spPr>
      </p:pic>
      <p:pic>
        <p:nvPicPr>
          <p:cNvPr id="16" name="Obrázok 15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5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44408" y="6093296"/>
            <a:ext cx="504056" cy="456304"/>
          </a:xfrm>
          <a:prstGeom prst="rect">
            <a:avLst/>
          </a:prstGeom>
        </p:spPr>
      </p:pic>
      <p:pic>
        <p:nvPicPr>
          <p:cNvPr id="18" name="Obrázok 17">
            <a:hlinkClick r:id="rId7" action="ppaction://hlinksldjump"/>
          </p:cNvPr>
          <p:cNvPicPr>
            <a:picLocks/>
          </p:cNvPicPr>
          <p:nvPr/>
        </p:nvPicPr>
        <p:blipFill>
          <a:blip r:embed="rId8">
            <a:grayscl/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colorTemperature colorTemp="2300"/>
                    </a14:imgEffect>
                    <a14:imgEffect>
                      <a14:saturation sat="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224" y="6285837"/>
            <a:ext cx="360000" cy="360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150952349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0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400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8000"/>
                            </p:stCondLst>
                            <p:childTnLst>
                              <p:par>
                                <p:cTn id="46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9500"/>
                            </p:stCondLst>
                            <p:childTnLst>
                              <p:par>
                                <p:cTn id="52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6" grpId="0"/>
      <p:bldP spid="9" grpId="0" animBg="1"/>
      <p:bldP spid="11" grpId="0" animBg="1"/>
      <p:bldP spid="12" grpId="0" animBg="1"/>
      <p:bldP spid="1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lokTextu 1"/>
          <p:cNvSpPr txBox="1"/>
          <p:nvPr/>
        </p:nvSpPr>
        <p:spPr>
          <a:xfrm>
            <a:off x="720000" y="417886"/>
            <a:ext cx="7848600" cy="461665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2400" i="1" u="sng" smtClean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El Bajo Tatra  /  Eslovaquia</a:t>
            </a:r>
            <a:endParaRPr lang="sk-SK" sz="2400" i="1">
              <a:ln w="9525">
                <a:solidFill>
                  <a:prstClr val="white"/>
                </a:solidFill>
                <a:prstDash val="solid"/>
              </a:ln>
              <a:solidFill>
                <a:srgbClr val="006600"/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3" name="BlokTextu 2"/>
          <p:cNvSpPr txBox="1"/>
          <p:nvPr/>
        </p:nvSpPr>
        <p:spPr>
          <a:xfrm>
            <a:off x="720000" y="4860000"/>
            <a:ext cx="5478882" cy="1169551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Música :		Avseniki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Fotos :		privadas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E-mail :		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  <a:hlinkClick r:id="rId3"/>
              </a:rPr>
              <a:t>pista2011@gmail.com      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Selección :	Steve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Año 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:		2015</a:t>
            </a:r>
          </a:p>
        </p:txBody>
      </p:sp>
      <p:sp>
        <p:nvSpPr>
          <p:cNvPr id="6" name="BlokTextu 5"/>
          <p:cNvSpPr txBox="1"/>
          <p:nvPr/>
        </p:nvSpPr>
        <p:spPr>
          <a:xfrm>
            <a:off x="7020272" y="4207591"/>
            <a:ext cx="99110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 sz="1400" smtClean="0"/>
              <a:t>Wikipedia</a:t>
            </a:r>
            <a:endParaRPr lang="sk-SK" sz="1400"/>
          </a:p>
        </p:txBody>
      </p:sp>
      <p:sp>
        <p:nvSpPr>
          <p:cNvPr id="9" name="BlokTextu 8"/>
          <p:cNvSpPr txBox="1"/>
          <p:nvPr/>
        </p:nvSpPr>
        <p:spPr>
          <a:xfrm>
            <a:off x="720000" y="847823"/>
            <a:ext cx="7848600" cy="87716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es-ES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Centro </a:t>
            </a:r>
            <a:r>
              <a:rPr lang="es-ES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de Recreación Jasná se encuentra en el lado norte de la montaña Chopok en Bajos Tatras, siendo la cordillera más visitada de Eslovaquia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.</a:t>
            </a:r>
            <a:endParaRPr lang="sk-SK" sz="1700" i="1">
              <a:ln w="9525">
                <a:noFill/>
                <a:prstDash val="solid"/>
              </a:ln>
              <a:solidFill>
                <a:srgbClr val="006600"/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11" name="BlokTextu 10"/>
          <p:cNvSpPr txBox="1"/>
          <p:nvPr/>
        </p:nvSpPr>
        <p:spPr>
          <a:xfrm>
            <a:off x="720000" y="1620000"/>
            <a:ext cx="7848600" cy="87716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es-ES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Este </a:t>
            </a:r>
            <a:r>
              <a:rPr lang="es-ES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es el centro  turístico / deportivo para </a:t>
            </a:r>
            <a:r>
              <a:rPr lang="es-ES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la </a:t>
            </a:r>
            <a:r>
              <a:rPr lang="es-ES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recreación de invierno y verano </a:t>
            </a:r>
            <a:r>
              <a:rPr lang="es-ES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y </a:t>
            </a:r>
            <a:r>
              <a:rPr lang="es-ES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al mismo tiempo, la estación de esquí más grande de Eslovaquia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.</a:t>
            </a:r>
            <a:endParaRPr lang="sk-SK" sz="1700" i="1">
              <a:ln w="9525">
                <a:noFill/>
                <a:prstDash val="solid"/>
              </a:ln>
              <a:solidFill>
                <a:srgbClr val="006600"/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12" name="BlokTextu 11"/>
          <p:cNvSpPr txBox="1"/>
          <p:nvPr/>
        </p:nvSpPr>
        <p:spPr>
          <a:xfrm>
            <a:off x="720000" y="2412000"/>
            <a:ext cx="7848600" cy="87716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es-ES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Siete 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i</a:t>
            </a:r>
            <a:r>
              <a:rPr lang="es-ES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nstalaciones </a:t>
            </a:r>
            <a:r>
              <a:rPr lang="es-ES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de transporte por cable y numerosos remontes operan en esta zona. La longitud total de pistas de esqui es de unos 45 kilómetros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.</a:t>
            </a:r>
            <a:endParaRPr lang="sk-SK" sz="1700" i="1">
              <a:ln w="9525">
                <a:noFill/>
                <a:prstDash val="solid"/>
              </a:ln>
              <a:solidFill>
                <a:srgbClr val="006600"/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13" name="BlokTextu 12"/>
          <p:cNvSpPr txBox="1"/>
          <p:nvPr/>
        </p:nvSpPr>
        <p:spPr>
          <a:xfrm>
            <a:off x="720000" y="3168000"/>
            <a:ext cx="7848600" cy="87716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es-ES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El </a:t>
            </a:r>
            <a:r>
              <a:rPr lang="es-ES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centro deportivo es una parte del Parque Nacional de Bajos Tatras cubre 728 km</a:t>
            </a:r>
            <a:r>
              <a:rPr lang="es-ES" sz="1700" i="1" baseline="3000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2</a:t>
            </a:r>
            <a:r>
              <a:rPr lang="es-ES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lo que hace que sea el parque nacional más grande de Eslovaquia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.</a:t>
            </a:r>
            <a:endParaRPr lang="sk-SK" sz="1700" i="1">
              <a:ln w="9525">
                <a:noFill/>
                <a:prstDash val="solid"/>
              </a:ln>
              <a:solidFill>
                <a:srgbClr val="006600"/>
              </a:solidFill>
              <a:latin typeface="Nadianne" panose="03020902050305070206" pitchFamily="66" charset="0"/>
              <a:cs typeface="Arial" charset="0"/>
            </a:endParaRPr>
          </a:p>
        </p:txBody>
      </p:sp>
      <p:pic>
        <p:nvPicPr>
          <p:cNvPr id="14" name="Obrázok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Obrázok 4">
            <a:hlinkClick r:id="rId3"/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6" y="5216623"/>
            <a:ext cx="504056" cy="456304"/>
          </a:xfrm>
          <a:prstGeom prst="rect">
            <a:avLst/>
          </a:prstGeom>
        </p:spPr>
      </p:pic>
      <p:pic>
        <p:nvPicPr>
          <p:cNvPr id="16" name="Obrázok 15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5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44408" y="6093296"/>
            <a:ext cx="504056" cy="456304"/>
          </a:xfrm>
          <a:prstGeom prst="rect">
            <a:avLst/>
          </a:prstGeom>
        </p:spPr>
      </p:pic>
      <p:pic>
        <p:nvPicPr>
          <p:cNvPr id="18" name="Obrázok 17">
            <a:hlinkClick r:id="rId7" action="ppaction://hlinksldjump"/>
          </p:cNvPr>
          <p:cNvPicPr>
            <a:picLocks/>
          </p:cNvPicPr>
          <p:nvPr/>
        </p:nvPicPr>
        <p:blipFill>
          <a:blip r:embed="rId8">
            <a:grayscl/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colorTemperature colorTemp="2300"/>
                    </a14:imgEffect>
                    <a14:imgEffect>
                      <a14:saturation sat="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224" y="6285837"/>
            <a:ext cx="360000" cy="360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112197799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0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400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8000"/>
                            </p:stCondLst>
                            <p:childTnLst>
                              <p:par>
                                <p:cTn id="46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9500"/>
                            </p:stCondLst>
                            <p:childTnLst>
                              <p:par>
                                <p:cTn id="52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6" grpId="0"/>
      <p:bldP spid="9" grpId="0" animBg="1"/>
      <p:bldP spid="11" grpId="0" animBg="1"/>
      <p:bldP spid="12" grpId="0" animBg="1"/>
      <p:bldP spid="1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lokTextu 1"/>
          <p:cNvSpPr txBox="1"/>
          <p:nvPr/>
        </p:nvSpPr>
        <p:spPr>
          <a:xfrm>
            <a:off x="720000" y="417886"/>
            <a:ext cx="7848600" cy="461665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2400" i="1" u="sng" smtClean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Les Basses Tatras  /  Slovaquie</a:t>
            </a:r>
            <a:endParaRPr lang="sk-SK" sz="2400" i="1">
              <a:ln w="9525">
                <a:solidFill>
                  <a:prstClr val="white"/>
                </a:solidFill>
                <a:prstDash val="solid"/>
              </a:ln>
              <a:solidFill>
                <a:srgbClr val="006600"/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3" name="BlokTextu 2"/>
          <p:cNvSpPr txBox="1"/>
          <p:nvPr/>
        </p:nvSpPr>
        <p:spPr>
          <a:xfrm>
            <a:off x="720000" y="4860000"/>
            <a:ext cx="5478882" cy="1169551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M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usique :		Avseniki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Images :		privés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E-mail :		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  <a:hlinkClick r:id="rId3"/>
              </a:rPr>
              <a:t>pista2011@gmail.com      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Arrange par :	Steve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Année :		2015</a:t>
            </a:r>
          </a:p>
        </p:txBody>
      </p:sp>
      <p:sp>
        <p:nvSpPr>
          <p:cNvPr id="6" name="BlokTextu 5"/>
          <p:cNvSpPr txBox="1"/>
          <p:nvPr/>
        </p:nvSpPr>
        <p:spPr>
          <a:xfrm>
            <a:off x="7189586" y="3971150"/>
            <a:ext cx="99110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 sz="1400" smtClean="0"/>
              <a:t>Wikipedia</a:t>
            </a:r>
            <a:endParaRPr lang="sk-SK" sz="1400"/>
          </a:p>
        </p:txBody>
      </p:sp>
      <p:sp>
        <p:nvSpPr>
          <p:cNvPr id="9" name="BlokTextu 8"/>
          <p:cNvSpPr txBox="1"/>
          <p:nvPr/>
        </p:nvSpPr>
        <p:spPr>
          <a:xfrm>
            <a:off x="720000" y="847823"/>
            <a:ext cx="7848600" cy="87716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fr-FR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Jasná </a:t>
            </a:r>
            <a:r>
              <a:rPr lang="fr-FR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est la plus importante station des sports d’hiver et se trouve sur le versant nord du mont Chopok en Basses Tatras, la plus visitée chaîne de montagne en Slovaquie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.</a:t>
            </a:r>
            <a:endParaRPr lang="sk-SK" sz="1700" i="1">
              <a:ln w="9525">
                <a:noFill/>
                <a:prstDash val="solid"/>
              </a:ln>
              <a:solidFill>
                <a:srgbClr val="006600"/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11" name="BlokTextu 10"/>
          <p:cNvSpPr txBox="1"/>
          <p:nvPr/>
        </p:nvSpPr>
        <p:spPr>
          <a:xfrm>
            <a:off x="720000" y="1620000"/>
            <a:ext cx="7848600" cy="61555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fr-FR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Jasná </a:t>
            </a:r>
            <a:r>
              <a:rPr lang="fr-FR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est la plus grande station de ski en Slovaquie et centre de tourisme d’été et </a:t>
            </a:r>
            <a:r>
              <a:rPr lang="fr-FR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d’hiver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.</a:t>
            </a:r>
            <a:endParaRPr lang="sk-SK" sz="1700" i="1">
              <a:ln w="9525">
                <a:noFill/>
                <a:prstDash val="solid"/>
              </a:ln>
              <a:solidFill>
                <a:srgbClr val="006600"/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12" name="BlokTextu 11"/>
          <p:cNvSpPr txBox="1"/>
          <p:nvPr/>
        </p:nvSpPr>
        <p:spPr>
          <a:xfrm>
            <a:off x="720000" y="2124000"/>
            <a:ext cx="7848600" cy="87716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fr-FR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Le </a:t>
            </a:r>
            <a:r>
              <a:rPr lang="fr-FR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domaine skiable dispose de 7 télésièges et beaucoup de remontées mécaniques. Totale longueur des pistes de ski fait  à peu </a:t>
            </a:r>
            <a:r>
              <a:rPr lang="fr-FR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45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</a:t>
            </a:r>
            <a:r>
              <a:rPr lang="fr-FR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km 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.</a:t>
            </a:r>
            <a:endParaRPr lang="sk-SK" sz="1700" i="1">
              <a:ln w="9525">
                <a:noFill/>
                <a:prstDash val="solid"/>
              </a:ln>
              <a:solidFill>
                <a:srgbClr val="006600"/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13" name="BlokTextu 12"/>
          <p:cNvSpPr txBox="1"/>
          <p:nvPr/>
        </p:nvSpPr>
        <p:spPr>
          <a:xfrm>
            <a:off x="720000" y="2880000"/>
            <a:ext cx="7848600" cy="87716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fr-FR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Le </a:t>
            </a:r>
            <a:r>
              <a:rPr lang="fr-FR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centre des sports fait partie du Parc national des Basses Tatras et son territoire recouvre 728 </a:t>
            </a:r>
            <a:r>
              <a:rPr lang="fr-FR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km</a:t>
            </a:r>
            <a:r>
              <a:rPr lang="fr-FR" sz="1700" i="1" baseline="30000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2</a:t>
            </a:r>
            <a:r>
              <a:rPr lang="fr-FR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. </a:t>
            </a:r>
            <a:r>
              <a:rPr lang="fr-FR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Comme cela, </a:t>
            </a:r>
            <a:r>
              <a:rPr lang="fr-FR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c’est </a:t>
            </a:r>
            <a:r>
              <a:rPr lang="fr-FR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le plus grand Parc National en Slovaquie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.</a:t>
            </a:r>
            <a:endParaRPr lang="sk-SK" sz="1700" i="1">
              <a:ln w="9525">
                <a:noFill/>
                <a:prstDash val="solid"/>
              </a:ln>
              <a:solidFill>
                <a:srgbClr val="006600"/>
              </a:solidFill>
              <a:latin typeface="Nadianne" panose="03020902050305070206" pitchFamily="66" charset="0"/>
              <a:cs typeface="Arial" charset="0"/>
            </a:endParaRPr>
          </a:p>
        </p:txBody>
      </p:sp>
      <p:pic>
        <p:nvPicPr>
          <p:cNvPr id="14" name="Obrázok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Obrázok 4">
            <a:hlinkClick r:id="rId3"/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6" y="5216623"/>
            <a:ext cx="504056" cy="456304"/>
          </a:xfrm>
          <a:prstGeom prst="rect">
            <a:avLst/>
          </a:prstGeom>
        </p:spPr>
      </p:pic>
      <p:pic>
        <p:nvPicPr>
          <p:cNvPr id="16" name="Obrázok 15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5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44408" y="6093296"/>
            <a:ext cx="504056" cy="456304"/>
          </a:xfrm>
          <a:prstGeom prst="rect">
            <a:avLst/>
          </a:prstGeom>
        </p:spPr>
      </p:pic>
      <p:pic>
        <p:nvPicPr>
          <p:cNvPr id="18" name="Obrázok 17">
            <a:hlinkClick r:id="rId7" action="ppaction://hlinksldjump"/>
          </p:cNvPr>
          <p:cNvPicPr>
            <a:picLocks/>
          </p:cNvPicPr>
          <p:nvPr/>
        </p:nvPicPr>
        <p:blipFill>
          <a:blip r:embed="rId8">
            <a:grayscl/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colorTemperature colorTemp="2300"/>
                    </a14:imgEffect>
                    <a14:imgEffect>
                      <a14:saturation sat="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224" y="6285837"/>
            <a:ext cx="360000" cy="360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963372010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0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400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8000"/>
                            </p:stCondLst>
                            <p:childTnLst>
                              <p:par>
                                <p:cTn id="46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9500"/>
                            </p:stCondLst>
                            <p:childTnLst>
                              <p:par>
                                <p:cTn id="52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6" grpId="0"/>
      <p:bldP spid="9" grpId="0" animBg="1"/>
      <p:bldP spid="11" grpId="0" animBg="1"/>
      <p:bldP spid="12" grpId="0" animBg="1"/>
      <p:bldP spid="1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lokTextu 1"/>
          <p:cNvSpPr txBox="1"/>
          <p:nvPr/>
        </p:nvSpPr>
        <p:spPr>
          <a:xfrm>
            <a:off x="720000" y="417886"/>
            <a:ext cx="7848600" cy="461665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2400" i="1" u="sng" smtClean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Die Niedere Tatra  /  Slowakei</a:t>
            </a:r>
            <a:endParaRPr lang="sk-SK" sz="2400" i="1">
              <a:ln w="9525">
                <a:solidFill>
                  <a:prstClr val="white"/>
                </a:solidFill>
                <a:prstDash val="solid"/>
              </a:ln>
              <a:solidFill>
                <a:srgbClr val="006600"/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3" name="BlokTextu 2"/>
          <p:cNvSpPr txBox="1"/>
          <p:nvPr/>
        </p:nvSpPr>
        <p:spPr>
          <a:xfrm>
            <a:off x="720000" y="4860000"/>
            <a:ext cx="5478882" cy="1169551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Musik :		Avseniki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Fotos :		private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E-mail :		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  <a:hlinkClick r:id="rId3"/>
              </a:rPr>
              <a:t>pista2011@gmail.com      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Kompilierung :	Steve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Jahr :		2015</a:t>
            </a:r>
          </a:p>
        </p:txBody>
      </p:sp>
      <p:sp>
        <p:nvSpPr>
          <p:cNvPr id="6" name="BlokTextu 5"/>
          <p:cNvSpPr txBox="1"/>
          <p:nvPr/>
        </p:nvSpPr>
        <p:spPr>
          <a:xfrm>
            <a:off x="7092280" y="4211214"/>
            <a:ext cx="99110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 sz="1400" smtClean="0"/>
              <a:t>Wikipedia</a:t>
            </a:r>
            <a:endParaRPr lang="sk-SK" sz="1400"/>
          </a:p>
        </p:txBody>
      </p:sp>
      <p:sp>
        <p:nvSpPr>
          <p:cNvPr id="9" name="BlokTextu 8"/>
          <p:cNvSpPr txBox="1"/>
          <p:nvPr/>
        </p:nvSpPr>
        <p:spPr>
          <a:xfrm>
            <a:off x="720000" y="847823"/>
            <a:ext cx="7848600" cy="87716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</a:t>
            </a:r>
            <a:r>
              <a:rPr lang="de-DE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Das </a:t>
            </a:r>
            <a:r>
              <a:rPr lang="de-DE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Erholungszentrum erstreckt sich von Jasná über den Nordhang des Chopok in der Niederen Tatra, die </a:t>
            </a:r>
            <a:r>
              <a:rPr lang="de-DE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zu </a:t>
            </a:r>
            <a:r>
              <a:rPr lang="de-DE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der meistbesuchten Bergkette der Slowakei </a:t>
            </a:r>
            <a:r>
              <a:rPr lang="de-DE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zählt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.</a:t>
            </a:r>
            <a:endParaRPr lang="sk-SK" sz="1700" i="1">
              <a:ln w="9525">
                <a:noFill/>
                <a:prstDash val="solid"/>
              </a:ln>
              <a:solidFill>
                <a:srgbClr val="006600"/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11" name="BlokTextu 10"/>
          <p:cNvSpPr txBox="1"/>
          <p:nvPr/>
        </p:nvSpPr>
        <p:spPr>
          <a:xfrm>
            <a:off x="720000" y="1656000"/>
            <a:ext cx="7848600" cy="87716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de-DE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Es </a:t>
            </a:r>
            <a:r>
              <a:rPr lang="de-DE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ist ein bekanntes Fremdenverkehrs- und Sportzentrum für Winter- und Sommerurlaub und das umfangreichste Skizentrum der </a:t>
            </a:r>
            <a:r>
              <a:rPr lang="de-DE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Slowakei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.</a:t>
            </a:r>
            <a:endParaRPr lang="sk-SK" sz="1700" i="1">
              <a:ln w="9525">
                <a:noFill/>
                <a:prstDash val="solid"/>
              </a:ln>
              <a:solidFill>
                <a:srgbClr val="006600"/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12" name="BlokTextu 11"/>
          <p:cNvSpPr txBox="1"/>
          <p:nvPr/>
        </p:nvSpPr>
        <p:spPr>
          <a:xfrm>
            <a:off x="720000" y="2412000"/>
            <a:ext cx="7848600" cy="87716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de-DE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Derzeit </a:t>
            </a:r>
            <a:r>
              <a:rPr lang="de-DE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stehen hier </a:t>
            </a:r>
            <a:r>
              <a:rPr lang="de-DE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sieben </a:t>
            </a:r>
            <a:r>
              <a:rPr lang="de-DE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Sessellifte und mehrere Schlepplifte zur </a:t>
            </a:r>
            <a:r>
              <a:rPr lang="de-DE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Verfügung</a:t>
            </a:r>
            <a:r>
              <a:rPr lang="de-DE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. 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</a:t>
            </a:r>
            <a:r>
              <a:rPr lang="de-DE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Die Gesamtlänge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</a:t>
            </a:r>
            <a:r>
              <a:rPr lang="de-DE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</a:t>
            </a:r>
            <a:r>
              <a:rPr lang="de-DE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der Abfahrtpisten 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</a:t>
            </a:r>
            <a:r>
              <a:rPr lang="de-DE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beträgt </a:t>
            </a:r>
            <a:r>
              <a:rPr lang="de-DE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ca. 45 km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.</a:t>
            </a:r>
            <a:endParaRPr lang="sk-SK" sz="1700" i="1">
              <a:ln w="9525">
                <a:noFill/>
                <a:prstDash val="solid"/>
              </a:ln>
              <a:solidFill>
                <a:srgbClr val="006600"/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13" name="BlokTextu 12"/>
          <p:cNvSpPr txBox="1"/>
          <p:nvPr/>
        </p:nvSpPr>
        <p:spPr>
          <a:xfrm>
            <a:off x="720000" y="3168000"/>
            <a:ext cx="7848600" cy="87716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de-DE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Das </a:t>
            </a:r>
            <a:r>
              <a:rPr lang="de-DE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Sportzentrum liegt innerhalb des Nationalparks </a:t>
            </a:r>
            <a:r>
              <a:rPr lang="de-DE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der </a:t>
            </a:r>
            <a:r>
              <a:rPr lang="de-DE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Niederen Tatra und nimmt das Gebiet 728 </a:t>
            </a:r>
            <a:r>
              <a:rPr lang="de-DE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km</a:t>
            </a:r>
            <a:r>
              <a:rPr lang="sk-SK" sz="1700" i="1" baseline="30000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2</a:t>
            </a:r>
            <a:r>
              <a:rPr lang="de-DE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ein</a:t>
            </a:r>
            <a:r>
              <a:rPr lang="de-DE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. Somit ist es der umfangreichste Nationalpark der Slowakei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.</a:t>
            </a:r>
            <a:endParaRPr lang="sk-SK" sz="1700" i="1">
              <a:ln w="9525">
                <a:noFill/>
                <a:prstDash val="solid"/>
              </a:ln>
              <a:solidFill>
                <a:srgbClr val="006600"/>
              </a:solidFill>
              <a:latin typeface="Nadianne" panose="03020902050305070206" pitchFamily="66" charset="0"/>
              <a:cs typeface="Arial" charset="0"/>
            </a:endParaRPr>
          </a:p>
        </p:txBody>
      </p:sp>
      <p:pic>
        <p:nvPicPr>
          <p:cNvPr id="14" name="Obrázok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Obrázok 4">
            <a:hlinkClick r:id="rId3"/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6" y="5216623"/>
            <a:ext cx="504056" cy="456304"/>
          </a:xfrm>
          <a:prstGeom prst="rect">
            <a:avLst/>
          </a:prstGeom>
        </p:spPr>
      </p:pic>
      <p:pic>
        <p:nvPicPr>
          <p:cNvPr id="17" name="Obrázok 16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5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44408" y="6093296"/>
            <a:ext cx="504056" cy="456304"/>
          </a:xfrm>
          <a:prstGeom prst="rect">
            <a:avLst/>
          </a:prstGeom>
        </p:spPr>
      </p:pic>
      <p:pic>
        <p:nvPicPr>
          <p:cNvPr id="18" name="Obrázok 17">
            <a:hlinkClick r:id="rId7" action="ppaction://hlinksldjump"/>
          </p:cNvPr>
          <p:cNvPicPr>
            <a:picLocks/>
          </p:cNvPicPr>
          <p:nvPr/>
        </p:nvPicPr>
        <p:blipFill>
          <a:blip r:embed="rId8">
            <a:grayscl/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colorTemperature colorTemp="2300"/>
                    </a14:imgEffect>
                    <a14:imgEffect>
                      <a14:saturation sat="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224" y="6285837"/>
            <a:ext cx="360000" cy="360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374959820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0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400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8000"/>
                            </p:stCondLst>
                            <p:childTnLst>
                              <p:par>
                                <p:cTn id="46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9500"/>
                            </p:stCondLst>
                            <p:childTnLst>
                              <p:par>
                                <p:cTn id="52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6" grpId="0"/>
      <p:bldP spid="9" grpId="0" animBg="1"/>
      <p:bldP spid="11" grpId="0" animBg="1"/>
      <p:bldP spid="12" grpId="0" animBg="1"/>
      <p:bldP spid="1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lokTextu 1"/>
          <p:cNvSpPr txBox="1"/>
          <p:nvPr/>
        </p:nvSpPr>
        <p:spPr>
          <a:xfrm>
            <a:off x="720000" y="417886"/>
            <a:ext cx="7848600" cy="461665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2400" i="1" u="sng" smtClean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As Baixo Tatras  /  Eslováquia</a:t>
            </a:r>
            <a:endParaRPr lang="sk-SK" sz="2400" i="1">
              <a:ln w="9525">
                <a:solidFill>
                  <a:prstClr val="white"/>
                </a:solidFill>
                <a:prstDash val="solid"/>
              </a:ln>
              <a:solidFill>
                <a:srgbClr val="006600"/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3" name="BlokTextu 2"/>
          <p:cNvSpPr txBox="1"/>
          <p:nvPr/>
        </p:nvSpPr>
        <p:spPr>
          <a:xfrm>
            <a:off x="720000" y="4860000"/>
            <a:ext cx="5478882" cy="1169551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Música :		Avseniki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Fotos :		privadas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E-mail :		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  <a:hlinkClick r:id="rId3"/>
              </a:rPr>
              <a:t>pista2011@gmail.com      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Organizado por :	Steve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Ano :		2015</a:t>
            </a:r>
          </a:p>
        </p:txBody>
      </p:sp>
      <p:sp>
        <p:nvSpPr>
          <p:cNvPr id="6" name="BlokTextu 5"/>
          <p:cNvSpPr txBox="1"/>
          <p:nvPr/>
        </p:nvSpPr>
        <p:spPr>
          <a:xfrm>
            <a:off x="7092280" y="3923183"/>
            <a:ext cx="99110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 sz="1400" smtClean="0"/>
              <a:t>Wikipedia</a:t>
            </a:r>
            <a:endParaRPr lang="sk-SK" sz="1400"/>
          </a:p>
        </p:txBody>
      </p:sp>
      <p:sp>
        <p:nvSpPr>
          <p:cNvPr id="9" name="BlokTextu 8"/>
          <p:cNvSpPr txBox="1"/>
          <p:nvPr/>
        </p:nvSpPr>
        <p:spPr>
          <a:xfrm>
            <a:off x="720000" y="847823"/>
            <a:ext cx="7848600" cy="87716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pt-BR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Centro </a:t>
            </a:r>
            <a:r>
              <a:rPr lang="pt-BR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de Recreação Jasná está localizado no lado norte da montanha Chopok em Baixo Tatras sendo a cordilheira mais visitada na Eslováquia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.</a:t>
            </a:r>
            <a:endParaRPr lang="sk-SK" sz="1700" i="1">
              <a:ln w="9525">
                <a:noFill/>
                <a:prstDash val="solid"/>
              </a:ln>
              <a:solidFill>
                <a:srgbClr val="006600"/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11" name="BlokTextu 10"/>
          <p:cNvSpPr txBox="1"/>
          <p:nvPr/>
        </p:nvSpPr>
        <p:spPr>
          <a:xfrm>
            <a:off x="720000" y="1620000"/>
            <a:ext cx="7848600" cy="61555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pt-BR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Este </a:t>
            </a:r>
            <a:r>
              <a:rPr lang="pt-BR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é o centro turístico / esportivo para recreação de inverno e verão e, ao mesmo tempo, a maior área de esqui da Eslováquia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.</a:t>
            </a:r>
            <a:endParaRPr lang="sk-SK" sz="1700" i="1">
              <a:ln w="9525">
                <a:noFill/>
                <a:prstDash val="solid"/>
              </a:ln>
              <a:solidFill>
                <a:srgbClr val="006600"/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12" name="BlokTextu 11"/>
          <p:cNvSpPr txBox="1"/>
          <p:nvPr/>
        </p:nvSpPr>
        <p:spPr>
          <a:xfrm>
            <a:off x="720000" y="2160000"/>
            <a:ext cx="7848600" cy="87716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pt-BR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Sete </a:t>
            </a:r>
            <a:r>
              <a:rPr lang="pt-BR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instalações por cabo e numerosos teleféricos operaram nesta área. O comprimento total das pistas de esqui é de aproximadamente 45 km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.</a:t>
            </a:r>
            <a:endParaRPr lang="sk-SK" sz="1700" i="1">
              <a:ln w="9525">
                <a:noFill/>
                <a:prstDash val="solid"/>
              </a:ln>
              <a:solidFill>
                <a:srgbClr val="006600"/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13" name="BlokTextu 12"/>
          <p:cNvSpPr txBox="1"/>
          <p:nvPr/>
        </p:nvSpPr>
        <p:spPr>
          <a:xfrm>
            <a:off x="720000" y="2916000"/>
            <a:ext cx="7848600" cy="87716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pt-BR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O </a:t>
            </a:r>
            <a:r>
              <a:rPr lang="pt-BR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centro de esporte é uma parte do Parque Nacional de Baixo Tatras cobrindo 728 km</a:t>
            </a:r>
            <a:r>
              <a:rPr lang="pt-BR" sz="1700" i="1" baseline="3000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2</a:t>
            </a:r>
            <a:r>
              <a:rPr lang="pt-BR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que faz com que ele seja o maior parque nacional da Eslováquia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.</a:t>
            </a:r>
            <a:endParaRPr lang="sk-SK" sz="1700" i="1">
              <a:ln w="9525">
                <a:noFill/>
                <a:prstDash val="solid"/>
              </a:ln>
              <a:solidFill>
                <a:srgbClr val="006600"/>
              </a:solidFill>
              <a:latin typeface="Nadianne" panose="03020902050305070206" pitchFamily="66" charset="0"/>
              <a:cs typeface="Arial" charset="0"/>
            </a:endParaRPr>
          </a:p>
        </p:txBody>
      </p:sp>
      <p:pic>
        <p:nvPicPr>
          <p:cNvPr id="14" name="Obrázok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Obrázok 4">
            <a:hlinkClick r:id="rId3"/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6" y="5216623"/>
            <a:ext cx="504056" cy="456304"/>
          </a:xfrm>
          <a:prstGeom prst="rect">
            <a:avLst/>
          </a:prstGeom>
        </p:spPr>
      </p:pic>
      <p:pic>
        <p:nvPicPr>
          <p:cNvPr id="16" name="Obrázok 15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5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44408" y="6093296"/>
            <a:ext cx="504056" cy="456304"/>
          </a:xfrm>
          <a:prstGeom prst="rect">
            <a:avLst/>
          </a:prstGeom>
        </p:spPr>
      </p:pic>
      <p:pic>
        <p:nvPicPr>
          <p:cNvPr id="18" name="Obrázok 17">
            <a:hlinkClick r:id="rId7" action="ppaction://hlinksldjump"/>
          </p:cNvPr>
          <p:cNvPicPr>
            <a:picLocks/>
          </p:cNvPicPr>
          <p:nvPr/>
        </p:nvPicPr>
        <p:blipFill>
          <a:blip r:embed="rId8">
            <a:grayscl/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colorTemperature colorTemp="2300"/>
                    </a14:imgEffect>
                    <a14:imgEffect>
                      <a14:saturation sat="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224" y="6285837"/>
            <a:ext cx="360000" cy="360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283459718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0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400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8000"/>
                            </p:stCondLst>
                            <p:childTnLst>
                              <p:par>
                                <p:cTn id="46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9500"/>
                            </p:stCondLst>
                            <p:childTnLst>
                              <p:par>
                                <p:cTn id="52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6" grpId="0"/>
      <p:bldP spid="9" grpId="0" animBg="1"/>
      <p:bldP spid="11" grpId="0" animBg="1"/>
      <p:bldP spid="12" grpId="0" animBg="1"/>
      <p:bldP spid="1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lokTextu 1"/>
          <p:cNvSpPr txBox="1"/>
          <p:nvPr/>
        </p:nvSpPr>
        <p:spPr>
          <a:xfrm>
            <a:off x="720000" y="417886"/>
            <a:ext cx="7848600" cy="461665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2400" i="1" u="sng" smtClean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Bassi Tatra  /  Slovacchia</a:t>
            </a:r>
            <a:endParaRPr lang="sk-SK" sz="2400" i="1">
              <a:ln w="9525">
                <a:solidFill>
                  <a:prstClr val="white"/>
                </a:solidFill>
                <a:prstDash val="solid"/>
              </a:ln>
              <a:solidFill>
                <a:srgbClr val="006600"/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3" name="BlokTextu 2"/>
          <p:cNvSpPr txBox="1"/>
          <p:nvPr/>
        </p:nvSpPr>
        <p:spPr>
          <a:xfrm>
            <a:off x="720000" y="4860000"/>
            <a:ext cx="5478882" cy="1169551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Música :		Avseniki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Foto :		private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E-mail :		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  <a:hlinkClick r:id="rId3"/>
              </a:rPr>
              <a:t>pista2011@gmail.com      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Selezione :	Steve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Anno :		2015</a:t>
            </a:r>
          </a:p>
        </p:txBody>
      </p:sp>
      <p:sp>
        <p:nvSpPr>
          <p:cNvPr id="6" name="BlokTextu 5"/>
          <p:cNvSpPr txBox="1"/>
          <p:nvPr/>
        </p:nvSpPr>
        <p:spPr>
          <a:xfrm>
            <a:off x="7092280" y="3985281"/>
            <a:ext cx="99110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 sz="1400" smtClean="0"/>
              <a:t>Wikipedia</a:t>
            </a:r>
            <a:endParaRPr lang="sk-SK" sz="1400"/>
          </a:p>
        </p:txBody>
      </p:sp>
      <p:sp>
        <p:nvSpPr>
          <p:cNvPr id="9" name="BlokTextu 8"/>
          <p:cNvSpPr txBox="1"/>
          <p:nvPr/>
        </p:nvSpPr>
        <p:spPr>
          <a:xfrm>
            <a:off x="720000" y="847823"/>
            <a:ext cx="7848600" cy="87716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it-IT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Il </a:t>
            </a:r>
            <a:r>
              <a:rPr lang="it-IT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centro ricreativo di Jasná è situato sulla parte  settentrionale della montagna di Chopok in Tatras Basso, che è la catena montuosa di più visitata in Slovacchia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.</a:t>
            </a:r>
            <a:endParaRPr lang="sk-SK" sz="1700" i="1">
              <a:ln w="9525">
                <a:noFill/>
                <a:prstDash val="solid"/>
              </a:ln>
              <a:solidFill>
                <a:srgbClr val="006600"/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11" name="BlokTextu 10"/>
          <p:cNvSpPr txBox="1"/>
          <p:nvPr/>
        </p:nvSpPr>
        <p:spPr>
          <a:xfrm>
            <a:off x="720000" y="1620000"/>
            <a:ext cx="7848600" cy="61555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it-IT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Questo </a:t>
            </a:r>
            <a:r>
              <a:rPr lang="it-IT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è il centro turistico per sport invernali </a:t>
            </a:r>
            <a:r>
              <a:rPr lang="it-IT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e </a:t>
            </a:r>
            <a:r>
              <a:rPr lang="it-IT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ricreazione  estiva, oltre ad essere la più grande area sciistica della  Slovacchia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.</a:t>
            </a:r>
            <a:endParaRPr lang="sk-SK" sz="1700" i="1">
              <a:ln w="9525">
                <a:noFill/>
                <a:prstDash val="solid"/>
              </a:ln>
              <a:solidFill>
                <a:srgbClr val="006600"/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12" name="BlokTextu 11"/>
          <p:cNvSpPr txBox="1"/>
          <p:nvPr/>
        </p:nvSpPr>
        <p:spPr>
          <a:xfrm>
            <a:off x="720000" y="2160000"/>
            <a:ext cx="7848600" cy="87716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it-IT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Sette </a:t>
            </a:r>
            <a:r>
              <a:rPr lang="it-IT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teleferiche e numerose seggiovie operano in questa area. La lunghezza totale 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</a:t>
            </a:r>
            <a:r>
              <a:rPr lang="it-IT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di </a:t>
            </a:r>
            <a:r>
              <a:rPr lang="it-IT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piste 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</a:t>
            </a:r>
            <a:r>
              <a:rPr lang="it-IT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sciistiche </a:t>
            </a:r>
            <a:r>
              <a:rPr lang="it-IT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è approssimativamente di 45 km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.</a:t>
            </a:r>
            <a:endParaRPr lang="sk-SK" sz="1700" i="1">
              <a:ln w="9525">
                <a:noFill/>
                <a:prstDash val="solid"/>
              </a:ln>
              <a:solidFill>
                <a:srgbClr val="006600"/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13" name="BlokTextu 12"/>
          <p:cNvSpPr txBox="1"/>
          <p:nvPr/>
        </p:nvSpPr>
        <p:spPr>
          <a:xfrm>
            <a:off x="720000" y="2952000"/>
            <a:ext cx="7848600" cy="87716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it-IT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Il </a:t>
            </a:r>
            <a:r>
              <a:rPr lang="it-IT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centro sportivo è situato nel Parco Nazionale Tatras Basso che copre 728 km quadrati </a:t>
            </a:r>
            <a:r>
              <a:rPr lang="it-IT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ed </a:t>
            </a:r>
            <a:r>
              <a:rPr lang="it-IT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è considerato </a:t>
            </a:r>
            <a:r>
              <a:rPr lang="it-IT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il </a:t>
            </a:r>
            <a:r>
              <a:rPr lang="it-IT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più grande parco nazionale della Slovacchia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.</a:t>
            </a:r>
            <a:endParaRPr lang="sk-SK" sz="1700" i="1">
              <a:ln w="9525">
                <a:noFill/>
                <a:prstDash val="solid"/>
              </a:ln>
              <a:solidFill>
                <a:srgbClr val="006600"/>
              </a:solidFill>
              <a:latin typeface="Nadianne" panose="03020902050305070206" pitchFamily="66" charset="0"/>
              <a:cs typeface="Arial" charset="0"/>
            </a:endParaRPr>
          </a:p>
        </p:txBody>
      </p:sp>
      <p:pic>
        <p:nvPicPr>
          <p:cNvPr id="14" name="Obrázok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Obrázok 4">
            <a:hlinkClick r:id="rId3"/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6" y="5216623"/>
            <a:ext cx="504056" cy="456304"/>
          </a:xfrm>
          <a:prstGeom prst="rect">
            <a:avLst/>
          </a:prstGeom>
        </p:spPr>
      </p:pic>
      <p:pic>
        <p:nvPicPr>
          <p:cNvPr id="16" name="Obrázok 15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5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44408" y="6093296"/>
            <a:ext cx="504056" cy="456304"/>
          </a:xfrm>
          <a:prstGeom prst="rect">
            <a:avLst/>
          </a:prstGeom>
        </p:spPr>
      </p:pic>
      <p:pic>
        <p:nvPicPr>
          <p:cNvPr id="18" name="Obrázok 17">
            <a:hlinkClick r:id="rId7" action="ppaction://hlinksldjump"/>
          </p:cNvPr>
          <p:cNvPicPr>
            <a:picLocks/>
          </p:cNvPicPr>
          <p:nvPr/>
        </p:nvPicPr>
        <p:blipFill>
          <a:blip r:embed="rId8">
            <a:grayscl/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colorTemperature colorTemp="2300"/>
                    </a14:imgEffect>
                    <a14:imgEffect>
                      <a14:saturation sat="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224" y="6285837"/>
            <a:ext cx="360000" cy="360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080465596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0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400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8000"/>
                            </p:stCondLst>
                            <p:childTnLst>
                              <p:par>
                                <p:cTn id="46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9500"/>
                            </p:stCondLst>
                            <p:childTnLst>
                              <p:par>
                                <p:cTn id="52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6" grpId="0"/>
      <p:bldP spid="9" grpId="0" animBg="1"/>
      <p:bldP spid="11" grpId="0" animBg="1"/>
      <p:bldP spid="12" grpId="0" animBg="1"/>
      <p:bldP spid="1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lokTextu 1"/>
          <p:cNvSpPr txBox="1"/>
          <p:nvPr/>
        </p:nvSpPr>
        <p:spPr>
          <a:xfrm>
            <a:off x="720000" y="417886"/>
            <a:ext cx="7848600" cy="461665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2400" i="1" u="sng" smtClean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Alacsony Tátra  /  Szlovákia</a:t>
            </a:r>
            <a:endParaRPr lang="sk-SK" sz="2400" i="1">
              <a:ln w="9525">
                <a:solidFill>
                  <a:prstClr val="white"/>
                </a:solidFill>
                <a:prstDash val="solid"/>
              </a:ln>
              <a:solidFill>
                <a:srgbClr val="006600"/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3" name="BlokTextu 2"/>
          <p:cNvSpPr txBox="1"/>
          <p:nvPr/>
        </p:nvSpPr>
        <p:spPr>
          <a:xfrm>
            <a:off x="720000" y="4860000"/>
            <a:ext cx="5478882" cy="1169551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Zene :		Avseniki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Fotók :		privát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E-mail :		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  <a:hlinkClick r:id="rId3"/>
              </a:rPr>
              <a:t>pista2011@gmail.com      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Összeállította:	Steve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Év :		2015</a:t>
            </a:r>
          </a:p>
        </p:txBody>
      </p:sp>
      <p:sp>
        <p:nvSpPr>
          <p:cNvPr id="6" name="BlokTextu 5"/>
          <p:cNvSpPr txBox="1"/>
          <p:nvPr/>
        </p:nvSpPr>
        <p:spPr>
          <a:xfrm>
            <a:off x="7092280" y="3316949"/>
            <a:ext cx="99110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 sz="1400" smtClean="0"/>
              <a:t>Wikipedia</a:t>
            </a:r>
            <a:endParaRPr lang="sk-SK" sz="1400"/>
          </a:p>
        </p:txBody>
      </p:sp>
      <p:sp>
        <p:nvSpPr>
          <p:cNvPr id="9" name="BlokTextu 8"/>
          <p:cNvSpPr txBox="1"/>
          <p:nvPr/>
        </p:nvSpPr>
        <p:spPr>
          <a:xfrm>
            <a:off x="720000" y="847823"/>
            <a:ext cx="7848600" cy="61555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hu-HU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Jasná </a:t>
            </a:r>
            <a:r>
              <a:rPr lang="hu-HU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üdülőközpont a Chopok északi oldalán, Szlovákia leglátogatottabb hegységében, az Alacsony </a:t>
            </a:r>
            <a:r>
              <a:rPr lang="hu-HU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Tátrában </a:t>
            </a:r>
            <a:r>
              <a:rPr lang="hu-HU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található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.</a:t>
            </a:r>
            <a:endParaRPr lang="sk-SK" sz="1700" i="1">
              <a:ln w="9525">
                <a:noFill/>
                <a:prstDash val="solid"/>
              </a:ln>
              <a:solidFill>
                <a:srgbClr val="006600"/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11" name="BlokTextu 10"/>
          <p:cNvSpPr txBox="1"/>
          <p:nvPr/>
        </p:nvSpPr>
        <p:spPr>
          <a:xfrm>
            <a:off x="720000" y="1368000"/>
            <a:ext cx="7848600" cy="61555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hu-HU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Turisztikai </a:t>
            </a:r>
            <a:r>
              <a:rPr lang="hu-HU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és sport központ (Szlovákia legnagyobb síközpontja), amely a téli illetve nyári időszakokban egyaránt közkedvelt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.</a:t>
            </a:r>
            <a:endParaRPr lang="sk-SK" sz="1700" i="1">
              <a:ln w="9525">
                <a:noFill/>
                <a:prstDash val="solid"/>
              </a:ln>
              <a:solidFill>
                <a:srgbClr val="006600"/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12" name="BlokTextu 11"/>
          <p:cNvSpPr txBox="1"/>
          <p:nvPr/>
        </p:nvSpPr>
        <p:spPr>
          <a:xfrm>
            <a:off x="720000" y="1908000"/>
            <a:ext cx="7848600" cy="61555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hu-HU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Hét </a:t>
            </a:r>
            <a:r>
              <a:rPr lang="hu-HU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kötélpálya és számos sífelvonó működik ezen a területen. A sípályák teljes hossza kb. 45 km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.</a:t>
            </a:r>
            <a:endParaRPr lang="sk-SK" sz="1700" i="1">
              <a:ln w="9525">
                <a:noFill/>
                <a:prstDash val="solid"/>
              </a:ln>
              <a:solidFill>
                <a:srgbClr val="006600"/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13" name="BlokTextu 12"/>
          <p:cNvSpPr txBox="1"/>
          <p:nvPr/>
        </p:nvSpPr>
        <p:spPr>
          <a:xfrm>
            <a:off x="720000" y="2448000"/>
            <a:ext cx="7848600" cy="61555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A </a:t>
            </a: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sportközpont az Alacsony-Tátrai nemzeti park része amely a 728 km</a:t>
            </a:r>
            <a:r>
              <a:rPr lang="sk-SK" sz="1700" i="1" baseline="3000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2</a:t>
            </a: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Szlovákia legnagyobb nemzeti parkja.</a:t>
            </a:r>
          </a:p>
        </p:txBody>
      </p:sp>
      <p:pic>
        <p:nvPicPr>
          <p:cNvPr id="14" name="Obrázok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Obrázok 4">
            <a:hlinkClick r:id="rId3"/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6" y="5216623"/>
            <a:ext cx="504056" cy="456304"/>
          </a:xfrm>
          <a:prstGeom prst="rect">
            <a:avLst/>
          </a:prstGeom>
        </p:spPr>
      </p:pic>
      <p:pic>
        <p:nvPicPr>
          <p:cNvPr id="16" name="Obrázok 15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5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44408" y="6093296"/>
            <a:ext cx="504056" cy="456304"/>
          </a:xfrm>
          <a:prstGeom prst="rect">
            <a:avLst/>
          </a:prstGeom>
        </p:spPr>
      </p:pic>
      <p:pic>
        <p:nvPicPr>
          <p:cNvPr id="18" name="Obrázok 17">
            <a:hlinkClick r:id="rId7" action="ppaction://hlinksldjump"/>
          </p:cNvPr>
          <p:cNvPicPr>
            <a:picLocks/>
          </p:cNvPicPr>
          <p:nvPr/>
        </p:nvPicPr>
        <p:blipFill>
          <a:blip r:embed="rId8">
            <a:grayscl/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colorTemperature colorTemp="2300"/>
                    </a14:imgEffect>
                    <a14:imgEffect>
                      <a14:saturation sat="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224" y="6285837"/>
            <a:ext cx="360000" cy="360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443598309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0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400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8000"/>
                            </p:stCondLst>
                            <p:childTnLst>
                              <p:par>
                                <p:cTn id="46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9500"/>
                            </p:stCondLst>
                            <p:childTnLst>
                              <p:par>
                                <p:cTn id="52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6" grpId="0"/>
      <p:bldP spid="9" grpId="0" animBg="1"/>
      <p:bldP spid="11" grpId="0" animBg="1"/>
      <p:bldP spid="12" grpId="0" animBg="1"/>
      <p:bldP spid="1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lokTextu 1"/>
          <p:cNvSpPr txBox="1"/>
          <p:nvPr/>
        </p:nvSpPr>
        <p:spPr>
          <a:xfrm>
            <a:off x="720000" y="417886"/>
            <a:ext cx="7848600" cy="461665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l-GR" sz="2400" b="1" i="1" u="sng" smtClean="0">
                <a:ln w="9525">
                  <a:solidFill>
                    <a:schemeClr val="accent3">
                      <a:lumMod val="75000"/>
                    </a:schemeClr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Τα Χαμηλά </a:t>
            </a:r>
            <a:r>
              <a:rPr lang="sk-SK" sz="2400" i="1" u="sng">
                <a:ln w="9525">
                  <a:solidFill>
                    <a:schemeClr val="bg1">
                      <a:lumMod val="85000"/>
                    </a:schemeClr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Tatras</a:t>
            </a:r>
            <a:r>
              <a:rPr lang="sk-SK" sz="2400" i="1" u="sng">
                <a:ln w="9525">
                  <a:solidFill>
                    <a:schemeClr val="accent3">
                      <a:lumMod val="75000"/>
                    </a:schemeClr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</a:t>
            </a:r>
            <a:r>
              <a:rPr lang="sk-SK" sz="2400" i="1" u="sng" smtClean="0">
                <a:ln w="9525">
                  <a:solidFill>
                    <a:schemeClr val="accent3">
                      <a:lumMod val="75000"/>
                    </a:schemeClr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/  </a:t>
            </a:r>
            <a:r>
              <a:rPr lang="el-GR" sz="2400" b="1" i="1" u="sng" smtClean="0">
                <a:ln w="9525">
                  <a:solidFill>
                    <a:schemeClr val="accent3">
                      <a:lumMod val="75000"/>
                    </a:schemeClr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Σλοβακίας</a:t>
            </a:r>
            <a:endParaRPr lang="sk-SK" sz="2400" b="1" i="1" u="sng">
              <a:ln w="9525">
                <a:solidFill>
                  <a:schemeClr val="accent3">
                    <a:lumMod val="75000"/>
                  </a:schemeClr>
                </a:solidFill>
                <a:prstDash val="solid"/>
              </a:ln>
              <a:solidFill>
                <a:srgbClr val="006600"/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3" name="BlokTextu 2"/>
          <p:cNvSpPr txBox="1"/>
          <p:nvPr/>
        </p:nvSpPr>
        <p:spPr>
          <a:xfrm>
            <a:off x="720000" y="4860000"/>
            <a:ext cx="6048244" cy="1169551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l-GR" sz="1400" b="1" i="1" smtClean="0">
                <a:ln w="9525">
                  <a:solidFill>
                    <a:srgbClr val="006600"/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Μουσική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:			Avseniki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l-GR" sz="1400" b="1" i="1" smtClean="0">
                <a:ln w="9525">
                  <a:solidFill>
                    <a:srgbClr val="006600"/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Φωτογραφίες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:		</a:t>
            </a:r>
            <a:r>
              <a:rPr lang="el-GR" sz="1400" b="1" i="1" smtClean="0">
                <a:ln w="9525">
                  <a:solidFill>
                    <a:srgbClr val="006600"/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ιδιωτικές</a:t>
            </a:r>
            <a:endParaRPr lang="sk-SK" sz="1400" b="1" i="1" smtClean="0">
              <a:ln w="9525">
                <a:solidFill>
                  <a:srgbClr val="006600"/>
                </a:solidFill>
                <a:prstDash val="solid"/>
              </a:ln>
              <a:solidFill>
                <a:srgbClr val="006600"/>
              </a:solidFill>
              <a:latin typeface="Nadianne" panose="03020902050305070206" pitchFamily="66" charset="0"/>
              <a:cs typeface="Arial" charset="0"/>
            </a:endParaRP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l-GR" sz="1400" b="1" i="1" smtClean="0">
                <a:ln w="9525">
                  <a:solidFill>
                    <a:srgbClr val="006600"/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Ηλεκτρονική </a:t>
            </a:r>
            <a:r>
              <a:rPr lang="el-GR" sz="1400" b="1" i="1">
                <a:ln w="9525">
                  <a:solidFill>
                    <a:srgbClr val="006600"/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Διεύθυνση</a:t>
            </a:r>
            <a:r>
              <a:rPr lang="sk-SK" sz="1400" i="1" smtClean="0">
                <a:ln w="9525">
                  <a:solidFill>
                    <a:srgbClr val="006600"/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:	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  <a:hlinkClick r:id="rId3"/>
              </a:rPr>
              <a:t>pista2011@gmail.com      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l-GR" sz="1400" b="1" i="1" smtClean="0">
                <a:ln w="9525">
                  <a:solidFill>
                    <a:srgbClr val="006600"/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Συλλογή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:			Steve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l-GR" sz="1400" b="1" i="1">
                <a:ln w="9525">
                  <a:solidFill>
                    <a:srgbClr val="006600"/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Έτος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:			2015</a:t>
            </a:r>
          </a:p>
        </p:txBody>
      </p:sp>
      <p:sp>
        <p:nvSpPr>
          <p:cNvPr id="6" name="BlokTextu 5"/>
          <p:cNvSpPr txBox="1"/>
          <p:nvPr/>
        </p:nvSpPr>
        <p:spPr>
          <a:xfrm>
            <a:off x="7020272" y="3931106"/>
            <a:ext cx="99110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 sz="1400" smtClean="0"/>
              <a:t>Wikipedia</a:t>
            </a:r>
            <a:endParaRPr lang="sk-SK" sz="1400"/>
          </a:p>
        </p:txBody>
      </p:sp>
      <p:sp>
        <p:nvSpPr>
          <p:cNvPr id="9" name="BlokTextu 8"/>
          <p:cNvSpPr txBox="1"/>
          <p:nvPr/>
        </p:nvSpPr>
        <p:spPr>
          <a:xfrm>
            <a:off x="720000" y="847823"/>
            <a:ext cx="7848600" cy="87716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el-GR" sz="1700" b="1" i="1" smtClean="0">
                <a:ln w="9525">
                  <a:solidFill>
                    <a:schemeClr val="accent3">
                      <a:lumMod val="75000"/>
                    </a:schemeClr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Το </a:t>
            </a:r>
            <a:r>
              <a:rPr lang="el-GR" sz="1700" b="1" i="1">
                <a:ln w="9525">
                  <a:solidFill>
                    <a:schemeClr val="accent3">
                      <a:lumMod val="75000"/>
                    </a:schemeClr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Κέντρο Αναψυχής </a:t>
            </a:r>
            <a:r>
              <a:rPr lang="el-GR" sz="1700" i="1">
                <a:ln w="9525">
                  <a:solidFill>
                    <a:schemeClr val="bg1">
                      <a:lumMod val="85000"/>
                    </a:schemeClr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Jasná</a:t>
            </a:r>
            <a:r>
              <a:rPr lang="el-GR" sz="1700" i="1">
                <a:ln w="9525">
                  <a:solidFill>
                    <a:schemeClr val="accent3">
                      <a:lumMod val="75000"/>
                    </a:schemeClr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</a:t>
            </a:r>
            <a:r>
              <a:rPr lang="el-GR" sz="1700" b="1" i="1">
                <a:ln w="9525">
                  <a:solidFill>
                    <a:schemeClr val="accent3">
                      <a:lumMod val="75000"/>
                    </a:schemeClr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βρίσκεται στη βόρεια πλευρά του βουνού </a:t>
            </a:r>
            <a:r>
              <a:rPr lang="el-GR" sz="1700" i="1">
                <a:ln w="9525">
                  <a:solidFill>
                    <a:schemeClr val="bg1">
                      <a:lumMod val="85000"/>
                    </a:schemeClr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Chopok</a:t>
            </a:r>
            <a:r>
              <a:rPr lang="el-GR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</a:t>
            </a:r>
            <a:r>
              <a:rPr lang="el-GR" sz="1700" b="1" i="1">
                <a:ln w="9525">
                  <a:solidFill>
                    <a:schemeClr val="accent3">
                      <a:lumMod val="75000"/>
                    </a:schemeClr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στα </a:t>
            </a:r>
            <a:r>
              <a:rPr lang="el-GR" sz="1700" b="1" i="1" smtClean="0">
                <a:ln w="9525">
                  <a:solidFill>
                    <a:schemeClr val="accent3">
                      <a:lumMod val="75000"/>
                    </a:schemeClr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Χαμηλά </a:t>
            </a:r>
            <a:r>
              <a:rPr lang="el-GR" sz="1700" i="1">
                <a:ln w="9525">
                  <a:solidFill>
                    <a:schemeClr val="bg1">
                      <a:lumMod val="85000"/>
                    </a:schemeClr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Tatras</a:t>
            </a:r>
            <a:r>
              <a:rPr lang="el-GR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</a:t>
            </a:r>
            <a:r>
              <a:rPr lang="el-GR" sz="1700" b="1" i="1" smtClean="0">
                <a:ln w="9525">
                  <a:solidFill>
                    <a:schemeClr val="accent3">
                      <a:lumMod val="75000"/>
                    </a:schemeClr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και </a:t>
            </a:r>
            <a:r>
              <a:rPr lang="el-GR" sz="1700" b="1" i="1">
                <a:ln w="9525">
                  <a:solidFill>
                    <a:schemeClr val="accent3">
                      <a:lumMod val="75000"/>
                    </a:schemeClr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είναι η πιο επισκέψιμη οροσειρά της Σλοβακίας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.</a:t>
            </a:r>
            <a:endParaRPr lang="sk-SK" sz="1700" i="1">
              <a:ln w="9525">
                <a:noFill/>
                <a:prstDash val="solid"/>
              </a:ln>
              <a:solidFill>
                <a:srgbClr val="006600"/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11" name="BlokTextu 10"/>
          <p:cNvSpPr txBox="1"/>
          <p:nvPr/>
        </p:nvSpPr>
        <p:spPr>
          <a:xfrm>
            <a:off x="720000" y="1656000"/>
            <a:ext cx="7848600" cy="87716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el-GR" sz="1700" b="1" i="1" smtClean="0">
                <a:ln w="9525">
                  <a:solidFill>
                    <a:schemeClr val="accent3">
                      <a:lumMod val="75000"/>
                    </a:schemeClr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Το</a:t>
            </a:r>
            <a:r>
              <a:rPr lang="el-GR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</a:t>
            </a:r>
            <a:r>
              <a:rPr lang="el-GR" sz="1700" i="1">
                <a:ln w="9525">
                  <a:solidFill>
                    <a:schemeClr val="bg1">
                      <a:lumMod val="85000"/>
                    </a:schemeClr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Jasná</a:t>
            </a:r>
            <a:r>
              <a:rPr lang="el-GR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</a:t>
            </a:r>
            <a:r>
              <a:rPr lang="el-GR" sz="1700" b="1" i="1">
                <a:ln w="9525">
                  <a:solidFill>
                    <a:schemeClr val="accent3">
                      <a:lumMod val="75000"/>
                    </a:schemeClr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είναι</a:t>
            </a:r>
            <a:r>
              <a:rPr lang="el-GR" sz="1700" b="1" i="1" smtClean="0">
                <a:ln w="9525">
                  <a:solidFill>
                    <a:schemeClr val="accent3">
                      <a:lumMod val="75000"/>
                    </a:schemeClr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,</a:t>
            </a:r>
            <a:r>
              <a:rPr lang="sk-SK" sz="1700" b="1" i="1" smtClean="0">
                <a:ln w="9525">
                  <a:solidFill>
                    <a:schemeClr val="accent3">
                      <a:lumMod val="75000"/>
                    </a:schemeClr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</a:t>
            </a:r>
            <a:r>
              <a:rPr lang="el-GR" sz="1700" b="1" i="1" smtClean="0">
                <a:ln w="9525">
                  <a:solidFill>
                    <a:schemeClr val="accent3">
                      <a:lumMod val="75000"/>
                    </a:schemeClr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το </a:t>
            </a:r>
            <a:r>
              <a:rPr lang="el-GR" sz="1700" b="1" i="1">
                <a:ln w="9525">
                  <a:solidFill>
                    <a:schemeClr val="accent3">
                      <a:lumMod val="75000"/>
                    </a:schemeClr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μεγαλύτερο Χιονοδρομικό Κέντρο της Σλοβακίας ενώ λειτουργεί το χειμώνα ως Τουριστικό Κέντρο Αθλητισμού και το καλοκαίρι ως Χώρος Αναψυχής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.</a:t>
            </a:r>
            <a:endParaRPr lang="sk-SK" sz="1700" i="1">
              <a:ln w="9525">
                <a:noFill/>
                <a:prstDash val="solid"/>
              </a:ln>
              <a:solidFill>
                <a:srgbClr val="006600"/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12" name="BlokTextu 11"/>
          <p:cNvSpPr txBox="1"/>
          <p:nvPr/>
        </p:nvSpPr>
        <p:spPr>
          <a:xfrm>
            <a:off x="720000" y="2448000"/>
            <a:ext cx="7848600" cy="61555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el-GR" sz="1700" b="1" i="1" smtClean="0">
                <a:ln w="9525">
                  <a:solidFill>
                    <a:schemeClr val="accent3">
                      <a:lumMod val="75000"/>
                    </a:schemeClr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Λειτουργούν </a:t>
            </a:r>
            <a:r>
              <a:rPr lang="el-GR" sz="1700" b="1" i="1">
                <a:ln w="9525">
                  <a:solidFill>
                    <a:schemeClr val="accent3">
                      <a:lumMod val="75000"/>
                    </a:schemeClr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επτά χιονοδρομικές εγκαταστάσεις με </a:t>
            </a:r>
            <a:r>
              <a:rPr lang="el-GR" sz="1700" b="1" i="1" smtClean="0">
                <a:ln w="9525">
                  <a:solidFill>
                    <a:schemeClr val="accent3">
                      <a:lumMod val="75000"/>
                    </a:schemeClr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πολλά</a:t>
            </a:r>
            <a:r>
              <a:rPr lang="sk-SK" sz="1700" b="1" i="1" smtClean="0">
                <a:ln w="9525">
                  <a:solidFill>
                    <a:schemeClr val="accent3">
                      <a:lumMod val="75000"/>
                    </a:schemeClr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</a:t>
            </a:r>
            <a:r>
              <a:rPr lang="el-GR" sz="1700" b="1" i="1">
                <a:ln w="9525">
                  <a:solidFill>
                    <a:schemeClr val="accent3">
                      <a:lumMod val="75000"/>
                    </a:schemeClr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ανασηκώστε τον </a:t>
            </a:r>
            <a:r>
              <a:rPr lang="el-GR" sz="1700" b="1" i="1" smtClean="0">
                <a:ln w="9525">
                  <a:solidFill>
                    <a:schemeClr val="accent3">
                      <a:lumMod val="75000"/>
                    </a:schemeClr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ουρανό</a:t>
            </a:r>
            <a:r>
              <a:rPr lang="el-GR" sz="1700" i="1" smtClean="0">
                <a:ln w="9525">
                  <a:solidFill>
                    <a:schemeClr val="bg1">
                      <a:lumMod val="85000"/>
                    </a:schemeClr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,</a:t>
            </a:r>
            <a:r>
              <a:rPr lang="el-GR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</a:t>
            </a:r>
            <a:r>
              <a:rPr lang="el-GR" sz="1700" b="1" i="1">
                <a:ln w="9525">
                  <a:solidFill>
                    <a:schemeClr val="accent3">
                      <a:lumMod val="75000"/>
                    </a:schemeClr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το</a:t>
            </a:r>
            <a:r>
              <a:rPr lang="el-GR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</a:t>
            </a:r>
            <a:r>
              <a:rPr lang="el-GR" sz="1700" b="1" i="1">
                <a:ln w="9525">
                  <a:solidFill>
                    <a:schemeClr val="accent3">
                      <a:lumMod val="75000"/>
                    </a:schemeClr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συνολικό δε μήκος των πρανών είναι περίπου </a:t>
            </a:r>
            <a:r>
              <a:rPr lang="el-GR" sz="1700" i="1" smtClean="0">
                <a:ln w="9525">
                  <a:solidFill>
                    <a:schemeClr val="bg1">
                      <a:lumMod val="85000"/>
                    </a:schemeClr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45</a:t>
            </a:r>
            <a:r>
              <a:rPr lang="sk-SK" sz="1700" i="1" smtClean="0">
                <a:ln w="9525">
                  <a:solidFill>
                    <a:schemeClr val="bg1">
                      <a:lumMod val="85000"/>
                    </a:schemeClr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</a:t>
            </a:r>
            <a:r>
              <a:rPr lang="el-GR" sz="1700" b="1" i="1">
                <a:ln w="9525">
                  <a:solidFill>
                    <a:schemeClr val="accent3">
                      <a:lumMod val="75000"/>
                    </a:schemeClr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χιλιόμετρα</a:t>
            </a:r>
            <a:r>
              <a:rPr lang="sk-SK" sz="1700" b="1" i="1" smtClean="0">
                <a:ln w="9525">
                  <a:solidFill>
                    <a:schemeClr val="accent3">
                      <a:lumMod val="75000"/>
                    </a:schemeClr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.</a:t>
            </a:r>
            <a:endParaRPr lang="sk-SK" sz="1700" b="1" i="1">
              <a:ln w="9525">
                <a:solidFill>
                  <a:schemeClr val="accent3">
                    <a:lumMod val="75000"/>
                  </a:schemeClr>
                </a:solidFill>
                <a:prstDash val="solid"/>
              </a:ln>
              <a:solidFill>
                <a:srgbClr val="006600"/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13" name="BlokTextu 12"/>
          <p:cNvSpPr txBox="1"/>
          <p:nvPr/>
        </p:nvSpPr>
        <p:spPr>
          <a:xfrm>
            <a:off x="720000" y="2988000"/>
            <a:ext cx="7848600" cy="87716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el-GR" sz="1700" b="1" i="1" smtClean="0">
                <a:ln w="9525">
                  <a:solidFill>
                    <a:schemeClr val="accent3">
                      <a:lumMod val="75000"/>
                    </a:schemeClr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Το </a:t>
            </a:r>
            <a:r>
              <a:rPr lang="el-GR" sz="1700" b="1" i="1">
                <a:ln w="9525">
                  <a:solidFill>
                    <a:schemeClr val="accent3">
                      <a:lumMod val="75000"/>
                    </a:schemeClr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αθλητικό κέντρο είναι μέρος του Εθνικού Πάρκου των </a:t>
            </a:r>
            <a:r>
              <a:rPr lang="el-GR" sz="1700" b="1" i="1" smtClean="0">
                <a:ln w="9525">
                  <a:solidFill>
                    <a:schemeClr val="accent3">
                      <a:lumMod val="75000"/>
                    </a:schemeClr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Χαμηλών </a:t>
            </a:r>
            <a:r>
              <a:rPr lang="el-GR" sz="1700" i="1">
                <a:ln w="9525">
                  <a:solidFill>
                    <a:schemeClr val="bg1">
                      <a:lumMod val="85000"/>
                    </a:schemeClr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Tatras</a:t>
            </a:r>
            <a:r>
              <a:rPr lang="el-GR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</a:t>
            </a:r>
            <a:r>
              <a:rPr lang="el-GR" sz="1700" b="1" i="1">
                <a:ln w="9525">
                  <a:solidFill>
                    <a:schemeClr val="accent3">
                      <a:lumMod val="75000"/>
                    </a:schemeClr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και καλύπτει έκταση </a:t>
            </a:r>
            <a:r>
              <a:rPr lang="el-GR" sz="1700" i="1" smtClean="0">
                <a:ln w="9525">
                  <a:solidFill>
                    <a:schemeClr val="bg1">
                      <a:lumMod val="85000"/>
                    </a:schemeClr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728</a:t>
            </a:r>
            <a:r>
              <a:rPr lang="sk-SK" sz="1700" i="1" smtClean="0">
                <a:ln w="9525">
                  <a:solidFill>
                    <a:schemeClr val="bg1">
                      <a:lumMod val="85000"/>
                    </a:schemeClr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</a:t>
            </a:r>
            <a:r>
              <a:rPr lang="el-GR" sz="1700" b="1" i="1">
                <a:ln w="9525">
                  <a:solidFill>
                    <a:schemeClr val="accent3">
                      <a:lumMod val="75000"/>
                    </a:schemeClr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τετραγωνικά χιλιόμετρα</a:t>
            </a:r>
            <a:r>
              <a:rPr lang="el-GR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, </a:t>
            </a:r>
            <a:r>
              <a:rPr lang="el-GR" sz="1700" b="1" i="1">
                <a:ln w="9525">
                  <a:solidFill>
                    <a:schemeClr val="accent3">
                      <a:lumMod val="75000"/>
                    </a:schemeClr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γεγονός που το καθιστά ως το μεγαλύτερο Εθνικό Πάρκο της Σλοβακίας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.</a:t>
            </a:r>
            <a:endParaRPr lang="sk-SK" sz="1700" i="1">
              <a:ln w="9525">
                <a:noFill/>
                <a:prstDash val="solid"/>
              </a:ln>
              <a:solidFill>
                <a:srgbClr val="006600"/>
              </a:solidFill>
              <a:latin typeface="Nadianne" panose="03020902050305070206" pitchFamily="66" charset="0"/>
              <a:cs typeface="Arial" charset="0"/>
            </a:endParaRPr>
          </a:p>
        </p:txBody>
      </p:sp>
      <p:pic>
        <p:nvPicPr>
          <p:cNvPr id="14" name="Obrázok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Obrázok 4">
            <a:hlinkClick r:id="rId3"/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2120" y="5216623"/>
            <a:ext cx="504056" cy="456304"/>
          </a:xfrm>
          <a:prstGeom prst="rect">
            <a:avLst/>
          </a:prstGeom>
        </p:spPr>
      </p:pic>
      <p:pic>
        <p:nvPicPr>
          <p:cNvPr id="16" name="Obrázok 15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5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44408" y="6093296"/>
            <a:ext cx="504056" cy="456304"/>
          </a:xfrm>
          <a:prstGeom prst="rect">
            <a:avLst/>
          </a:prstGeom>
        </p:spPr>
      </p:pic>
      <p:pic>
        <p:nvPicPr>
          <p:cNvPr id="18" name="Obrázok 17">
            <a:hlinkClick r:id="rId7" action="ppaction://hlinksldjump"/>
          </p:cNvPr>
          <p:cNvPicPr>
            <a:picLocks/>
          </p:cNvPicPr>
          <p:nvPr/>
        </p:nvPicPr>
        <p:blipFill>
          <a:blip r:embed="rId8">
            <a:grayscl/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colorTemperature colorTemp="2300"/>
                    </a14:imgEffect>
                    <a14:imgEffect>
                      <a14:saturation sat="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224" y="6285837"/>
            <a:ext cx="360000" cy="360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785807593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0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400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8000"/>
                            </p:stCondLst>
                            <p:childTnLst>
                              <p:par>
                                <p:cTn id="46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9500"/>
                            </p:stCondLst>
                            <p:childTnLst>
                              <p:par>
                                <p:cTn id="52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6" grpId="0"/>
      <p:bldP spid="9" grpId="0" animBg="1"/>
      <p:bldP spid="11" grpId="0" animBg="1"/>
      <p:bldP spid="12" grpId="0" animBg="1"/>
      <p:bldP spid="1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lokTextu 1"/>
          <p:cNvSpPr txBox="1"/>
          <p:nvPr/>
        </p:nvSpPr>
        <p:spPr>
          <a:xfrm>
            <a:off x="720000" y="417886"/>
            <a:ext cx="7848600" cy="461665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vi-VN" sz="2400" i="1" u="sng" smtClean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Tatra </a:t>
            </a:r>
            <a:r>
              <a:rPr lang="vi-VN" sz="2400" i="1" u="sng">
                <a:ln w="9525">
                  <a:solidFill>
                    <a:prstClr val="white"/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Mică</a:t>
            </a:r>
            <a:r>
              <a:rPr lang="sk-SK" sz="2400" i="1" u="sng" smtClean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/  Slovacia</a:t>
            </a:r>
            <a:endParaRPr lang="sk-SK" sz="2400" i="1">
              <a:ln w="9525">
                <a:solidFill>
                  <a:prstClr val="white"/>
                </a:solidFill>
                <a:prstDash val="solid"/>
              </a:ln>
              <a:solidFill>
                <a:srgbClr val="006600"/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3" name="BlokTextu 2"/>
          <p:cNvSpPr txBox="1"/>
          <p:nvPr/>
        </p:nvSpPr>
        <p:spPr>
          <a:xfrm>
            <a:off x="720000" y="4860000"/>
            <a:ext cx="5478882" cy="1169551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Muzica :		Avseniki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Fotografii :	personale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E-mail :		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  <a:hlinkClick r:id="rId3"/>
              </a:rPr>
              <a:t>pista2011@gmail.com      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Montaj :		Steve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Data :		2015</a:t>
            </a:r>
          </a:p>
        </p:txBody>
      </p:sp>
      <p:sp>
        <p:nvSpPr>
          <p:cNvPr id="6" name="BlokTextu 5"/>
          <p:cNvSpPr txBox="1"/>
          <p:nvPr/>
        </p:nvSpPr>
        <p:spPr>
          <a:xfrm>
            <a:off x="7020272" y="4016859"/>
            <a:ext cx="99110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 sz="1400" smtClean="0"/>
              <a:t>Wikipedia</a:t>
            </a:r>
            <a:endParaRPr lang="sk-SK" sz="1400"/>
          </a:p>
        </p:txBody>
      </p:sp>
      <p:sp>
        <p:nvSpPr>
          <p:cNvPr id="9" name="BlokTextu 8"/>
          <p:cNvSpPr txBox="1"/>
          <p:nvPr/>
        </p:nvSpPr>
        <p:spPr>
          <a:xfrm>
            <a:off x="720000" y="847823"/>
            <a:ext cx="7848600" cy="140038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vi-VN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Staţiunea </a:t>
            </a:r>
            <a:r>
              <a:rPr lang="vi-VN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de agrement, de odihnă şi de iarnă Jasná,  este situată pe partea de nord a muntelui Chopok, </a:t>
            </a:r>
            <a:r>
              <a:rPr lang="vi-VN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regiunea </a:t>
            </a:r>
            <a:r>
              <a:rPr lang="vi-VN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centrală din  Tatra Mică, la 15 km spre sud de oraşul Liptovsky Mikulas şi ocupă o parte din cel mai mare parc naţional slovac - Parcul Naţional Tatra Mică (suprafaţa: 728 km</a:t>
            </a:r>
            <a:r>
              <a:rPr lang="vi-VN" sz="1700" i="1" baseline="3000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2</a:t>
            </a:r>
            <a:r>
              <a:rPr lang="vi-VN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)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.</a:t>
            </a:r>
            <a:endParaRPr lang="sk-SK" sz="1700" i="1">
              <a:ln w="9525">
                <a:noFill/>
                <a:prstDash val="solid"/>
              </a:ln>
              <a:solidFill>
                <a:srgbClr val="006600"/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11" name="BlokTextu 10"/>
          <p:cNvSpPr txBox="1"/>
          <p:nvPr/>
        </p:nvSpPr>
        <p:spPr>
          <a:xfrm>
            <a:off x="720000" y="2160000"/>
            <a:ext cx="7848600" cy="87716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vi-VN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Este </a:t>
            </a:r>
            <a:r>
              <a:rPr lang="vi-VN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cea mai mare şi modernă amenajare de schi din Slovacia, cu o lungime totală a pârtiilor de schi de 5, de aproximativ 45 de km şi </a:t>
            </a:r>
            <a:r>
              <a:rPr lang="vi-VN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cu </a:t>
            </a:r>
            <a:r>
              <a:rPr lang="vi-VN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o durată a sezonului, între </a:t>
            </a:r>
            <a:r>
              <a:rPr lang="vi-VN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150 </a:t>
            </a:r>
            <a:r>
              <a:rPr lang="vi-VN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şi 200 de zile 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.</a:t>
            </a:r>
            <a:endParaRPr lang="sk-SK" sz="1700" i="1">
              <a:ln w="9525">
                <a:noFill/>
                <a:prstDash val="solid"/>
              </a:ln>
              <a:solidFill>
                <a:srgbClr val="006600"/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12" name="BlokTextu 11"/>
          <p:cNvSpPr txBox="1"/>
          <p:nvPr/>
        </p:nvSpPr>
        <p:spPr>
          <a:xfrm>
            <a:off x="720000" y="2952000"/>
            <a:ext cx="7848600" cy="61555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vi-VN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Din </a:t>
            </a:r>
            <a:r>
              <a:rPr lang="vi-VN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reţeaua totală de pârtii, 11,5 km dispune de tunuri de zăpadă şi 1,8 km au instalaţie nocturnă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.</a:t>
            </a:r>
            <a:endParaRPr lang="sk-SK" sz="1700" i="1">
              <a:ln w="9525">
                <a:noFill/>
                <a:prstDash val="solid"/>
              </a:ln>
              <a:solidFill>
                <a:srgbClr val="006600"/>
              </a:solidFill>
              <a:latin typeface="Nadianne" panose="03020902050305070206" pitchFamily="66" charset="0"/>
              <a:cs typeface="Arial" charset="0"/>
            </a:endParaRPr>
          </a:p>
        </p:txBody>
      </p:sp>
      <p:pic>
        <p:nvPicPr>
          <p:cNvPr id="10" name="Obrázok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Obrázok 4">
            <a:hlinkClick r:id="rId3"/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6" y="5216623"/>
            <a:ext cx="504056" cy="456304"/>
          </a:xfrm>
          <a:prstGeom prst="rect">
            <a:avLst/>
          </a:prstGeom>
        </p:spPr>
      </p:pic>
      <p:pic>
        <p:nvPicPr>
          <p:cNvPr id="16" name="Obrázok 15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5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44408" y="6093296"/>
            <a:ext cx="504056" cy="456304"/>
          </a:xfrm>
          <a:prstGeom prst="rect">
            <a:avLst/>
          </a:prstGeom>
        </p:spPr>
      </p:pic>
      <p:pic>
        <p:nvPicPr>
          <p:cNvPr id="15" name="Obrázok 14">
            <a:hlinkClick r:id="rId7" action="ppaction://hlinksldjump"/>
          </p:cNvPr>
          <p:cNvPicPr>
            <a:picLocks/>
          </p:cNvPicPr>
          <p:nvPr/>
        </p:nvPicPr>
        <p:blipFill>
          <a:blip r:embed="rId8">
            <a:grayscl/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colorTemperature colorTemp="2300"/>
                    </a14:imgEffect>
                    <a14:imgEffect>
                      <a14:saturation sat="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224" y="6285837"/>
            <a:ext cx="360000" cy="360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175363466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0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9500"/>
                            </p:stCondLst>
                            <p:childTnLst>
                              <p:par>
                                <p:cTn id="24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1500"/>
                            </p:stCondLst>
                            <p:childTnLst>
                              <p:par>
                                <p:cTn id="30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5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700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6" grpId="0"/>
      <p:bldP spid="9" grpId="0" animBg="1"/>
      <p:bldP spid="11" grpId="0" animBg="1"/>
      <p:bldP spid="1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lokTextu 1"/>
          <p:cNvSpPr txBox="1"/>
          <p:nvPr/>
        </p:nvSpPr>
        <p:spPr>
          <a:xfrm>
            <a:off x="720000" y="417886"/>
            <a:ext cx="7848600" cy="461665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2400" i="1" u="sng" smtClean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De </a:t>
            </a:r>
            <a:r>
              <a:rPr lang="sk-SK" sz="2400" i="1" u="sng">
                <a:ln w="9525">
                  <a:solidFill>
                    <a:prstClr val="white"/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Lage Tatra </a:t>
            </a:r>
            <a:r>
              <a:rPr lang="sk-SK" sz="2400" i="1" u="sng" smtClean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/  Slowakije</a:t>
            </a:r>
            <a:endParaRPr lang="sk-SK" sz="2400" i="1">
              <a:ln w="9525">
                <a:solidFill>
                  <a:prstClr val="white"/>
                </a:solidFill>
                <a:prstDash val="solid"/>
              </a:ln>
              <a:solidFill>
                <a:srgbClr val="006600"/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3" name="BlokTextu 2"/>
          <p:cNvSpPr txBox="1"/>
          <p:nvPr/>
        </p:nvSpPr>
        <p:spPr>
          <a:xfrm>
            <a:off x="720000" y="4860000"/>
            <a:ext cx="5478882" cy="1169551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Muziek :		Avseniki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Foto :		persoonlijk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E-mail :		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  <a:hlinkClick r:id="rId3"/>
              </a:rPr>
              <a:t>pista2011@gmail.com      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Compilatie :	Steve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Wijnoogst :	2015</a:t>
            </a:r>
          </a:p>
        </p:txBody>
      </p:sp>
      <p:sp>
        <p:nvSpPr>
          <p:cNvPr id="6" name="BlokTextu 5"/>
          <p:cNvSpPr txBox="1"/>
          <p:nvPr/>
        </p:nvSpPr>
        <p:spPr>
          <a:xfrm>
            <a:off x="7164288" y="3901163"/>
            <a:ext cx="99110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 sz="1400" smtClean="0"/>
              <a:t>Wikipedia</a:t>
            </a:r>
            <a:endParaRPr lang="sk-SK" sz="1400"/>
          </a:p>
        </p:txBody>
      </p:sp>
      <p:sp>
        <p:nvSpPr>
          <p:cNvPr id="9" name="BlokTextu 8"/>
          <p:cNvSpPr txBox="1"/>
          <p:nvPr/>
        </p:nvSpPr>
        <p:spPr>
          <a:xfrm>
            <a:off x="720000" y="847823"/>
            <a:ext cx="7848600" cy="87716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nl-NL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Recreatiecentrum </a:t>
            </a:r>
            <a:r>
              <a:rPr lang="nl-NL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Jasná is </a:t>
            </a:r>
            <a:r>
              <a:rPr lang="nl-NL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gelegen </a:t>
            </a:r>
            <a:r>
              <a:rPr lang="nl-NL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aan de noordelijke kant </a:t>
            </a:r>
            <a:r>
              <a:rPr lang="nl-NL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van </a:t>
            </a:r>
            <a:r>
              <a:rPr lang="nl-NL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Chopok berg in Lage Tatra als de meest bezochte gebergte in Slowakije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.</a:t>
            </a:r>
            <a:endParaRPr lang="sk-SK" sz="1700" i="1">
              <a:ln w="9525">
                <a:noFill/>
                <a:prstDash val="solid"/>
              </a:ln>
              <a:solidFill>
                <a:srgbClr val="006600"/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11" name="BlokTextu 10"/>
          <p:cNvSpPr txBox="1"/>
          <p:nvPr/>
        </p:nvSpPr>
        <p:spPr>
          <a:xfrm>
            <a:off x="720000" y="1656000"/>
            <a:ext cx="7848600" cy="61555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nl-NL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Dit </a:t>
            </a:r>
            <a:r>
              <a:rPr lang="nl-NL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is de toeristische / sportcentrum voor de winter en de zomer recreatie en tegelijkertijd het grootste skigebied van Slowakije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.</a:t>
            </a:r>
            <a:endParaRPr lang="sk-SK" sz="1700" i="1">
              <a:ln w="9525">
                <a:noFill/>
                <a:prstDash val="solid"/>
              </a:ln>
              <a:solidFill>
                <a:srgbClr val="006600"/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12" name="BlokTextu 11"/>
          <p:cNvSpPr txBox="1"/>
          <p:nvPr/>
        </p:nvSpPr>
        <p:spPr>
          <a:xfrm>
            <a:off x="720000" y="2196000"/>
            <a:ext cx="7848600" cy="61555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nl-NL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Zeven </a:t>
            </a:r>
            <a:r>
              <a:rPr lang="nl-NL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kabelbanen en tal van skiliften opereren in dit gebied. De totale lengte van hellingen hemel is ongeveer 45 km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.</a:t>
            </a:r>
            <a:endParaRPr lang="sk-SK" sz="1700" i="1">
              <a:ln w="9525">
                <a:noFill/>
                <a:prstDash val="solid"/>
              </a:ln>
              <a:solidFill>
                <a:srgbClr val="006600"/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13" name="BlokTextu 12"/>
          <p:cNvSpPr txBox="1"/>
          <p:nvPr/>
        </p:nvSpPr>
        <p:spPr>
          <a:xfrm>
            <a:off x="720000" y="2736000"/>
            <a:ext cx="7848600" cy="87716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nl-NL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Het </a:t>
            </a:r>
            <a:r>
              <a:rPr lang="nl-NL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sportcentrum is een onderdeel van het Nationaal Park Lage Tatra die 728 km</a:t>
            </a:r>
            <a:r>
              <a:rPr lang="nl-NL" sz="1700" i="1" baseline="3000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2</a:t>
            </a:r>
            <a:r>
              <a:rPr lang="nl-NL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, waardoor het tot het grootste nationale park van Slowakije is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.</a:t>
            </a:r>
            <a:endParaRPr lang="sk-SK" sz="1700" i="1">
              <a:ln w="9525">
                <a:noFill/>
                <a:prstDash val="solid"/>
              </a:ln>
              <a:solidFill>
                <a:srgbClr val="006600"/>
              </a:solidFill>
              <a:latin typeface="Nadianne" panose="03020902050305070206" pitchFamily="66" charset="0"/>
              <a:cs typeface="Arial" charset="0"/>
            </a:endParaRPr>
          </a:p>
        </p:txBody>
      </p:sp>
      <p:pic>
        <p:nvPicPr>
          <p:cNvPr id="14" name="Obrázok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Obrázok 4">
            <a:hlinkClick r:id="rId3"/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6" y="5216623"/>
            <a:ext cx="504056" cy="456304"/>
          </a:xfrm>
          <a:prstGeom prst="rect">
            <a:avLst/>
          </a:prstGeom>
        </p:spPr>
      </p:pic>
      <p:pic>
        <p:nvPicPr>
          <p:cNvPr id="16" name="Obrázok 15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5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44408" y="6093296"/>
            <a:ext cx="504056" cy="456304"/>
          </a:xfrm>
          <a:prstGeom prst="rect">
            <a:avLst/>
          </a:prstGeom>
        </p:spPr>
      </p:pic>
      <p:pic>
        <p:nvPicPr>
          <p:cNvPr id="18" name="Obrázok 17">
            <a:hlinkClick r:id="rId7" action="ppaction://hlinksldjump"/>
          </p:cNvPr>
          <p:cNvPicPr>
            <a:picLocks/>
          </p:cNvPicPr>
          <p:nvPr/>
        </p:nvPicPr>
        <p:blipFill>
          <a:blip r:embed="rId8">
            <a:grayscl/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colorTemperature colorTemp="2300"/>
                    </a14:imgEffect>
                    <a14:imgEffect>
                      <a14:saturation sat="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224" y="6285837"/>
            <a:ext cx="360000" cy="360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681668035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0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400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8000"/>
                            </p:stCondLst>
                            <p:childTnLst>
                              <p:par>
                                <p:cTn id="46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9500"/>
                            </p:stCondLst>
                            <p:childTnLst>
                              <p:par>
                                <p:cTn id="52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6" grpId="0"/>
      <p:bldP spid="9" grpId="0" animBg="1"/>
      <p:bldP spid="11" grpId="0" animBg="1"/>
      <p:bldP spid="12" grpId="0" animBg="1"/>
      <p:bldP spid="1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lokTextu 1"/>
          <p:cNvSpPr txBox="1"/>
          <p:nvPr/>
        </p:nvSpPr>
        <p:spPr>
          <a:xfrm>
            <a:off x="720000" y="417886"/>
            <a:ext cx="7848600" cy="461665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2400" i="1" u="sng" smtClean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Alçak Tatra  /  Slovakya</a:t>
            </a:r>
            <a:endParaRPr lang="sk-SK" sz="2400" i="1">
              <a:ln w="9525">
                <a:solidFill>
                  <a:prstClr val="white"/>
                </a:solidFill>
                <a:prstDash val="solid"/>
              </a:ln>
              <a:solidFill>
                <a:srgbClr val="006600"/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3" name="BlokTextu 2"/>
          <p:cNvSpPr txBox="1"/>
          <p:nvPr/>
        </p:nvSpPr>
        <p:spPr>
          <a:xfrm>
            <a:off x="720000" y="4860000"/>
            <a:ext cx="5478882" cy="1169551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Müzik :		Avseniki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Fotoğraflar :	özel</a:t>
            </a:r>
            <a:endParaRPr lang="sk-SK" sz="1400" i="1">
              <a:ln w="9525">
                <a:noFill/>
                <a:prstDash val="solid"/>
              </a:ln>
              <a:solidFill>
                <a:srgbClr val="006600"/>
              </a:solidFill>
              <a:latin typeface="Nadianne" panose="03020902050305070206" pitchFamily="66" charset="0"/>
              <a:cs typeface="Arial" charset="0"/>
            </a:endParaRP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E-mail :		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  <a:hlinkClick r:id="rId3"/>
              </a:rPr>
              <a:t>pista2011@gmail.com      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Düzenleyen :	Steve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Yil :		2015</a:t>
            </a:r>
          </a:p>
        </p:txBody>
      </p:sp>
      <p:sp>
        <p:nvSpPr>
          <p:cNvPr id="6" name="BlokTextu 5"/>
          <p:cNvSpPr txBox="1"/>
          <p:nvPr/>
        </p:nvSpPr>
        <p:spPr>
          <a:xfrm>
            <a:off x="7308303" y="3925412"/>
            <a:ext cx="99110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 sz="1400" smtClean="0"/>
              <a:t>Wikipedia</a:t>
            </a:r>
            <a:endParaRPr lang="sk-SK" sz="1400"/>
          </a:p>
        </p:txBody>
      </p:sp>
      <p:sp>
        <p:nvSpPr>
          <p:cNvPr id="9" name="BlokTextu 8"/>
          <p:cNvSpPr txBox="1"/>
          <p:nvPr/>
        </p:nvSpPr>
        <p:spPr>
          <a:xfrm>
            <a:off x="720000" y="847823"/>
            <a:ext cx="7848600" cy="87716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it-IT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Jasná </a:t>
            </a:r>
            <a:r>
              <a:rPr lang="it-IT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rekreasyon merkezi, Slovakya’da en çok ziyaret edilen Alçak Tatra sıra dağlarının kuzey kenarındaki Chopok dağında konumlanmıştır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.</a:t>
            </a:r>
            <a:endParaRPr lang="sk-SK" sz="1700" i="1">
              <a:ln w="9525">
                <a:noFill/>
                <a:prstDash val="solid"/>
              </a:ln>
              <a:solidFill>
                <a:srgbClr val="006600"/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11" name="BlokTextu 10"/>
          <p:cNvSpPr txBox="1"/>
          <p:nvPr/>
        </p:nvSpPr>
        <p:spPr>
          <a:xfrm>
            <a:off x="720000" y="1620000"/>
            <a:ext cx="7848600" cy="61555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it-IT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Burası </a:t>
            </a:r>
            <a:r>
              <a:rPr lang="it-IT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kış ve yaz rekreasyon için turist/spor merkezi olup aynı zamanda Slovakya’nın en büyük kayak alanıdır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.</a:t>
            </a:r>
            <a:endParaRPr lang="sk-SK" sz="1700" i="1">
              <a:ln w="9525">
                <a:noFill/>
                <a:prstDash val="solid"/>
              </a:ln>
              <a:solidFill>
                <a:srgbClr val="006600"/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12" name="BlokTextu 11"/>
          <p:cNvSpPr txBox="1"/>
          <p:nvPr/>
        </p:nvSpPr>
        <p:spPr>
          <a:xfrm>
            <a:off x="720000" y="2124000"/>
            <a:ext cx="7848600" cy="61555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it-IT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Bu </a:t>
            </a:r>
            <a:r>
              <a:rPr lang="it-IT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alanda yedi teleferik tesisi ve çok sayıda kayak asansörü </a:t>
            </a:r>
            <a:r>
              <a:rPr lang="it-IT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vardır</a:t>
            </a:r>
            <a:r>
              <a:rPr lang="it-IT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. Kayak pistinin uzunluğu yaklaşık 45 km’dir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.</a:t>
            </a:r>
            <a:endParaRPr lang="sk-SK" sz="1700" i="1">
              <a:ln w="9525">
                <a:noFill/>
                <a:prstDash val="solid"/>
              </a:ln>
              <a:solidFill>
                <a:srgbClr val="006600"/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13" name="BlokTextu 12"/>
          <p:cNvSpPr txBox="1"/>
          <p:nvPr/>
        </p:nvSpPr>
        <p:spPr>
          <a:xfrm>
            <a:off x="720000" y="2628000"/>
            <a:ext cx="7848600" cy="87716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it-IT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Bu </a:t>
            </a:r>
            <a:r>
              <a:rPr lang="it-IT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spor merkezi, 728 km</a:t>
            </a:r>
            <a:r>
              <a:rPr lang="it-IT" sz="1700" i="1" baseline="3000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2</a:t>
            </a:r>
            <a:r>
              <a:rPr lang="it-IT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alanı kapsayan Alçak Tatra Dağları Ulusal Parkı’nın bir parçası olup, Slovakya’nın en büyük ulusal parkıdır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.</a:t>
            </a:r>
            <a:endParaRPr lang="sk-SK" sz="1700" i="1">
              <a:ln w="9525">
                <a:noFill/>
                <a:prstDash val="solid"/>
              </a:ln>
              <a:solidFill>
                <a:srgbClr val="006600"/>
              </a:solidFill>
              <a:latin typeface="Nadianne" panose="03020902050305070206" pitchFamily="66" charset="0"/>
              <a:cs typeface="Arial" charset="0"/>
            </a:endParaRPr>
          </a:p>
        </p:txBody>
      </p:sp>
      <p:pic>
        <p:nvPicPr>
          <p:cNvPr id="14" name="Obrázok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Obrázok 4">
            <a:hlinkClick r:id="rId3"/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6" y="5216623"/>
            <a:ext cx="504056" cy="456304"/>
          </a:xfrm>
          <a:prstGeom prst="rect">
            <a:avLst/>
          </a:prstGeom>
        </p:spPr>
      </p:pic>
      <p:pic>
        <p:nvPicPr>
          <p:cNvPr id="16" name="Obrázok 15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5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44408" y="6093296"/>
            <a:ext cx="504056" cy="456304"/>
          </a:xfrm>
          <a:prstGeom prst="rect">
            <a:avLst/>
          </a:prstGeom>
        </p:spPr>
      </p:pic>
      <p:pic>
        <p:nvPicPr>
          <p:cNvPr id="18" name="Obrázok 17">
            <a:hlinkClick r:id="rId7" action="ppaction://hlinksldjump"/>
          </p:cNvPr>
          <p:cNvPicPr>
            <a:picLocks/>
          </p:cNvPicPr>
          <p:nvPr/>
        </p:nvPicPr>
        <p:blipFill>
          <a:blip r:embed="rId8">
            <a:grayscl/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colorTemperature colorTemp="2300"/>
                    </a14:imgEffect>
                    <a14:imgEffect>
                      <a14:saturation sat="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224" y="6285837"/>
            <a:ext cx="360000" cy="360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116263117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0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400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8000"/>
                            </p:stCondLst>
                            <p:childTnLst>
                              <p:par>
                                <p:cTn id="46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9500"/>
                            </p:stCondLst>
                            <p:childTnLst>
                              <p:par>
                                <p:cTn id="52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6" grpId="0"/>
      <p:bldP spid="9" grpId="0" animBg="1"/>
      <p:bldP spid="11" grpId="0" animBg="1"/>
      <p:bldP spid="12" grpId="0" animBg="1"/>
      <p:bldP spid="1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lokTextu 1"/>
          <p:cNvSpPr txBox="1"/>
          <p:nvPr/>
        </p:nvSpPr>
        <p:spPr>
          <a:xfrm>
            <a:off x="720000" y="417886"/>
            <a:ext cx="7848600" cy="461665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2400" i="1" u="sng">
                <a:ln w="9525">
                  <a:solidFill>
                    <a:prstClr val="white"/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Låga </a:t>
            </a:r>
            <a:r>
              <a:rPr lang="sk-SK" sz="2400" i="1" u="sng" smtClean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Tatra  /  </a:t>
            </a:r>
            <a:r>
              <a:rPr lang="sk-SK" sz="2400" i="1" u="sng">
                <a:ln w="9525">
                  <a:solidFill>
                    <a:prstClr val="white"/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Slovakien</a:t>
            </a:r>
            <a:endParaRPr lang="sk-SK" sz="2400" i="1">
              <a:ln w="9525">
                <a:solidFill>
                  <a:prstClr val="white"/>
                </a:solidFill>
                <a:prstDash val="solid"/>
              </a:ln>
              <a:solidFill>
                <a:srgbClr val="006600"/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3" name="BlokTextu 2"/>
          <p:cNvSpPr txBox="1"/>
          <p:nvPr/>
        </p:nvSpPr>
        <p:spPr>
          <a:xfrm>
            <a:off x="720000" y="4860000"/>
            <a:ext cx="5478882" cy="1169551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Musik :		Avseniki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Foto :		privat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E-post :		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  <a:hlinkClick r:id="rId3"/>
              </a:rPr>
              <a:t>pista2011@gmail.com      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Sammanställt av 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:	Steve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År 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:		2015</a:t>
            </a:r>
          </a:p>
        </p:txBody>
      </p:sp>
      <p:sp>
        <p:nvSpPr>
          <p:cNvPr id="6" name="BlokTextu 5"/>
          <p:cNvSpPr txBox="1"/>
          <p:nvPr/>
        </p:nvSpPr>
        <p:spPr>
          <a:xfrm>
            <a:off x="7253303" y="3777218"/>
            <a:ext cx="99110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 sz="1400" smtClean="0"/>
              <a:t>Wikipedia</a:t>
            </a:r>
            <a:endParaRPr lang="sk-SK" sz="1400"/>
          </a:p>
        </p:txBody>
      </p:sp>
      <p:sp>
        <p:nvSpPr>
          <p:cNvPr id="9" name="BlokTextu 8"/>
          <p:cNvSpPr txBox="1"/>
          <p:nvPr/>
        </p:nvSpPr>
        <p:spPr>
          <a:xfrm>
            <a:off x="720000" y="847823"/>
            <a:ext cx="7848600" cy="87716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sv-SE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Sportanläggning </a:t>
            </a:r>
            <a:r>
              <a:rPr lang="sv-SE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Jasná befinner sig på norra sidan av fjällen Chopok i Nizke Tatry bergen, som är den mest besökta bergkedjan i Slovakien</a:t>
            </a:r>
            <a:r>
              <a:rPr lang="sv-SE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.</a:t>
            </a:r>
            <a:endParaRPr lang="sk-SK" sz="1700" i="1">
              <a:ln w="9525">
                <a:noFill/>
                <a:prstDash val="solid"/>
              </a:ln>
              <a:solidFill>
                <a:srgbClr val="006600"/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11" name="BlokTextu 10"/>
          <p:cNvSpPr txBox="1"/>
          <p:nvPr/>
        </p:nvSpPr>
        <p:spPr>
          <a:xfrm>
            <a:off x="720000" y="1620000"/>
            <a:ext cx="7848600" cy="87716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sv-SE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Det </a:t>
            </a:r>
            <a:r>
              <a:rPr lang="sv-SE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är ett turistisk och sportcentrum för både vinter och sommar rekreation och samtidig den största skidanläggningen i Slovakien</a:t>
            </a:r>
            <a:r>
              <a:rPr lang="sv-SE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.</a:t>
            </a:r>
            <a:endParaRPr lang="sk-SK" sz="1700" i="1">
              <a:ln w="9525">
                <a:noFill/>
                <a:prstDash val="solid"/>
              </a:ln>
              <a:solidFill>
                <a:srgbClr val="006600"/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12" name="BlokTextu 11"/>
          <p:cNvSpPr txBox="1"/>
          <p:nvPr/>
        </p:nvSpPr>
        <p:spPr>
          <a:xfrm>
            <a:off x="720000" y="2412000"/>
            <a:ext cx="7848600" cy="61555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sv-SE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I </a:t>
            </a:r>
            <a:r>
              <a:rPr lang="sv-SE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anläggningen finns det 7 linbanor och många skidliftar. Den sammanlagda längden av skidbackar är ca 45 km</a:t>
            </a:r>
            <a:r>
              <a:rPr lang="sv-SE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.</a:t>
            </a:r>
            <a:endParaRPr lang="sk-SK" sz="1700" i="1">
              <a:ln w="9525">
                <a:noFill/>
                <a:prstDash val="solid"/>
              </a:ln>
              <a:solidFill>
                <a:srgbClr val="006600"/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13" name="BlokTextu 12"/>
          <p:cNvSpPr txBox="1"/>
          <p:nvPr/>
        </p:nvSpPr>
        <p:spPr>
          <a:xfrm>
            <a:off x="720000" y="2952000"/>
            <a:ext cx="7848600" cy="61555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sv-SE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Jasná </a:t>
            </a:r>
            <a:r>
              <a:rPr lang="sv-SE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är delen av nationalparken Nizke Tatry som med sina 728 km</a:t>
            </a:r>
            <a:r>
              <a:rPr lang="sv-SE" sz="1700" i="1" baseline="3000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2</a:t>
            </a:r>
            <a:r>
              <a:rPr lang="sv-SE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är största nationalparken i Slovakien</a:t>
            </a:r>
            <a:r>
              <a:rPr lang="sv-SE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.</a:t>
            </a:r>
            <a:endParaRPr lang="sk-SK" sz="1700" i="1">
              <a:ln w="9525">
                <a:noFill/>
                <a:prstDash val="solid"/>
              </a:ln>
              <a:solidFill>
                <a:srgbClr val="006600"/>
              </a:solidFill>
              <a:latin typeface="Nadianne" panose="03020902050305070206" pitchFamily="66" charset="0"/>
              <a:cs typeface="Arial" charset="0"/>
            </a:endParaRPr>
          </a:p>
        </p:txBody>
      </p:sp>
      <p:pic>
        <p:nvPicPr>
          <p:cNvPr id="14" name="Obrázok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Obrázok 4">
            <a:hlinkClick r:id="rId3"/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6" y="5216623"/>
            <a:ext cx="504056" cy="456304"/>
          </a:xfrm>
          <a:prstGeom prst="rect">
            <a:avLst/>
          </a:prstGeom>
        </p:spPr>
      </p:pic>
      <p:pic>
        <p:nvPicPr>
          <p:cNvPr id="16" name="Obrázok 15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5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44408" y="6093296"/>
            <a:ext cx="504056" cy="456304"/>
          </a:xfrm>
          <a:prstGeom prst="rect">
            <a:avLst/>
          </a:prstGeom>
        </p:spPr>
      </p:pic>
      <p:pic>
        <p:nvPicPr>
          <p:cNvPr id="18" name="Obrázok 17">
            <a:hlinkClick r:id="rId7" action="ppaction://hlinksldjump"/>
          </p:cNvPr>
          <p:cNvPicPr>
            <a:picLocks/>
          </p:cNvPicPr>
          <p:nvPr/>
        </p:nvPicPr>
        <p:blipFill>
          <a:blip r:embed="rId8">
            <a:grayscl/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colorTemperature colorTemp="2300"/>
                    </a14:imgEffect>
                    <a14:imgEffect>
                      <a14:saturation sat="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224" y="6285837"/>
            <a:ext cx="360000" cy="360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812526866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0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400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8000"/>
                            </p:stCondLst>
                            <p:childTnLst>
                              <p:par>
                                <p:cTn id="46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9500"/>
                            </p:stCondLst>
                            <p:childTnLst>
                              <p:par>
                                <p:cTn id="52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6" grpId="0"/>
      <p:bldP spid="9" grpId="0" animBg="1"/>
      <p:bldP spid="11" grpId="0" animBg="1"/>
      <p:bldP spid="12" grpId="0" animBg="1"/>
      <p:bldP spid="13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lokTextu 1"/>
          <p:cNvSpPr txBox="1"/>
          <p:nvPr/>
        </p:nvSpPr>
        <p:spPr>
          <a:xfrm>
            <a:off x="720000" y="417886"/>
            <a:ext cx="7848600" cy="461665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az-Cyrl-AZ" sz="2400" i="1" u="sng">
                <a:ln w="9525">
                  <a:solidFill>
                    <a:srgbClr val="006600"/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Низкие </a:t>
            </a:r>
            <a:r>
              <a:rPr lang="az-Cyrl-AZ" sz="2400" i="1" u="sng" smtClean="0">
                <a:ln w="9525">
                  <a:solidFill>
                    <a:srgbClr val="006600"/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Татры</a:t>
            </a:r>
            <a:r>
              <a:rPr lang="sk-SK" sz="2400" i="1" u="sng" smtClean="0">
                <a:ln w="9525">
                  <a:solidFill>
                    <a:srgbClr val="006600"/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</a:t>
            </a:r>
            <a:r>
              <a:rPr lang="az-Cyrl-AZ" sz="2400" i="1" u="sng" smtClean="0">
                <a:ln w="9525">
                  <a:solidFill>
                    <a:srgbClr val="006600"/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</a:t>
            </a:r>
            <a:r>
              <a:rPr lang="sk-SK" sz="2400" i="1" u="sng" smtClean="0">
                <a:ln w="9525">
                  <a:solidFill>
                    <a:srgbClr val="006600"/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/  </a:t>
            </a:r>
            <a:r>
              <a:rPr lang="az-Cyrl-AZ" sz="2400" i="1" u="sng">
                <a:ln w="9525">
                  <a:solidFill>
                    <a:srgbClr val="006600"/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Словакия</a:t>
            </a:r>
            <a:endParaRPr lang="sk-SK" sz="2400" i="1" u="sng">
              <a:ln w="9525">
                <a:solidFill>
                  <a:srgbClr val="006600"/>
                </a:solidFill>
                <a:prstDash val="solid"/>
              </a:ln>
              <a:solidFill>
                <a:srgbClr val="006600"/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3" name="BlokTextu 2"/>
          <p:cNvSpPr txBox="1"/>
          <p:nvPr/>
        </p:nvSpPr>
        <p:spPr>
          <a:xfrm>
            <a:off x="720000" y="4860000"/>
            <a:ext cx="5478882" cy="1169551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az-Cyrl-AZ" sz="1400" i="1">
                <a:ln w="9525">
                  <a:solidFill>
                    <a:srgbClr val="006600"/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Музыка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:		Avseniki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az-Cyrl-AZ" sz="1400" i="1">
                <a:ln w="9525">
                  <a:solidFill>
                    <a:srgbClr val="006600"/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Фотографии 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:	</a:t>
            </a:r>
            <a:r>
              <a:rPr lang="az-Cyrl-AZ" sz="1400" i="1" smtClean="0">
                <a:ln w="9525">
                  <a:solidFill>
                    <a:srgbClr val="006600"/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частные</a:t>
            </a:r>
            <a:endParaRPr lang="sk-SK" sz="1400" i="1" smtClean="0">
              <a:ln w="9525">
                <a:solidFill>
                  <a:srgbClr val="006600"/>
                </a:solidFill>
                <a:prstDash val="solid"/>
              </a:ln>
              <a:solidFill>
                <a:srgbClr val="006600"/>
              </a:solidFill>
              <a:latin typeface="Nadianne" panose="03020902050305070206" pitchFamily="66" charset="0"/>
              <a:cs typeface="Arial" charset="0"/>
            </a:endParaRP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az-Cyrl-AZ" sz="1400" i="1">
                <a:ln w="9525">
                  <a:solidFill>
                    <a:srgbClr val="006600"/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Э-почта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:		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  <a:hlinkClick r:id="rId3"/>
              </a:rPr>
              <a:t>pista2011@gmail.com      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az-Cyrl-AZ" sz="1400" i="1">
                <a:ln w="9525">
                  <a:solidFill>
                    <a:srgbClr val="006600"/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Составил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:		Steve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az-Cyrl-AZ" sz="1400" i="1">
                <a:ln w="9525">
                  <a:solidFill>
                    <a:srgbClr val="006600"/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Год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:		2015 </a:t>
            </a:r>
            <a:r>
              <a:rPr lang="az-Cyrl-AZ" sz="1400" i="1" smtClean="0">
                <a:ln w="9525">
                  <a:solidFill>
                    <a:srgbClr val="006600"/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г.</a:t>
            </a:r>
            <a:endParaRPr lang="sk-SK" sz="1400" i="1" smtClean="0">
              <a:ln w="9525">
                <a:solidFill>
                  <a:srgbClr val="006600"/>
                </a:solidFill>
                <a:prstDash val="solid"/>
              </a:ln>
              <a:solidFill>
                <a:srgbClr val="006600"/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6" name="BlokTextu 5"/>
          <p:cNvSpPr txBox="1"/>
          <p:nvPr/>
        </p:nvSpPr>
        <p:spPr>
          <a:xfrm>
            <a:off x="7020272" y="4077072"/>
            <a:ext cx="99110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 sz="1400" smtClean="0"/>
              <a:t>Wikipedia</a:t>
            </a:r>
            <a:endParaRPr lang="sk-SK" sz="1400"/>
          </a:p>
        </p:txBody>
      </p:sp>
      <p:sp>
        <p:nvSpPr>
          <p:cNvPr id="9" name="BlokTextu 8"/>
          <p:cNvSpPr txBox="1"/>
          <p:nvPr/>
        </p:nvSpPr>
        <p:spPr>
          <a:xfrm>
            <a:off x="720000" y="847823"/>
            <a:ext cx="7848600" cy="923330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ru-RU" i="1" smtClean="0">
                <a:ln w="9525">
                  <a:solidFill>
                    <a:srgbClr val="006600"/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Зона </a:t>
            </a:r>
            <a:r>
              <a:rPr lang="ru-RU" i="1">
                <a:ln w="9525">
                  <a:solidFill>
                    <a:srgbClr val="006600"/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отдыха Ясная находится на северной стороне горы Хопок в массиве Низкие Татры, которые являются наиболее посещаемыми горами Словакии</a:t>
            </a:r>
            <a:r>
              <a:rPr lang="ru-RU" i="1" smtClean="0">
                <a:ln w="9525">
                  <a:solidFill>
                    <a:srgbClr val="006600"/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.</a:t>
            </a:r>
            <a:endParaRPr lang="sk-SK" i="1">
              <a:ln w="9525">
                <a:solidFill>
                  <a:srgbClr val="006600"/>
                </a:solidFill>
                <a:prstDash val="solid"/>
              </a:ln>
              <a:solidFill>
                <a:srgbClr val="006600"/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11" name="BlokTextu 10"/>
          <p:cNvSpPr txBox="1"/>
          <p:nvPr/>
        </p:nvSpPr>
        <p:spPr>
          <a:xfrm>
            <a:off x="720000" y="1692000"/>
            <a:ext cx="7848600" cy="646331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ru-RU" i="1" smtClean="0">
                <a:ln w="9525">
                  <a:solidFill>
                    <a:srgbClr val="006600"/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Это </a:t>
            </a:r>
            <a:r>
              <a:rPr lang="ru-RU" i="1">
                <a:ln w="9525">
                  <a:solidFill>
                    <a:srgbClr val="006600"/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туристический и спортивный комплекс для зимнего и летнего отдыха и одновременно крупнейший горнолыжный центр</a:t>
            </a:r>
            <a:r>
              <a:rPr lang="ru-RU" i="1" smtClean="0">
                <a:ln w="9525">
                  <a:solidFill>
                    <a:srgbClr val="006600"/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.</a:t>
            </a:r>
            <a:endParaRPr lang="sk-SK" i="1">
              <a:ln w="9525">
                <a:solidFill>
                  <a:srgbClr val="006600"/>
                </a:solidFill>
                <a:prstDash val="solid"/>
              </a:ln>
              <a:solidFill>
                <a:srgbClr val="006600"/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12" name="BlokTextu 11"/>
          <p:cNvSpPr txBox="1"/>
          <p:nvPr/>
        </p:nvSpPr>
        <p:spPr>
          <a:xfrm>
            <a:off x="720000" y="2268000"/>
            <a:ext cx="7848600" cy="923330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solidFill>
                    <a:srgbClr val="006600"/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ru-RU" i="1" smtClean="0">
                <a:ln w="9525">
                  <a:solidFill>
                    <a:srgbClr val="006600"/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К </a:t>
            </a:r>
            <a:r>
              <a:rPr lang="ru-RU" i="1">
                <a:ln w="9525">
                  <a:solidFill>
                    <a:srgbClr val="006600"/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услугам лыжников здесь имеется </a:t>
            </a:r>
            <a:r>
              <a:rPr lang="ru-RU" sz="16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7</a:t>
            </a:r>
            <a:r>
              <a:rPr lang="ru-RU" i="1">
                <a:ln w="9525">
                  <a:solidFill>
                    <a:srgbClr val="006600"/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подвесных канатных дорог и множество подъёмников. Общая длина трасс для спуска составляет около </a:t>
            </a:r>
            <a:r>
              <a:rPr lang="ru-RU" sz="16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45</a:t>
            </a:r>
            <a:r>
              <a:rPr lang="ru-RU" i="1">
                <a:ln w="9525">
                  <a:solidFill>
                    <a:srgbClr val="006600"/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километров</a:t>
            </a:r>
            <a:r>
              <a:rPr lang="ru-RU" i="1" smtClean="0">
                <a:ln w="9525">
                  <a:solidFill>
                    <a:srgbClr val="006600"/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.</a:t>
            </a:r>
            <a:endParaRPr lang="sk-SK" i="1">
              <a:ln w="9525">
                <a:solidFill>
                  <a:srgbClr val="006600"/>
                </a:solidFill>
                <a:prstDash val="solid"/>
              </a:ln>
              <a:solidFill>
                <a:srgbClr val="006600"/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13" name="BlokTextu 12"/>
          <p:cNvSpPr txBox="1"/>
          <p:nvPr/>
        </p:nvSpPr>
        <p:spPr>
          <a:xfrm>
            <a:off x="720000" y="3096000"/>
            <a:ext cx="7848600" cy="923330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solidFill>
                    <a:srgbClr val="006600"/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ru-RU" i="1" smtClean="0">
                <a:ln w="9525">
                  <a:solidFill>
                    <a:srgbClr val="006600"/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Ясная </a:t>
            </a:r>
            <a:r>
              <a:rPr lang="ru-RU" i="1">
                <a:ln w="9525">
                  <a:solidFill>
                    <a:srgbClr val="006600"/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является частью Национального парка Низкие Татры, который площадью в </a:t>
            </a:r>
            <a:r>
              <a:rPr lang="ru-RU" sz="16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728</a:t>
            </a:r>
            <a:r>
              <a:rPr lang="ru-RU" i="1">
                <a:ln w="9525">
                  <a:solidFill>
                    <a:srgbClr val="006600"/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кв. километров является наиболее крупным национальным парком в Словакии</a:t>
            </a:r>
            <a:r>
              <a:rPr lang="ru-RU" i="1" smtClean="0">
                <a:ln w="9525">
                  <a:solidFill>
                    <a:srgbClr val="006600"/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.</a:t>
            </a:r>
            <a:endParaRPr lang="sk-SK" i="1">
              <a:ln w="9525">
                <a:solidFill>
                  <a:srgbClr val="006600"/>
                </a:solidFill>
                <a:prstDash val="solid"/>
              </a:ln>
              <a:solidFill>
                <a:srgbClr val="006600"/>
              </a:solidFill>
              <a:latin typeface="Nadianne" panose="03020902050305070206" pitchFamily="66" charset="0"/>
              <a:cs typeface="Arial" charset="0"/>
            </a:endParaRPr>
          </a:p>
        </p:txBody>
      </p:sp>
      <p:pic>
        <p:nvPicPr>
          <p:cNvPr id="14" name="Obrázok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Obrázok 4">
            <a:hlinkClick r:id="rId3"/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6" y="5216623"/>
            <a:ext cx="504056" cy="456304"/>
          </a:xfrm>
          <a:prstGeom prst="rect">
            <a:avLst/>
          </a:prstGeom>
        </p:spPr>
      </p:pic>
      <p:pic>
        <p:nvPicPr>
          <p:cNvPr id="16" name="Obrázok 15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5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44408" y="6093296"/>
            <a:ext cx="504056" cy="456304"/>
          </a:xfrm>
          <a:prstGeom prst="rect">
            <a:avLst/>
          </a:prstGeom>
        </p:spPr>
      </p:pic>
      <p:pic>
        <p:nvPicPr>
          <p:cNvPr id="18" name="Obrázok 17">
            <a:hlinkClick r:id="rId7" action="ppaction://hlinksldjump"/>
          </p:cNvPr>
          <p:cNvPicPr>
            <a:picLocks/>
          </p:cNvPicPr>
          <p:nvPr/>
        </p:nvPicPr>
        <p:blipFill>
          <a:blip r:embed="rId8">
            <a:grayscl/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colorTemperature colorTemp="2300"/>
                    </a14:imgEffect>
                    <a14:imgEffect>
                      <a14:saturation sat="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224" y="6285837"/>
            <a:ext cx="360000" cy="360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075404487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0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400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8000"/>
                            </p:stCondLst>
                            <p:childTnLst>
                              <p:par>
                                <p:cTn id="46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9500"/>
                            </p:stCondLst>
                            <p:childTnLst>
                              <p:par>
                                <p:cTn id="52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6" grpId="0"/>
      <p:bldP spid="9" grpId="0" animBg="1"/>
      <p:bldP spid="11" grpId="0" animBg="1"/>
      <p:bldP spid="12" grpId="0" animBg="1"/>
      <p:bldP spid="13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lokTextu 1"/>
          <p:cNvSpPr txBox="1"/>
          <p:nvPr/>
        </p:nvSpPr>
        <p:spPr>
          <a:xfrm>
            <a:off x="720000" y="417886"/>
            <a:ext cx="7848600" cy="523220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rtl="1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he-IL" sz="2800" b="1" i="1" u="sng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הרי הטאטרה הנמוכים \ סלובקיה</a:t>
            </a:r>
            <a:endParaRPr lang="sk-SK" sz="2800" b="1" i="1" u="sng">
              <a:ln w="9525">
                <a:noFill/>
                <a:prstDash val="solid"/>
              </a:ln>
              <a:solidFill>
                <a:srgbClr val="006600"/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3" name="BlokTextu 2"/>
          <p:cNvSpPr txBox="1"/>
          <p:nvPr/>
        </p:nvSpPr>
        <p:spPr>
          <a:xfrm>
            <a:off x="720000" y="4860000"/>
            <a:ext cx="4572080" cy="1169551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 wrap="square">
            <a:spAutoFit/>
          </a:bodyPr>
          <a:lstStyle/>
          <a:p>
            <a:pPr algn="just" rtl="1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he-IL" sz="1400" i="1" smtClean="0">
                <a:ln w="9525">
                  <a:solidFill>
                    <a:srgbClr val="006600"/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מוסיקה</a:t>
            </a:r>
            <a:r>
              <a:rPr lang="sk-SK" sz="1400" i="1" smtClean="0">
                <a:ln w="9525">
                  <a:solidFill>
                    <a:srgbClr val="006600"/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</a:t>
            </a:r>
            <a:r>
              <a:rPr lang="he-IL" sz="1400" i="1" smtClean="0">
                <a:ln w="9525">
                  <a:solidFill>
                    <a:srgbClr val="006600"/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: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		Avseniki</a:t>
            </a:r>
          </a:p>
          <a:p>
            <a:pPr algn="just" rtl="1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he-IL" sz="1400" i="1" smtClean="0">
                <a:ln w="9525">
                  <a:solidFill>
                    <a:srgbClr val="006600"/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תמונות</a:t>
            </a:r>
            <a:r>
              <a:rPr lang="sk-SK" sz="1400" i="1" smtClean="0">
                <a:ln w="9525">
                  <a:solidFill>
                    <a:srgbClr val="006600"/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</a:t>
            </a:r>
            <a:r>
              <a:rPr lang="he-IL" sz="1400" i="1" smtClean="0">
                <a:ln w="9525">
                  <a:solidFill>
                    <a:srgbClr val="006600"/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: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		</a:t>
            </a:r>
            <a:r>
              <a:rPr lang="he-IL" sz="1400" i="1">
                <a:ln w="9525">
                  <a:solidFill>
                    <a:srgbClr val="006600"/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פרטיות</a:t>
            </a:r>
            <a:endParaRPr lang="sk-SK" sz="1400" i="1" smtClean="0">
              <a:ln w="9525">
                <a:solidFill>
                  <a:srgbClr val="006600"/>
                </a:solidFill>
                <a:prstDash val="solid"/>
              </a:ln>
              <a:solidFill>
                <a:srgbClr val="006600"/>
              </a:solidFill>
              <a:latin typeface="Nadianne" panose="03020902050305070206" pitchFamily="66" charset="0"/>
              <a:cs typeface="Arial" charset="0"/>
            </a:endParaRPr>
          </a:p>
          <a:p>
            <a:pPr algn="just" rtl="1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he-IL" sz="1400" i="1" smtClean="0">
                <a:ln w="9525">
                  <a:solidFill>
                    <a:srgbClr val="006600"/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אימייל</a:t>
            </a:r>
            <a:r>
              <a:rPr lang="sk-SK" sz="1400" i="1" smtClean="0">
                <a:ln w="9525">
                  <a:solidFill>
                    <a:srgbClr val="006600"/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</a:t>
            </a:r>
            <a:r>
              <a:rPr lang="he-IL" sz="1400" i="1" smtClean="0">
                <a:ln w="9525">
                  <a:solidFill>
                    <a:srgbClr val="006600"/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: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		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  <a:hlinkClick r:id="rId3"/>
              </a:rPr>
              <a:t>pista2011@gmail.com </a:t>
            </a:r>
            <a:endParaRPr lang="sk-SK" sz="1400" i="1" smtClean="0">
              <a:ln w="9525">
                <a:noFill/>
                <a:prstDash val="solid"/>
              </a:ln>
              <a:solidFill>
                <a:srgbClr val="006600"/>
              </a:solidFill>
              <a:latin typeface="Nadianne" panose="03020902050305070206" pitchFamily="66" charset="0"/>
              <a:cs typeface="Arial" charset="0"/>
            </a:endParaRPr>
          </a:p>
          <a:p>
            <a:pPr algn="just" rtl="1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he-IL" sz="1400" i="1">
                <a:ln w="9525">
                  <a:solidFill>
                    <a:srgbClr val="006600"/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סודר על </a:t>
            </a:r>
            <a:r>
              <a:rPr lang="he-IL" sz="1400" i="1" smtClean="0">
                <a:ln w="9525">
                  <a:solidFill>
                    <a:srgbClr val="006600"/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ידי</a:t>
            </a:r>
            <a:r>
              <a:rPr lang="sk-SK" sz="1400" i="1" smtClean="0">
                <a:ln w="9525">
                  <a:solidFill>
                    <a:srgbClr val="006600"/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</a:t>
            </a:r>
            <a:r>
              <a:rPr lang="he-IL" sz="1400" i="1" smtClean="0">
                <a:ln w="9525">
                  <a:solidFill>
                    <a:srgbClr val="006600"/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:</a:t>
            </a:r>
            <a:r>
              <a:rPr lang="sk-SK" sz="1400" i="1" smtClean="0">
                <a:ln w="9525">
                  <a:solidFill>
                    <a:srgbClr val="006600"/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	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	Steve</a:t>
            </a:r>
          </a:p>
          <a:p>
            <a:pPr algn="just" rtl="1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he-IL" sz="1400" i="1" smtClean="0">
                <a:ln w="9525">
                  <a:solidFill>
                    <a:srgbClr val="006600"/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שנה</a:t>
            </a:r>
            <a:r>
              <a:rPr lang="sk-SK" sz="1400" i="1" smtClean="0">
                <a:ln w="9525">
                  <a:solidFill>
                    <a:srgbClr val="006600"/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</a:t>
            </a:r>
            <a:r>
              <a:rPr lang="he-IL" sz="1400" i="1" smtClean="0">
                <a:ln w="9525">
                  <a:solidFill>
                    <a:srgbClr val="006600"/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: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		2015</a:t>
            </a:r>
          </a:p>
        </p:txBody>
      </p:sp>
      <p:sp>
        <p:nvSpPr>
          <p:cNvPr id="6" name="BlokTextu 5"/>
          <p:cNvSpPr txBox="1"/>
          <p:nvPr/>
        </p:nvSpPr>
        <p:spPr>
          <a:xfrm>
            <a:off x="1344783" y="3427676"/>
            <a:ext cx="99110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 sz="1400" smtClean="0"/>
              <a:t>Wikipedia</a:t>
            </a:r>
            <a:endParaRPr lang="sk-SK" sz="1400"/>
          </a:p>
        </p:txBody>
      </p:sp>
      <p:sp>
        <p:nvSpPr>
          <p:cNvPr id="9" name="BlokTextu 8"/>
          <p:cNvSpPr txBox="1"/>
          <p:nvPr/>
        </p:nvSpPr>
        <p:spPr>
          <a:xfrm>
            <a:off x="720000" y="864000"/>
            <a:ext cx="7848600" cy="61555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rtl="1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b="1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he-IL" sz="1700" i="1" smtClean="0">
                <a:ln w="9525">
                  <a:solidFill>
                    <a:srgbClr val="006600"/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מרכז </a:t>
            </a:r>
            <a:r>
              <a:rPr lang="he-IL" sz="1700" i="1">
                <a:ln w="9525">
                  <a:solidFill>
                    <a:srgbClr val="006600"/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נופש יאסנה ממוקם בצד הצפוני של הר צ'ופוק בהרי הטאטרה הנמוכים והוא רכס ההרים המתויר ביותר בסלובקיה.</a:t>
            </a:r>
            <a:endParaRPr lang="sk-SK" sz="1700" i="1">
              <a:ln w="9525">
                <a:solidFill>
                  <a:srgbClr val="006600"/>
                </a:solidFill>
                <a:prstDash val="solid"/>
              </a:ln>
              <a:solidFill>
                <a:srgbClr val="006600"/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11" name="BlokTextu 10"/>
          <p:cNvSpPr txBox="1"/>
          <p:nvPr/>
        </p:nvSpPr>
        <p:spPr>
          <a:xfrm>
            <a:off x="720000" y="1404000"/>
            <a:ext cx="7848600" cy="61555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rtl="1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b="1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he-IL" sz="1700" i="1">
                <a:ln w="9525">
                  <a:solidFill>
                    <a:srgbClr val="006600"/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זה הוא מרכז לתירות ולספורט הפעיל בחורף ובקיץ וגם אזור הסקי הגדול ביותר של סלובקיה בחורף.</a:t>
            </a:r>
            <a:endParaRPr lang="sk-SK" sz="1700" i="1">
              <a:ln w="9525">
                <a:solidFill>
                  <a:srgbClr val="006600"/>
                </a:solidFill>
                <a:prstDash val="solid"/>
              </a:ln>
              <a:solidFill>
                <a:srgbClr val="006600"/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12" name="BlokTextu 11"/>
          <p:cNvSpPr txBox="1"/>
          <p:nvPr/>
        </p:nvSpPr>
        <p:spPr>
          <a:xfrm>
            <a:off x="720000" y="1944000"/>
            <a:ext cx="7848600" cy="61555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rtl="1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b="1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he-IL" sz="1700" i="1">
                <a:ln w="9525">
                  <a:solidFill>
                    <a:srgbClr val="006600"/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שבעה מתקני רכבל ומעליות סקי רבות פועלים בתחום זה. האורך הכולל של מסלולי הסקי הוא כ -45 קילומטר.</a:t>
            </a:r>
            <a:endParaRPr lang="sk-SK" sz="1700" i="1">
              <a:ln w="9525">
                <a:solidFill>
                  <a:srgbClr val="006600"/>
                </a:solidFill>
                <a:prstDash val="solid"/>
              </a:ln>
              <a:solidFill>
                <a:srgbClr val="006600"/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13" name="BlokTextu 12"/>
          <p:cNvSpPr txBox="1"/>
          <p:nvPr/>
        </p:nvSpPr>
        <p:spPr>
          <a:xfrm>
            <a:off x="720000" y="2484000"/>
            <a:ext cx="7848600" cy="61555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rtl="1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b="1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he-IL" sz="1700" i="1">
                <a:ln w="9525">
                  <a:solidFill>
                    <a:srgbClr val="006600"/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מרכז הספורט הוא חלק מהפרק הלאומי של הרי הטאטרה הנמוכים ומכסה 728 ק"מ רבועים מה שהופך אותו להיות הפארק הלאומי הגדול ביותר של סלובקיה.</a:t>
            </a:r>
            <a:endParaRPr lang="sk-SK" sz="1700" i="1">
              <a:ln w="9525">
                <a:solidFill>
                  <a:srgbClr val="006600"/>
                </a:solidFill>
                <a:prstDash val="solid"/>
              </a:ln>
              <a:solidFill>
                <a:srgbClr val="006600"/>
              </a:solidFill>
              <a:latin typeface="Nadianne" panose="03020902050305070206" pitchFamily="66" charset="0"/>
              <a:cs typeface="Arial" charset="0"/>
            </a:endParaRPr>
          </a:p>
        </p:txBody>
      </p:sp>
      <p:pic>
        <p:nvPicPr>
          <p:cNvPr id="14" name="Obrázok 13" hidden="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Obrázok 4">
            <a:hlinkClick r:id="rId3"/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727" y="5216623"/>
            <a:ext cx="504056" cy="456304"/>
          </a:xfrm>
          <a:prstGeom prst="rect">
            <a:avLst/>
          </a:prstGeom>
        </p:spPr>
      </p:pic>
      <p:pic>
        <p:nvPicPr>
          <p:cNvPr id="16" name="Obrázok 15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5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44408" y="6093296"/>
            <a:ext cx="504056" cy="456304"/>
          </a:xfrm>
          <a:prstGeom prst="rect">
            <a:avLst/>
          </a:prstGeom>
        </p:spPr>
      </p:pic>
      <p:pic>
        <p:nvPicPr>
          <p:cNvPr id="18" name="Obrázok 17">
            <a:hlinkClick r:id="rId7" action="ppaction://hlinksldjump"/>
          </p:cNvPr>
          <p:cNvPicPr>
            <a:picLocks/>
          </p:cNvPicPr>
          <p:nvPr/>
        </p:nvPicPr>
        <p:blipFill>
          <a:blip r:embed="rId8">
            <a:grayscl/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colorTemperature colorTemp="2300"/>
                    </a14:imgEffect>
                    <a14:imgEffect>
                      <a14:saturation sat="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224" y="6285837"/>
            <a:ext cx="360000" cy="360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98814606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0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400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8000"/>
                            </p:stCondLst>
                            <p:childTnLst>
                              <p:par>
                                <p:cTn id="46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9500"/>
                            </p:stCondLst>
                            <p:childTnLst>
                              <p:par>
                                <p:cTn id="52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6" grpId="0"/>
      <p:bldP spid="9" grpId="0" animBg="1"/>
      <p:bldP spid="11" grpId="0" animBg="1"/>
      <p:bldP spid="12" grpId="0" animBg="1"/>
      <p:bldP spid="13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grayscl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64996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grayscl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7544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gallery dir="l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grayscl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7605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gallery dir="l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grayscl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692622" y="0"/>
            <a:ext cx="27836622" cy="6858000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2693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53000">
        <p14:gallery dir="l"/>
      </p:transition>
    </mc:Choice>
    <mc:Fallback xmlns="">
      <p:transition spd="slow" advClick="0" advTm="5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10000" decel="6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0 L 2.04583 0 " pathEditMode="relative" rAng="0" ptsTypes="AA">
                                      <p:cBhvr>
                                        <p:cTn id="6" dur="5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2292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grayscl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7610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grayscl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1531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grayscl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15040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grayscl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20164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grayscl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020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gallery dir="l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grayscl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05489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gallery dir="l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grayscl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0297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gallery dir="l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grayscl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6312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gallery dir="l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grayscl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71941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grayscl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5626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grayscl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43333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grayscl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8261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grayscl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6043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gallery dir="l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grayscl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9248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gallery dir="l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grayscl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9340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gallery dir="l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grayscl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3174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gallery dir="l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grayscl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1643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grayscl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3214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grayscl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577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grayscl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6537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grayscl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7879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gallery dir="l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grayscl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25952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gallery dir="l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grayscl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0269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gallery dir="l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grayscl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4234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gallery dir="l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grayscl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6855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grayscl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3231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grayscl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7364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grayscl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7839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grayscl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1664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grayscl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012756" y="0"/>
            <a:ext cx="41148000" cy="6858000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6224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4000">
        <p14:prism/>
      </p:transition>
    </mc:Choice>
    <mc:Fallback xmlns="">
      <p:transition spd="slow" advClick="0" advTm="5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10000" decel="6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4.28604E-6 L 3.4993 -4.28604E-6 " pathEditMode="relative" rAng="0" ptsTypes="AA">
                                      <p:cBhvr>
                                        <p:cTn id="6" dur="5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4965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BlokTextu 2"/>
          <p:cNvSpPr txBox="1">
            <a:spLocks noChangeArrowheads="1"/>
          </p:cNvSpPr>
          <p:nvPr/>
        </p:nvSpPr>
        <p:spPr bwMode="auto">
          <a:xfrm>
            <a:off x="720000" y="540000"/>
            <a:ext cx="3096000" cy="3240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sk-SK" altLang="sk-SK" sz="1400" smtClean="0">
                <a:solidFill>
                  <a:srgbClr val="993300"/>
                </a:solidFill>
                <a:cs typeface="Arial" charset="0"/>
              </a:rPr>
              <a:t>NEKOMERČNÁ  PREZENTÁCIA!</a:t>
            </a:r>
          </a:p>
        </p:txBody>
      </p:sp>
      <p:sp>
        <p:nvSpPr>
          <p:cNvPr id="11" name="BlokTextu 2"/>
          <p:cNvSpPr txBox="1">
            <a:spLocks noChangeArrowheads="1"/>
          </p:cNvSpPr>
          <p:nvPr/>
        </p:nvSpPr>
        <p:spPr bwMode="auto">
          <a:xfrm>
            <a:off x="720000" y="540000"/>
            <a:ext cx="3096000" cy="3240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sk-SK" altLang="sk-SK" sz="1400">
                <a:solidFill>
                  <a:srgbClr val="993300"/>
                </a:solidFill>
                <a:cs typeface="Arial" charset="0"/>
              </a:rPr>
              <a:t>PRÉSENTATION NON-COMMERCIALE!</a:t>
            </a:r>
          </a:p>
        </p:txBody>
      </p:sp>
      <p:sp>
        <p:nvSpPr>
          <p:cNvPr id="9" name="BlokTextu 2"/>
          <p:cNvSpPr txBox="1">
            <a:spLocks noChangeArrowheads="1"/>
          </p:cNvSpPr>
          <p:nvPr/>
        </p:nvSpPr>
        <p:spPr bwMode="auto">
          <a:xfrm>
            <a:off x="720000" y="540000"/>
            <a:ext cx="3096000" cy="3240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sk-SK" altLang="sk-SK" sz="1400">
                <a:solidFill>
                  <a:srgbClr val="993300"/>
                </a:solidFill>
                <a:cs typeface="Arial" charset="0"/>
              </a:rPr>
              <a:t>NICHTKOMMERZIELLE PRÄSENTATION!</a:t>
            </a:r>
          </a:p>
        </p:txBody>
      </p:sp>
      <p:sp>
        <p:nvSpPr>
          <p:cNvPr id="15" name="BlokTextu 2"/>
          <p:cNvSpPr txBox="1">
            <a:spLocks noChangeArrowheads="1"/>
          </p:cNvSpPr>
          <p:nvPr/>
        </p:nvSpPr>
        <p:spPr bwMode="auto">
          <a:xfrm>
            <a:off x="720000" y="540000"/>
            <a:ext cx="3096000" cy="3240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sk-SK" altLang="sk-SK" sz="1400">
                <a:solidFill>
                  <a:srgbClr val="993300"/>
                </a:solidFill>
                <a:cs typeface="Arial" charset="0"/>
              </a:rPr>
              <a:t>NON-COMERCIAL  PRESENTACION!</a:t>
            </a:r>
          </a:p>
        </p:txBody>
      </p:sp>
      <p:sp>
        <p:nvSpPr>
          <p:cNvPr id="14" name="BlokTextu 2"/>
          <p:cNvSpPr txBox="1">
            <a:spLocks noChangeArrowheads="1"/>
          </p:cNvSpPr>
          <p:nvPr/>
        </p:nvSpPr>
        <p:spPr bwMode="auto">
          <a:xfrm>
            <a:off x="720000" y="540000"/>
            <a:ext cx="3096000" cy="3240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sk-SK" altLang="sk-SK" sz="1400">
                <a:solidFill>
                  <a:srgbClr val="993300"/>
                </a:solidFill>
                <a:cs typeface="Arial" charset="0"/>
              </a:rPr>
              <a:t>NON-COMMERCIAL  PRESENTATION!</a:t>
            </a:r>
          </a:p>
        </p:txBody>
      </p:sp>
      <p:pic>
        <p:nvPicPr>
          <p:cNvPr id="3" name="Obrázo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765284" y="440348"/>
            <a:ext cx="4492515" cy="6858000"/>
          </a:xfrm>
          <a:prstGeom prst="rect">
            <a:avLst/>
          </a:prstGeom>
          <a:effectLst>
            <a:outerShdw blurRad="50800" dist="38100" dir="2700000" algn="tl" rotWithShape="0">
              <a:schemeClr val="accent6">
                <a:lumMod val="50000"/>
                <a:alpha val="40000"/>
              </a:schemeClr>
            </a:outerShdw>
          </a:effectLst>
        </p:spPr>
      </p:pic>
      <p:sp>
        <p:nvSpPr>
          <p:cNvPr id="5" name="Obdĺžnik 4"/>
          <p:cNvSpPr/>
          <p:nvPr/>
        </p:nvSpPr>
        <p:spPr>
          <a:xfrm rot="20953575">
            <a:off x="1466876" y="5081071"/>
            <a:ext cx="2544286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/>
            <a:r>
              <a:rPr lang="sk-SK" sz="2000" b="1" smtClean="0">
                <a:ln w="12700">
                  <a:solidFill>
                    <a:schemeClr val="accent6">
                      <a:lumMod val="60000"/>
                      <a:lumOff val="40000"/>
                    </a:schemeClr>
                  </a:solidFill>
                  <a:prstDash val="solid"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Nadianne" panose="03020902050305070206" pitchFamily="66" charset="0"/>
                <a:ea typeface="Verdana" panose="020B0604030504040204" pitchFamily="34" charset="0"/>
                <a:cs typeface="Verdana" panose="020B0604030504040204" pitchFamily="34" charset="0"/>
              </a:rPr>
              <a:t>Auf  Wiedersehen</a:t>
            </a:r>
            <a:endParaRPr lang="sk-SK" sz="2000" b="1">
              <a:ln w="12700">
                <a:solidFill>
                  <a:schemeClr val="accent6">
                    <a:lumMod val="60000"/>
                    <a:lumOff val="40000"/>
                  </a:schemeClr>
                </a:solidFill>
                <a:prstDash val="solid"/>
              </a:ln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Nadianne" panose="03020902050305070206" pitchFamily="66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2" name="Obdĺžnik 11"/>
          <p:cNvSpPr/>
          <p:nvPr/>
        </p:nvSpPr>
        <p:spPr>
          <a:xfrm rot="352070">
            <a:off x="2792257" y="3253219"/>
            <a:ext cx="1516825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/>
            <a:r>
              <a:rPr lang="sk-SK" sz="2000" b="1" smtClean="0">
                <a:ln w="12700">
                  <a:solidFill>
                    <a:schemeClr val="accent6">
                      <a:lumMod val="60000"/>
                      <a:lumOff val="40000"/>
                    </a:schemeClr>
                  </a:solidFill>
                  <a:prstDash val="solid"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Nadianne" panose="03020902050305070206" pitchFamily="66" charset="0"/>
                <a:ea typeface="Verdana" panose="020B0604030504040204" pitchFamily="34" charset="0"/>
                <a:cs typeface="Verdana" panose="020B0604030504040204" pitchFamily="34" charset="0"/>
              </a:rPr>
              <a:t>Au  revoir</a:t>
            </a:r>
            <a:endParaRPr lang="sk-SK" sz="2000" b="1">
              <a:ln w="12700">
                <a:solidFill>
                  <a:schemeClr val="accent6">
                    <a:lumMod val="60000"/>
                    <a:lumOff val="40000"/>
                  </a:schemeClr>
                </a:solidFill>
                <a:prstDash val="solid"/>
              </a:ln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Nadianne" panose="03020902050305070206" pitchFamily="66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3" name="Obdĺžnik 12"/>
          <p:cNvSpPr/>
          <p:nvPr/>
        </p:nvSpPr>
        <p:spPr>
          <a:xfrm rot="253558">
            <a:off x="1199139" y="2147309"/>
            <a:ext cx="926857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/>
            <a:r>
              <a:rPr lang="sk-SK" sz="2000" b="1" smtClean="0">
                <a:ln w="12700">
                  <a:solidFill>
                    <a:schemeClr val="accent6">
                      <a:lumMod val="60000"/>
                      <a:lumOff val="40000"/>
                    </a:schemeClr>
                  </a:solidFill>
                  <a:prstDash val="solid"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Nadianne" panose="03020902050305070206" pitchFamily="66" charset="0"/>
                <a:ea typeface="Verdana" panose="020B0604030504040204" pitchFamily="34" charset="0"/>
                <a:cs typeface="Verdana" panose="020B0604030504040204" pitchFamily="34" charset="0"/>
              </a:rPr>
              <a:t>Adios</a:t>
            </a:r>
            <a:endParaRPr lang="sk-SK" sz="2000" b="1">
              <a:ln w="12700">
                <a:solidFill>
                  <a:schemeClr val="accent6">
                    <a:lumMod val="60000"/>
                    <a:lumOff val="40000"/>
                  </a:schemeClr>
                </a:solidFill>
                <a:prstDash val="solid"/>
              </a:ln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Nadianne" panose="03020902050305070206" pitchFamily="66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6" name="Obdĺžnik 15"/>
          <p:cNvSpPr/>
          <p:nvPr/>
        </p:nvSpPr>
        <p:spPr>
          <a:xfrm>
            <a:off x="4511200" y="2592121"/>
            <a:ext cx="963725" cy="400110"/>
          </a:xfrm>
          <a:prstGeom prst="rect">
            <a:avLst/>
          </a:prstGeom>
          <a:noFill/>
          <a:scene3d>
            <a:camera prst="orthographicFront">
              <a:rot lat="487432" lon="21003158" rev="20905738"/>
            </a:camera>
            <a:lightRig rig="threePt" dir="t"/>
          </a:scene3d>
        </p:spPr>
        <p:txBody>
          <a:bodyPr wrap="none" lIns="91440" tIns="45720" rIns="91440" bIns="45720">
            <a:spAutoFit/>
            <a:sp3d extrusionH="57150">
              <a:bevelT w="57150" h="38100" prst="artDeco"/>
            </a:sp3d>
          </a:bodyPr>
          <a:lstStyle/>
          <a:p>
            <a:pPr algn="ctr"/>
            <a:r>
              <a:rPr lang="sk-SK" sz="2000" b="1" smtClean="0">
                <a:ln w="12700">
                  <a:solidFill>
                    <a:schemeClr val="accent6">
                      <a:lumMod val="60000"/>
                      <a:lumOff val="40000"/>
                    </a:schemeClr>
                  </a:solidFill>
                  <a:prstDash val="solid"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Nadianne" panose="03020902050305070206" pitchFamily="66" charset="0"/>
                <a:ea typeface="Verdana" panose="020B0604030504040204" pitchFamily="34" charset="0"/>
                <a:cs typeface="Verdana" panose="020B0604030504040204" pitchFamily="34" charset="0"/>
              </a:rPr>
              <a:t>Addio</a:t>
            </a:r>
            <a:endParaRPr lang="sk-SK" sz="2000" b="1">
              <a:ln w="12700">
                <a:solidFill>
                  <a:schemeClr val="accent6">
                    <a:lumMod val="60000"/>
                    <a:lumOff val="40000"/>
                  </a:schemeClr>
                </a:solidFill>
                <a:prstDash val="solid"/>
              </a:ln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Nadianne" panose="03020902050305070206" pitchFamily="66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7" name="Obdĺžnik 16"/>
          <p:cNvSpPr/>
          <p:nvPr/>
        </p:nvSpPr>
        <p:spPr>
          <a:xfrm rot="252763">
            <a:off x="1579473" y="3833593"/>
            <a:ext cx="1495923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/>
            <a:r>
              <a:rPr lang="sk-SK" sz="2000" b="1" smtClean="0">
                <a:ln w="12700">
                  <a:solidFill>
                    <a:schemeClr val="accent6">
                      <a:lumMod val="60000"/>
                      <a:lumOff val="40000"/>
                    </a:schemeClr>
                  </a:solidFill>
                  <a:prstDash val="solid"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Nadianne" panose="03020902050305070206" pitchFamily="66" charset="0"/>
                <a:ea typeface="Verdana" panose="020B0604030504040204" pitchFamily="34" charset="0"/>
                <a:cs typeface="Verdana" panose="020B0604030504040204" pitchFamily="34" charset="0"/>
              </a:rPr>
              <a:t>Dovidenia</a:t>
            </a:r>
            <a:endParaRPr lang="sk-SK" sz="2000" b="1">
              <a:ln w="12700">
                <a:solidFill>
                  <a:schemeClr val="accent6">
                    <a:lumMod val="60000"/>
                    <a:lumOff val="40000"/>
                  </a:schemeClr>
                </a:solidFill>
                <a:prstDash val="solid"/>
              </a:ln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Nadianne" panose="03020902050305070206" pitchFamily="66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8" name="Obdĺžnik 17"/>
          <p:cNvSpPr/>
          <p:nvPr/>
        </p:nvSpPr>
        <p:spPr>
          <a:xfrm rot="20641997">
            <a:off x="2883660" y="2289464"/>
            <a:ext cx="1334020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/>
            <a:r>
              <a:rPr lang="sk-SK" sz="2000" b="1" smtClean="0">
                <a:ln w="12700">
                  <a:solidFill>
                    <a:schemeClr val="accent6">
                      <a:lumMod val="60000"/>
                      <a:lumOff val="40000"/>
                    </a:schemeClr>
                  </a:solidFill>
                  <a:prstDash val="solid"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Nadianne" panose="03020902050305070206" pitchFamily="66" charset="0"/>
                <a:ea typeface="Verdana" panose="020B0604030504040204" pitchFamily="34" charset="0"/>
                <a:cs typeface="Verdana" panose="020B0604030504040204" pitchFamily="34" charset="0"/>
              </a:rPr>
              <a:t>Goodbye</a:t>
            </a:r>
            <a:endParaRPr lang="sk-SK" sz="2000" b="1">
              <a:ln w="12700">
                <a:solidFill>
                  <a:schemeClr val="accent6">
                    <a:lumMod val="60000"/>
                    <a:lumOff val="40000"/>
                  </a:schemeClr>
                </a:solidFill>
                <a:prstDash val="solid"/>
              </a:ln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Nadianne" panose="03020902050305070206" pitchFamily="66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9" name="Obdĺžnik 18"/>
          <p:cNvSpPr/>
          <p:nvPr/>
        </p:nvSpPr>
        <p:spPr>
          <a:xfrm rot="20674169">
            <a:off x="1218916" y="2976676"/>
            <a:ext cx="1107997" cy="400110"/>
          </a:xfrm>
          <a:prstGeom prst="rect">
            <a:avLst/>
          </a:prstGeom>
          <a:noFill/>
          <a:scene3d>
            <a:camera prst="orthographicFront">
              <a:rot lat="300000" lon="0" rev="300000"/>
            </a:camera>
            <a:lightRig rig="threePt" dir="t"/>
          </a:scene3d>
        </p:spPr>
        <p:txBody>
          <a:bodyPr wrap="none" lIns="91440" tIns="45720" rIns="91440" bIns="45720">
            <a:spAutoFit/>
            <a:sp3d extrusionH="57150">
              <a:bevelT w="57150" h="38100" prst="artDeco"/>
            </a:sp3d>
          </a:bodyPr>
          <a:lstStyle/>
          <a:p>
            <a:pPr algn="ctr"/>
            <a:r>
              <a:rPr lang="sk-SK" sz="2000" b="1" smtClean="0">
                <a:ln w="12700">
                  <a:solidFill>
                    <a:schemeClr val="accent6">
                      <a:lumMod val="60000"/>
                      <a:lumOff val="40000"/>
                    </a:schemeClr>
                  </a:solidFill>
                  <a:prstDash val="solid"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Nadianne" panose="03020902050305070206" pitchFamily="66" charset="0"/>
                <a:ea typeface="Verdana" panose="020B0604030504040204" pitchFamily="34" charset="0"/>
                <a:cs typeface="Verdana" panose="020B0604030504040204" pitchFamily="34" charset="0"/>
              </a:rPr>
              <a:t>Viszlát</a:t>
            </a:r>
            <a:endParaRPr lang="sk-SK" sz="2000" b="1">
              <a:ln w="12700">
                <a:solidFill>
                  <a:schemeClr val="accent6">
                    <a:lumMod val="60000"/>
                    <a:lumOff val="40000"/>
                  </a:schemeClr>
                </a:solidFill>
                <a:prstDash val="solid"/>
              </a:ln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Nadianne" panose="03020902050305070206" pitchFamily="66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21" name="Obdĺžnik 20"/>
          <p:cNvSpPr/>
          <p:nvPr/>
        </p:nvSpPr>
        <p:spPr>
          <a:xfrm rot="470071">
            <a:off x="1333641" y="4567240"/>
            <a:ext cx="1010213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/>
            <a:r>
              <a:rPr lang="sk-SK" sz="2000" b="1">
                <a:ln w="12700">
                  <a:solidFill>
                    <a:schemeClr val="accent6">
                      <a:lumMod val="60000"/>
                      <a:lumOff val="40000"/>
                    </a:schemeClr>
                  </a:solidFill>
                  <a:prstDash val="solid"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Nadianne" panose="03020902050305070206" pitchFamily="66" charset="0"/>
                <a:ea typeface="Verdana" panose="020B0604030504040204" pitchFamily="34" charset="0"/>
                <a:cs typeface="Verdana" panose="020B0604030504040204" pitchFamily="34" charset="0"/>
              </a:rPr>
              <a:t>Adeus</a:t>
            </a:r>
          </a:p>
        </p:txBody>
      </p:sp>
      <p:sp>
        <p:nvSpPr>
          <p:cNvPr id="23" name="Obdĺžnik 22"/>
          <p:cNvSpPr/>
          <p:nvPr/>
        </p:nvSpPr>
        <p:spPr>
          <a:xfrm rot="21346037">
            <a:off x="4963187" y="3307794"/>
            <a:ext cx="1417376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/>
            <a:r>
              <a:rPr lang="sk-SK" sz="2000" b="1">
                <a:ln w="12700">
                  <a:solidFill>
                    <a:schemeClr val="accent6">
                      <a:lumMod val="60000"/>
                      <a:lumOff val="40000"/>
                    </a:schemeClr>
                  </a:solidFill>
                  <a:prstDash val="solid"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Nadianne" panose="03020902050305070206" pitchFamily="66" charset="0"/>
                <a:ea typeface="Verdana" panose="020B0604030504040204" pitchFamily="34" charset="0"/>
                <a:cs typeface="Verdana" panose="020B0604030504040204" pitchFamily="34" charset="0"/>
              </a:rPr>
              <a:t>Güle güle</a:t>
            </a:r>
          </a:p>
        </p:txBody>
      </p:sp>
      <p:sp>
        <p:nvSpPr>
          <p:cNvPr id="24" name="Obdĺžnik 23"/>
          <p:cNvSpPr/>
          <p:nvPr/>
        </p:nvSpPr>
        <p:spPr>
          <a:xfrm rot="614318">
            <a:off x="5505273" y="4300200"/>
            <a:ext cx="1284454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/>
            <a:r>
              <a:rPr lang="sk-SK" sz="2000" b="1">
                <a:ln w="12700">
                  <a:solidFill>
                    <a:schemeClr val="accent6">
                      <a:lumMod val="60000"/>
                      <a:lumOff val="40000"/>
                    </a:schemeClr>
                  </a:solidFill>
                  <a:prstDash val="solid"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Nadianne" panose="03020902050305070206" pitchFamily="66" charset="0"/>
                <a:ea typeface="Verdana" panose="020B0604030504040204" pitchFamily="34" charset="0"/>
                <a:cs typeface="Verdana" panose="020B0604030504040204" pitchFamily="34" charset="0"/>
              </a:rPr>
              <a:t>Vaarwel</a:t>
            </a:r>
          </a:p>
        </p:txBody>
      </p:sp>
      <p:sp>
        <p:nvSpPr>
          <p:cNvPr id="25" name="Obdĺžnik 24"/>
          <p:cNvSpPr/>
          <p:nvPr/>
        </p:nvSpPr>
        <p:spPr>
          <a:xfrm>
            <a:off x="3692905" y="5402428"/>
            <a:ext cx="1770165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/>
            <a:r>
              <a:rPr lang="sk-SK" sz="2000" b="1">
                <a:ln w="12700">
                  <a:solidFill>
                    <a:schemeClr val="accent6">
                      <a:lumMod val="60000"/>
                      <a:lumOff val="40000"/>
                    </a:schemeClr>
                  </a:solidFill>
                  <a:prstDash val="solid"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Nadianne" panose="03020902050305070206" pitchFamily="66" charset="0"/>
                <a:ea typeface="Verdana" panose="020B0604030504040204" pitchFamily="34" charset="0"/>
                <a:cs typeface="Verdana" panose="020B0604030504040204" pitchFamily="34" charset="0"/>
              </a:rPr>
              <a:t>La revedere</a:t>
            </a:r>
          </a:p>
        </p:txBody>
      </p:sp>
      <p:sp>
        <p:nvSpPr>
          <p:cNvPr id="26" name="Obdĺžnik 25"/>
          <p:cNvSpPr/>
          <p:nvPr/>
        </p:nvSpPr>
        <p:spPr>
          <a:xfrm rot="313571">
            <a:off x="5783955" y="2260613"/>
            <a:ext cx="1047082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/>
            <a:r>
              <a:rPr lang="sk-SK" sz="2000" b="1">
                <a:ln w="12700">
                  <a:solidFill>
                    <a:schemeClr val="accent6">
                      <a:lumMod val="60000"/>
                      <a:lumOff val="40000"/>
                    </a:schemeClr>
                  </a:solidFill>
                  <a:prstDash val="solid"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Nadianne" panose="03020902050305070206" pitchFamily="66" charset="0"/>
                <a:ea typeface="Verdana" panose="020B0604030504040204" pitchFamily="34" charset="0"/>
                <a:cs typeface="Verdana" panose="020B0604030504040204" pitchFamily="34" charset="0"/>
              </a:rPr>
              <a:t>Hej då</a:t>
            </a:r>
          </a:p>
        </p:txBody>
      </p:sp>
      <p:sp>
        <p:nvSpPr>
          <p:cNvPr id="27" name="Obdĺžnik 26"/>
          <p:cNvSpPr/>
          <p:nvPr/>
        </p:nvSpPr>
        <p:spPr>
          <a:xfrm rot="20850622">
            <a:off x="3409249" y="4154273"/>
            <a:ext cx="1675459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/>
            <a:r>
              <a:rPr lang="az-Cyrl-AZ" sz="2000" b="1">
                <a:ln w="12700">
                  <a:solidFill>
                    <a:schemeClr val="accent6">
                      <a:lumMod val="40000"/>
                      <a:lumOff val="60000"/>
                    </a:schemeClr>
                  </a:solidFill>
                  <a:prstDash val="solid"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Nadianne" panose="03020902050305070206" pitchFamily="66" charset="0"/>
                <a:ea typeface="Verdana" panose="020B0604030504040204" pitchFamily="34" charset="0"/>
                <a:cs typeface="Verdana" panose="020B0604030504040204" pitchFamily="34" charset="0"/>
              </a:rPr>
              <a:t>До свидания</a:t>
            </a:r>
            <a:endParaRPr lang="sk-SK" sz="2000" b="1">
              <a:ln w="12700">
                <a:solidFill>
                  <a:schemeClr val="accent6">
                    <a:lumMod val="40000"/>
                    <a:lumOff val="60000"/>
                  </a:schemeClr>
                </a:solidFill>
                <a:prstDash val="solid"/>
              </a:ln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Nadianne" panose="03020902050305070206" pitchFamily="66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28" name="Obdĺžnik 27"/>
          <p:cNvSpPr/>
          <p:nvPr/>
        </p:nvSpPr>
        <p:spPr>
          <a:xfrm rot="359580">
            <a:off x="4481110" y="4790663"/>
            <a:ext cx="1167307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 rtl="1"/>
            <a:r>
              <a:rPr lang="he-IL" sz="2000" b="1">
                <a:ln w="12700">
                  <a:solidFill>
                    <a:schemeClr val="accent6">
                      <a:lumMod val="60000"/>
                      <a:lumOff val="40000"/>
                    </a:schemeClr>
                  </a:solidFill>
                  <a:prstDash val="solid"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Nadianne" panose="03020902050305070206" pitchFamily="66" charset="0"/>
                <a:ea typeface="Verdana" panose="020B0604030504040204" pitchFamily="34" charset="0"/>
                <a:cs typeface="Verdana" panose="020B0604030504040204" pitchFamily="34" charset="0"/>
              </a:rPr>
              <a:t>להתראות</a:t>
            </a:r>
            <a:endParaRPr lang="sk-SK" sz="2000" b="1">
              <a:ln w="12700">
                <a:solidFill>
                  <a:schemeClr val="accent6">
                    <a:lumMod val="60000"/>
                    <a:lumOff val="40000"/>
                  </a:schemeClr>
                </a:solidFill>
                <a:prstDash val="solid"/>
              </a:ln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Nadianne" panose="03020902050305070206" pitchFamily="66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29" name="Obdĺžnik 28"/>
          <p:cNvSpPr/>
          <p:nvPr/>
        </p:nvSpPr>
        <p:spPr>
          <a:xfrm rot="266801">
            <a:off x="5911298" y="5202373"/>
            <a:ext cx="792396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/>
            <a:r>
              <a:rPr lang="el-GR" sz="2000" b="1">
                <a:ln w="12700">
                  <a:solidFill>
                    <a:schemeClr val="accent6">
                      <a:lumMod val="60000"/>
                      <a:lumOff val="40000"/>
                    </a:schemeClr>
                  </a:solidFill>
                  <a:prstDash val="solid"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Nadianne" panose="03020902050305070206" pitchFamily="66" charset="0"/>
                <a:ea typeface="Verdana" panose="020B0604030504040204" pitchFamily="34" charset="0"/>
                <a:cs typeface="Verdana" panose="020B0604030504040204" pitchFamily="34" charset="0"/>
              </a:rPr>
              <a:t>Αντίο</a:t>
            </a:r>
            <a:endParaRPr lang="sk-SK" sz="2000" b="1">
              <a:ln w="12700">
                <a:solidFill>
                  <a:schemeClr val="accent6">
                    <a:lumMod val="60000"/>
                    <a:lumOff val="40000"/>
                  </a:schemeClr>
                </a:solidFill>
                <a:prstDash val="solid"/>
              </a:ln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Nadianne" panose="03020902050305070206" pitchFamily="66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4" name="Obrázok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72293" y="251830"/>
            <a:ext cx="1654515" cy="1224340"/>
          </a:xfrm>
          <a:prstGeom prst="rect">
            <a:avLst/>
          </a:prstGeom>
          <a:effectLst>
            <a:innerShdw blurRad="63500" dist="50800" dir="2700000">
              <a:prstClr val="black">
                <a:alpha val="50000"/>
              </a:prstClr>
            </a:innerShdw>
          </a:effectLst>
        </p:spPr>
      </p:pic>
      <p:sp>
        <p:nvSpPr>
          <p:cNvPr id="20" name="Obdĺžnik 19"/>
          <p:cNvSpPr/>
          <p:nvPr/>
        </p:nvSpPr>
        <p:spPr>
          <a:xfrm rot="20903409">
            <a:off x="7774595" y="5763442"/>
            <a:ext cx="849913" cy="53860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/>
            <a:r>
              <a:rPr lang="sk-SK" b="1" smtClean="0">
                <a:ln w="12700">
                  <a:solidFill>
                    <a:schemeClr val="accent6">
                      <a:lumMod val="60000"/>
                      <a:lumOff val="40000"/>
                    </a:schemeClr>
                  </a:solidFill>
                  <a:prstDash val="solid"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Nadianne" panose="03020902050305070206" pitchFamily="66" charset="0"/>
                <a:ea typeface="Verdana" panose="020B0604030504040204" pitchFamily="34" charset="0"/>
                <a:cs typeface="Verdana" panose="020B0604030504040204" pitchFamily="34" charset="0"/>
              </a:rPr>
              <a:t>Steve</a:t>
            </a:r>
          </a:p>
          <a:p>
            <a:pPr algn="ctr"/>
            <a:r>
              <a:rPr lang="sk-SK" sz="1100" b="1" smtClean="0">
                <a:ln w="12700">
                  <a:solidFill>
                    <a:schemeClr val="accent6">
                      <a:lumMod val="60000"/>
                      <a:lumOff val="40000"/>
                    </a:schemeClr>
                  </a:solidFill>
                  <a:prstDash val="solid"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Nadianne" panose="03020902050305070206" pitchFamily="66" charset="0"/>
                <a:ea typeface="Verdana" panose="020B0604030504040204" pitchFamily="34" charset="0"/>
                <a:cs typeface="Verdana" panose="020B0604030504040204" pitchFamily="34" charset="0"/>
              </a:rPr>
              <a:t>(2015)</a:t>
            </a:r>
            <a:endParaRPr lang="sk-SK" sz="1100" b="1">
              <a:ln w="12700">
                <a:solidFill>
                  <a:schemeClr val="accent6">
                    <a:lumMod val="60000"/>
                    <a:lumOff val="40000"/>
                  </a:schemeClr>
                </a:solidFill>
                <a:prstDash val="solid"/>
              </a:ln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Nadianne" panose="03020902050305070206" pitchFamily="66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2" name="Obrázok 1" hidden="1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7" name="Obdĺžnik 6"/>
          <p:cNvSpPr/>
          <p:nvPr/>
        </p:nvSpPr>
        <p:spPr>
          <a:xfrm>
            <a:off x="719999" y="6105160"/>
            <a:ext cx="6583084" cy="3693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b="1">
                <a:ln w="1905"/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Thank you very much </a:t>
            </a:r>
            <a:r>
              <a:rPr lang="en-US" b="1" smtClean="0">
                <a:ln w="1905"/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my</a:t>
            </a:r>
            <a:r>
              <a:rPr lang="sk-SK" b="1" smtClean="0">
                <a:ln w="1905"/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dear</a:t>
            </a:r>
            <a:r>
              <a:rPr lang="en-US" b="1" smtClean="0">
                <a:ln w="1905"/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friend</a:t>
            </a:r>
            <a:r>
              <a:rPr lang="sk-SK" b="1" smtClean="0">
                <a:ln w="1905"/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</a:t>
            </a:r>
            <a:r>
              <a:rPr lang="en-US" b="1" smtClean="0">
                <a:ln w="1905"/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en-US" b="1">
                <a:ln w="1905"/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for help with the </a:t>
            </a:r>
            <a:r>
              <a:rPr lang="en-US" b="1" smtClean="0">
                <a:ln w="1905"/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translation.</a:t>
            </a:r>
            <a:endParaRPr lang="sk-SK" b="1" cap="none" spc="0">
              <a:ln w="1905"/>
              <a:solidFill>
                <a:schemeClr val="accent6">
                  <a:lumMod val="60000"/>
                  <a:lumOff val="40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94155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4000">
        <p:fade/>
      </p:transition>
    </mc:Choice>
    <mc:Fallback xmlns="">
      <p:transition spd="slow" advClick="0" advTm="2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1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1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1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7500"/>
                            </p:stCondLst>
                            <p:childTnLst>
                              <p:par>
                                <p:cTn id="3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3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3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31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0000"/>
                            </p:stCondLst>
                            <p:childTnLst>
                              <p:par>
                                <p:cTn id="5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3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3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31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12500"/>
                            </p:stCondLst>
                            <p:childTnLst>
                              <p:par>
                                <p:cTn id="8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1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1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3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3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31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5000"/>
                            </p:stCondLst>
                            <p:childTnLst>
                              <p:par>
                                <p:cTn id="10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1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0" dur="1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1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3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3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31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17500"/>
                            </p:stCondLst>
                            <p:childTnLst>
                              <p:par>
                                <p:cTn id="13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5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19000"/>
                            </p:stCondLst>
                            <p:childTnLst>
                              <p:par>
                                <p:cTn id="1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1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2" grpId="0" animBg="1"/>
      <p:bldP spid="11" grpId="0" animBg="1"/>
      <p:bldP spid="9" grpId="0" animBg="1"/>
      <p:bldP spid="15" grpId="0" animBg="1"/>
      <p:bldP spid="14" grpId="0" animBg="1"/>
      <p:bldP spid="5" grpId="0"/>
      <p:bldP spid="12" grpId="0"/>
      <p:bldP spid="13" grpId="0"/>
      <p:bldP spid="16" grpId="0"/>
      <p:bldP spid="17" grpId="0"/>
      <p:bldP spid="18" grpId="0"/>
      <p:bldP spid="19" grpId="0"/>
      <p:bldP spid="21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20" grpId="0"/>
      <p:bldP spid="7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sk-SK" altLang="sk-SK" sz="1800" smtClean="0">
              <a:solidFill>
                <a:srgbClr val="000000"/>
              </a:solidFill>
              <a:cs typeface="Arial" pitchFamily="34" charset="0"/>
            </a:endParaRPr>
          </a:p>
        </p:txBody>
      </p:sp>
      <p:sp>
        <p:nvSpPr>
          <p:cNvPr id="8294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sk-SK" altLang="sk-SK" sz="1800" smtClean="0">
              <a:solidFill>
                <a:srgbClr val="000000"/>
              </a:solidFill>
              <a:cs typeface="Arial" pitchFamily="34" charset="0"/>
            </a:endParaRPr>
          </a:p>
        </p:txBody>
      </p:sp>
      <p:sp>
        <p:nvSpPr>
          <p:cNvPr id="8294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sk-SK" altLang="sk-SK" sz="1800" smtClean="0">
              <a:solidFill>
                <a:srgbClr val="000000"/>
              </a:solidFill>
              <a:cs typeface="Arial" pitchFamily="34" charset="0"/>
            </a:endParaRPr>
          </a:p>
        </p:txBody>
      </p:sp>
      <p:sp>
        <p:nvSpPr>
          <p:cNvPr id="82949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sk-SK" altLang="sk-SK" sz="1800" smtClean="0">
              <a:solidFill>
                <a:srgbClr val="000000"/>
              </a:solidFill>
              <a:cs typeface="Arial" pitchFamily="34" charset="0"/>
            </a:endParaRPr>
          </a:p>
        </p:txBody>
      </p:sp>
      <p:pic>
        <p:nvPicPr>
          <p:cNvPr id="82950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2951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s-ES_tradnl" altLang="sk-SK" sz="1200" b="1" smtClean="0">
                <a:solidFill>
                  <a:srgbClr val="04265C"/>
                </a:solidFill>
                <a:latin typeface="Berlin Sans FB Demi" pitchFamily="34" charset="0"/>
                <a:cs typeface="Arial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82952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953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  <a:buFontTx/>
              <a:buNone/>
            </a:pPr>
            <a:endParaRPr lang="es-ES" altLang="sk-SK" sz="1800" smtClean="0">
              <a:solidFill>
                <a:srgbClr val="000000"/>
              </a:solidFill>
              <a:cs typeface="Arial" pitchFamily="34" charset="0"/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699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6583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sk-SK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altLang="sk-SK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45729" marB="4572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sk-SK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altLang="sk-SK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45729" marB="4572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sk-SK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altLang="sk-SK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45729" marB="4572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54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sk-SK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altLang="sk-SK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sk-SK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45729" marB="4572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sk-SK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altLang="sk-SK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45729" marB="4572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sk-SK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altLang="sk-SK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45729" marB="4572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6583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sk-SK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altLang="sk-SK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45729" marB="4572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sk-SK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altLang="sk-SK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45729" marB="4572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sk-SK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altLang="sk-SK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45729" marB="4572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84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sk-SK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altLang="sk-SK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sk-SK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45729" marB="4572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sk-SK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altLang="sk-SK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sk-SK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45729" marB="4572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sk-SK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altLang="sk-SK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45729" marB="4572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82976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s-ES_tradnl" altLang="sk-SK" sz="1800" b="1" u="sng" smtClean="0">
                <a:solidFill>
                  <a:srgbClr val="04265C"/>
                </a:solidFill>
                <a:latin typeface="Berlin Sans FB Demi" pitchFamily="34" charset="0"/>
                <a:cs typeface="Arial" pitchFamily="34" charset="0"/>
              </a:rPr>
              <a:t>Propia Creación</a:t>
            </a:r>
          </a:p>
        </p:txBody>
      </p:sp>
      <p:sp>
        <p:nvSpPr>
          <p:cNvPr id="82977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s-ES_tradnl" altLang="sk-SK" sz="1800" b="1" u="sng" smtClean="0">
                <a:solidFill>
                  <a:srgbClr val="04265C"/>
                </a:solidFill>
                <a:latin typeface="Berlin Sans FB Demi" pitchFamily="34" charset="0"/>
                <a:cs typeface="Arial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688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65697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sk-SK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altLang="sk-SK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45693" marB="4569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sk-SK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altLang="sk-SK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45693" marB="4569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sk-SK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altLang="sk-SK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45693" marB="4569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312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sk-SK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altLang="sk-SK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sk-SK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45693" marB="4569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sk-SK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altLang="sk-SK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45693" marB="4569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sk-SK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altLang="sk-SK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45693" marB="4569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65697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sk-SK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altLang="sk-SK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45693" marB="4569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sk-SK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altLang="sk-SK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45693" marB="4569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sk-SK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altLang="sk-SK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45693" marB="4569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312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sk-SK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altLang="sk-SK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sk-SK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45693" marB="4569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sk-SK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altLang="sk-SK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45693" marB="4569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sk-SK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altLang="sk-SK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sk-SK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45693" marB="4569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83000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300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s-ES_tradnl" altLang="sk-SK" sz="1800" b="1" smtClean="0">
                <a:solidFill>
                  <a:srgbClr val="04265C"/>
                </a:solidFill>
                <a:latin typeface="Berlin Sans FB Demi" pitchFamily="34" charset="0"/>
                <a:cs typeface="Arial" pitchFamily="34" charset="0"/>
              </a:rPr>
              <a:t>Accede a la sección que desees desde aquí:</a:t>
            </a:r>
          </a:p>
        </p:txBody>
      </p:sp>
      <p:pic>
        <p:nvPicPr>
          <p:cNvPr id="17" name="Obrázok 16">
            <a:hlinkClick r:id="rId31" action="ppaction://hlinksldjump"/>
          </p:cNvPr>
          <p:cNvPicPr>
            <a:picLocks noChangeAspect="1"/>
          </p:cNvPicPr>
          <p:nvPr/>
        </p:nvPicPr>
        <p:blipFill>
          <a:blip r:embed="rId3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00392" y="5938641"/>
            <a:ext cx="504056" cy="4563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22600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Motív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Motív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Motív Office">
  <a:themeElements>
    <a:clrScheme name="Vlastná 1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6600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Diseño predeterminado">
  <a:themeElements>
    <a:clrScheme name="Diseño predeterminado 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99CCFF"/>
      </a:accent1>
      <a:accent2>
        <a:srgbClr val="CCCCFF"/>
      </a:accent2>
      <a:accent3>
        <a:srgbClr val="FFFFFF"/>
      </a:accent3>
      <a:accent4>
        <a:srgbClr val="000000"/>
      </a:accent4>
      <a:accent5>
        <a:srgbClr val="CAE2FF"/>
      </a:accent5>
      <a:accent6>
        <a:srgbClr val="B9B9E7"/>
      </a:accent6>
      <a:hlink>
        <a:srgbClr val="3333CC"/>
      </a:hlink>
      <a:folHlink>
        <a:srgbClr val="AF67F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1734</Words>
  <Application>Microsoft Office PowerPoint</Application>
  <PresentationFormat>Prezentácia na obrazovke (4:3)</PresentationFormat>
  <Paragraphs>249</Paragraphs>
  <Slides>53</Slides>
  <Notes>0</Notes>
  <HiddenSlides>0</HiddenSlides>
  <MMClips>0</MMClips>
  <ScaleCrop>false</ScaleCrop>
  <HeadingPairs>
    <vt:vector size="6" baseType="variant">
      <vt:variant>
        <vt:lpstr>Použité písma</vt:lpstr>
      </vt:variant>
      <vt:variant>
        <vt:i4>10</vt:i4>
      </vt:variant>
      <vt:variant>
        <vt:lpstr>Motív</vt:lpstr>
      </vt:variant>
      <vt:variant>
        <vt:i4>4</vt:i4>
      </vt:variant>
      <vt:variant>
        <vt:lpstr>Nadpisy snímok</vt:lpstr>
      </vt:variant>
      <vt:variant>
        <vt:i4>53</vt:i4>
      </vt:variant>
    </vt:vector>
  </HeadingPairs>
  <TitlesOfParts>
    <vt:vector size="67" baseType="lpstr">
      <vt:lpstr>Arial</vt:lpstr>
      <vt:lpstr>Freefrm721 Blk BT</vt:lpstr>
      <vt:lpstr>Nadianne</vt:lpstr>
      <vt:lpstr>Arial Black</vt:lpstr>
      <vt:lpstr>Verdana</vt:lpstr>
      <vt:lpstr>Calibri</vt:lpstr>
      <vt:lpstr>Bertram CE</vt:lpstr>
      <vt:lpstr>Cupertino</vt:lpstr>
      <vt:lpstr>Adobe Gothic Std B</vt:lpstr>
      <vt:lpstr>Berlin Sans FB Demi</vt:lpstr>
      <vt:lpstr>Motív Office</vt:lpstr>
      <vt:lpstr>1_Motív Office</vt:lpstr>
      <vt:lpstr>2_Motív Office</vt:lpstr>
      <vt:lpstr>Diseño predeterminado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2015-02-25T10:46:00Z</dcterms:created>
  <dcterms:modified xsi:type="dcterms:W3CDTF">2015-04-11T13:36:15Z</dcterms:modified>
</cp:coreProperties>
</file>