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72" r:id="rId2"/>
    <p:sldMasterId id="2147483684" r:id="rId3"/>
    <p:sldMasterId id="2147483708" r:id="rId4"/>
    <p:sldMasterId id="2147483720" r:id="rId5"/>
    <p:sldMasterId id="2147483732" r:id="rId6"/>
  </p:sldMasterIdLst>
  <p:sldIdLst>
    <p:sldId id="844" r:id="rId7"/>
    <p:sldId id="523" r:id="rId8"/>
    <p:sldId id="524" r:id="rId9"/>
    <p:sldId id="289" r:id="rId10"/>
    <p:sldId id="290" r:id="rId11"/>
    <p:sldId id="291" r:id="rId12"/>
    <p:sldId id="292" r:id="rId13"/>
    <p:sldId id="293" r:id="rId14"/>
    <p:sldId id="294" r:id="rId15"/>
    <p:sldId id="435" r:id="rId16"/>
    <p:sldId id="295" r:id="rId17"/>
    <p:sldId id="437" r:id="rId18"/>
    <p:sldId id="438" r:id="rId19"/>
    <p:sldId id="439" r:id="rId20"/>
    <p:sldId id="443" r:id="rId21"/>
    <p:sldId id="442" r:id="rId22"/>
    <p:sldId id="444" r:id="rId23"/>
    <p:sldId id="717" r:id="rId24"/>
    <p:sldId id="843" r:id="rId25"/>
    <p:sldId id="841" r:id="rId26"/>
    <p:sldId id="838" r:id="rId27"/>
    <p:sldId id="753" r:id="rId28"/>
    <p:sldId id="736" r:id="rId29"/>
    <p:sldId id="818" r:id="rId30"/>
    <p:sldId id="834" r:id="rId31"/>
    <p:sldId id="755" r:id="rId32"/>
    <p:sldId id="706" r:id="rId33"/>
    <p:sldId id="772" r:id="rId34"/>
    <p:sldId id="716" r:id="rId35"/>
    <p:sldId id="758" r:id="rId36"/>
    <p:sldId id="798" r:id="rId37"/>
    <p:sldId id="765" r:id="rId38"/>
    <p:sldId id="830" r:id="rId39"/>
    <p:sldId id="764" r:id="rId40"/>
    <p:sldId id="744" r:id="rId41"/>
    <p:sldId id="768" r:id="rId42"/>
    <p:sldId id="769" r:id="rId43"/>
    <p:sldId id="752" r:id="rId44"/>
    <p:sldId id="779" r:id="rId45"/>
    <p:sldId id="782" r:id="rId46"/>
    <p:sldId id="725" r:id="rId47"/>
    <p:sldId id="807" r:id="rId48"/>
    <p:sldId id="784" r:id="rId49"/>
    <p:sldId id="820" r:id="rId50"/>
    <p:sldId id="786" r:id="rId51"/>
    <p:sldId id="728" r:id="rId52"/>
    <p:sldId id="780" r:id="rId53"/>
    <p:sldId id="789" r:id="rId54"/>
    <p:sldId id="790" r:id="rId55"/>
    <p:sldId id="793" r:id="rId56"/>
    <p:sldId id="842" r:id="rId57"/>
    <p:sldId id="816" r:id="rId58"/>
    <p:sldId id="797" r:id="rId59"/>
    <p:sldId id="799" r:id="rId60"/>
    <p:sldId id="836" r:id="rId61"/>
    <p:sldId id="741" r:id="rId62"/>
    <p:sldId id="800" r:id="rId63"/>
    <p:sldId id="827" r:id="rId64"/>
    <p:sldId id="745" r:id="rId65"/>
    <p:sldId id="814" r:id="rId66"/>
    <p:sldId id="809" r:id="rId67"/>
    <p:sldId id="526" r:id="rId68"/>
    <p:sldId id="845" r:id="rId69"/>
  </p:sldIdLst>
  <p:sldSz cx="9144000" cy="6858000" type="screen4x3"/>
  <p:notesSz cx="6858000" cy="9144000"/>
  <p:embeddedFontLst>
    <p:embeddedFont>
      <p:font typeface="Arial Black" panose="020B0A04020102020204" pitchFamily="34" charset="0"/>
      <p:bold r:id="rId70"/>
    </p:embeddedFont>
    <p:embeddedFont>
      <p:font typeface="Kristen ITC" panose="03050502040202030202" pitchFamily="66" charset="0"/>
      <p:regular r:id="rId71"/>
    </p:embeddedFont>
    <p:embeddedFont>
      <p:font typeface="Cupertino" panose="020B0604020202020204"/>
      <p:regular r:id="rId72"/>
      <p:italic r:id="rId73"/>
    </p:embeddedFont>
    <p:embeddedFont>
      <p:font typeface="Aharoni" panose="02010803020104030203" pitchFamily="2" charset="-79"/>
      <p:bold r:id="rId74"/>
    </p:embeddedFont>
    <p:embeddedFont>
      <p:font typeface="Nadianne" panose="03020902050305070206" pitchFamily="66" charset="0"/>
      <p:bold r:id="rId75"/>
    </p:embeddedFont>
    <p:embeddedFont>
      <p:font typeface="Calibri" panose="020F0502020204030204" pitchFamily="34" charset="0"/>
      <p:regular r:id="rId76"/>
      <p:bold r:id="rId77"/>
      <p:italic r:id="rId78"/>
      <p:boldItalic r:id="rId79"/>
    </p:embeddedFont>
    <p:embeddedFont>
      <p:font typeface="EckmaDEE" pitchFamily="2" charset="0"/>
      <p:regular r:id="rId80"/>
    </p:embeddedFont>
    <p:embeddedFont>
      <p:font typeface="Verdana" panose="020B0604030504040204" pitchFamily="34" charset="0"/>
      <p:regular r:id="rId81"/>
      <p:bold r:id="rId82"/>
      <p:italic r:id="rId83"/>
      <p:boldItalic r:id="rId84"/>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dlIjA36y0reBmK1cGsUYQ==" hashData="KHCvL1D+cvhXvMyBKCrPUDuLMp4="/>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6E0A"/>
    <a:srgbClr val="996633"/>
    <a:srgbClr val="008000"/>
    <a:srgbClr val="336600"/>
    <a:srgbClr val="C0C0C0"/>
    <a:srgbClr val="66FF33"/>
    <a:srgbClr val="33CC33"/>
    <a:srgbClr val="006600"/>
    <a:srgbClr val="082FAA"/>
    <a:srgbClr val="F4750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206" autoAdjust="0"/>
    <p:restoredTop sz="94660"/>
  </p:normalViewPr>
  <p:slideViewPr>
    <p:cSldViewPr>
      <p:cViewPr varScale="1">
        <p:scale>
          <a:sx n="104" d="100"/>
          <a:sy n="104" d="100"/>
        </p:scale>
        <p:origin x="-90" y="-138"/>
      </p:cViewPr>
      <p:guideLst>
        <p:guide orient="horz" pos="2160"/>
        <p:guide pos="2880"/>
      </p:guideLst>
    </p:cSldViewPr>
  </p:slideViewPr>
  <p:notesTextViewPr>
    <p:cViewPr>
      <p:scale>
        <a:sx n="1" d="1"/>
        <a:sy n="1" d="1"/>
      </p:scale>
      <p:origin x="0" y="0"/>
    </p:cViewPr>
  </p:notesTextViewPr>
  <p:sorterViewPr>
    <p:cViewPr>
      <p:scale>
        <a:sx n="60" d="100"/>
        <a:sy n="60" d="100"/>
      </p:scale>
      <p:origin x="0" y="81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slide" Target="slides/slide57.xml"/><Relationship Id="rId68" Type="http://schemas.openxmlformats.org/officeDocument/2006/relationships/slide" Target="slides/slide62.xml"/><Relationship Id="rId76" Type="http://schemas.openxmlformats.org/officeDocument/2006/relationships/font" Target="fonts/font7.fntdata"/><Relationship Id="rId84" Type="http://schemas.openxmlformats.org/officeDocument/2006/relationships/font" Target="fonts/font15.fntdata"/><Relationship Id="rId7" Type="http://schemas.openxmlformats.org/officeDocument/2006/relationships/slide" Target="slides/slide1.xml"/><Relationship Id="rId71" Type="http://schemas.openxmlformats.org/officeDocument/2006/relationships/font" Target="fonts/font2.fntdata"/><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slide" Target="slides/slide60.xml"/><Relationship Id="rId74" Type="http://schemas.openxmlformats.org/officeDocument/2006/relationships/font" Target="fonts/font5.fntdata"/><Relationship Id="rId79" Type="http://schemas.openxmlformats.org/officeDocument/2006/relationships/font" Target="fonts/font10.fntdata"/><Relationship Id="rId87"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slide" Target="slides/slide55.xml"/><Relationship Id="rId82" Type="http://schemas.openxmlformats.org/officeDocument/2006/relationships/font" Target="fonts/font13.fntdata"/><Relationship Id="rId19"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77" Type="http://schemas.openxmlformats.org/officeDocument/2006/relationships/font" Target="fonts/font8.fntdata"/><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font" Target="fonts/font3.fntdata"/><Relationship Id="rId80" Type="http://schemas.openxmlformats.org/officeDocument/2006/relationships/font" Target="fonts/font11.fntdata"/><Relationship Id="rId85"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font" Target="fonts/font1.fntdata"/><Relationship Id="rId75" Type="http://schemas.openxmlformats.org/officeDocument/2006/relationships/font" Target="fonts/font6.fntdata"/><Relationship Id="rId83" Type="http://schemas.openxmlformats.org/officeDocument/2006/relationships/font" Target="fonts/font14.fntdata"/><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font" Target="fonts/font4.fntdata"/><Relationship Id="rId78" Type="http://schemas.openxmlformats.org/officeDocument/2006/relationships/font" Target="fonts/font9.fntdata"/><Relationship Id="rId81" Type="http://schemas.openxmlformats.org/officeDocument/2006/relationships/font" Target="fonts/font12.fntdata"/><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7. 11. 2015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20929370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7. 11. 2015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34055809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EC2E20CB-D028-4F7C-9226-4D60828C6E0E}" type="datetimeFigureOut">
              <a:rPr lang="sk-SK" smtClean="0"/>
              <a:t>7. 11. 2015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68951319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EC2E20CB-D028-4F7C-9226-4D60828C6E0E}" type="datetimeFigureOut">
              <a:rPr lang="sk-SK" smtClean="0"/>
              <a:t>7. 11. 2015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11776612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EC2E20CB-D028-4F7C-9226-4D60828C6E0E}" type="datetimeFigureOut">
              <a:rPr lang="sk-SK" smtClean="0"/>
              <a:t>7. 11. 2015</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67434545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EC2E20CB-D028-4F7C-9226-4D60828C6E0E}" type="datetimeFigureOut">
              <a:rPr lang="sk-SK" smtClean="0"/>
              <a:t>7. 11. 2015</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99497869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EC2E20CB-D028-4F7C-9226-4D60828C6E0E}" type="datetimeFigureOut">
              <a:rPr lang="sk-SK" smtClean="0"/>
              <a:t>7. 11. 2015</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29752682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7. 11. 2015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80873121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7. 11. 2015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2749039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7. 11. 2015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42011682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7. 11. 2015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44514696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03B7D888-88DC-4D8B-A67A-5B6D3F96F506}" type="datetime1">
              <a:rPr lang="sk-SK">
                <a:solidFill>
                  <a:prstClr val="black">
                    <a:tint val="75000"/>
                  </a:prstClr>
                </a:solidFill>
              </a:rPr>
              <a:pPr>
                <a:defRPr/>
              </a:pPr>
              <a:t>7. 11. 2015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72783235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5864945D-533E-4DE4-A3E0-9E11942311B8}" type="datetime1">
              <a:rPr lang="sk-SK">
                <a:solidFill>
                  <a:prstClr val="black">
                    <a:tint val="75000"/>
                  </a:prstClr>
                </a:solidFill>
              </a:rPr>
              <a:pPr>
                <a:defRPr/>
              </a:pPr>
              <a:t>7. 11. 2015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4216672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729DBEB-3C60-478D-A391-72693C0E4E41}" type="datetime1">
              <a:rPr lang="sk-SK">
                <a:solidFill>
                  <a:prstClr val="black">
                    <a:tint val="75000"/>
                  </a:prstClr>
                </a:solidFill>
              </a:rPr>
              <a:pPr>
                <a:defRPr/>
              </a:pPr>
              <a:t>7. 11. 2015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0796748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32603ADC-80EC-4DB7-B1F3-D465C57A7DB7}" type="datetime1">
              <a:rPr lang="sk-SK">
                <a:solidFill>
                  <a:prstClr val="black">
                    <a:tint val="75000"/>
                  </a:prstClr>
                </a:solidFill>
              </a:rPr>
              <a:pPr>
                <a:defRPr/>
              </a:pPr>
              <a:t>7. 11. 2015</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66878148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C53FE2A-5CD1-48CE-B735-CDBD27FFCDAE}" type="datetime1">
              <a:rPr lang="sk-SK">
                <a:solidFill>
                  <a:prstClr val="black">
                    <a:tint val="75000"/>
                  </a:prstClr>
                </a:solidFill>
              </a:rPr>
              <a:pPr>
                <a:defRPr/>
              </a:pPr>
              <a:t>7. 11. 2015</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94919855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3B388215-3BE4-4DE3-B895-2BD11EC6FA1B}" type="datetime1">
              <a:rPr lang="sk-SK">
                <a:solidFill>
                  <a:prstClr val="black">
                    <a:tint val="75000"/>
                  </a:prstClr>
                </a:solidFill>
              </a:rPr>
              <a:pPr>
                <a:defRPr/>
              </a:pPr>
              <a:t>7. 11. 2015</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25365943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510D4440-9037-49FC-B2C6-89428C186CD8}" type="datetime1">
              <a:rPr lang="sk-SK">
                <a:solidFill>
                  <a:prstClr val="black">
                    <a:tint val="75000"/>
                  </a:prstClr>
                </a:solidFill>
              </a:rPr>
              <a:pPr>
                <a:defRPr/>
              </a:pPr>
              <a:t>7. 11. 2015</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85106343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2BD491A2-C8EA-4AA1-9AA3-A211EF1A05FB}" type="datetime1">
              <a:rPr lang="sk-SK">
                <a:solidFill>
                  <a:prstClr val="black">
                    <a:tint val="75000"/>
                  </a:prstClr>
                </a:solidFill>
              </a:rPr>
              <a:pPr>
                <a:defRPr/>
              </a:pPr>
              <a:t>7. 11. 2015</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6863336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D8F4B7C-D962-4F92-BCF6-1694B5376546}" type="datetime1">
              <a:rPr lang="sk-SK">
                <a:solidFill>
                  <a:prstClr val="black">
                    <a:tint val="75000"/>
                  </a:prstClr>
                </a:solidFill>
              </a:rPr>
              <a:pPr>
                <a:defRPr/>
              </a:pPr>
              <a:t>7. 11. 2015</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14659293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C0986E95-5B52-41FF-AD1C-A87CDB6BF0FF}" type="datetime1">
              <a:rPr lang="sk-SK">
                <a:solidFill>
                  <a:prstClr val="black">
                    <a:tint val="75000"/>
                  </a:prstClr>
                </a:solidFill>
              </a:rPr>
              <a:pPr>
                <a:defRPr/>
              </a:pPr>
              <a:t>7. 11. 2015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69926184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2506F025-BEAD-40D6-8A5B-9E59CD4049E7}" type="datetime1">
              <a:rPr lang="sk-SK">
                <a:solidFill>
                  <a:prstClr val="black">
                    <a:tint val="75000"/>
                  </a:prstClr>
                </a:solidFill>
              </a:rPr>
              <a:pPr>
                <a:defRPr/>
              </a:pPr>
              <a:t>7. 11. 2015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8942059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98199748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8781915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31131814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486777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9359526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25794694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2196806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1485395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38150181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75452004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5478654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7887196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9325753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810236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2751641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23976992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84722295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60641746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5038583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49397474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9192220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18650604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7. 11. 2015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25406167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7. 11. 2015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63741069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7. 11. 2015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24610035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EC2E20CB-D028-4F7C-9226-4D60828C6E0E}" type="datetimeFigureOut">
              <a:rPr lang="sk-SK" smtClean="0">
                <a:solidFill>
                  <a:prstClr val="black">
                    <a:tint val="75000"/>
                  </a:prstClr>
                </a:solidFill>
              </a:rPr>
              <a:pPr/>
              <a:t>7. 11. 2015</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6651342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EC2E20CB-D028-4F7C-9226-4D60828C6E0E}" type="datetimeFigureOut">
              <a:rPr lang="sk-SK" smtClean="0">
                <a:solidFill>
                  <a:prstClr val="black">
                    <a:tint val="75000"/>
                  </a:prstClr>
                </a:solidFill>
              </a:rPr>
              <a:pPr/>
              <a:t>7. 11. 2015</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57712406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EC2E20CB-D028-4F7C-9226-4D60828C6E0E}" type="datetimeFigureOut">
              <a:rPr lang="sk-SK" smtClean="0">
                <a:solidFill>
                  <a:prstClr val="black">
                    <a:tint val="75000"/>
                  </a:prstClr>
                </a:solidFill>
              </a:rPr>
              <a:pPr/>
              <a:t>7. 11. 2015</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33745700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EC2E20CB-D028-4F7C-9226-4D60828C6E0E}" type="datetimeFigureOut">
              <a:rPr lang="sk-SK" smtClean="0">
                <a:solidFill>
                  <a:prstClr val="black">
                    <a:tint val="75000"/>
                  </a:prstClr>
                </a:solidFill>
              </a:rPr>
              <a:pPr/>
              <a:t>7. 11. 2015</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24145639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solidFill>
                  <a:prstClr val="black">
                    <a:tint val="75000"/>
                  </a:prstClr>
                </a:solidFill>
              </a:rPr>
              <a:pPr/>
              <a:t>7. 11. 2015</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792536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solidFill>
                  <a:prstClr val="black">
                    <a:tint val="75000"/>
                  </a:prstClr>
                </a:solidFill>
              </a:rPr>
              <a:pPr/>
              <a:t>7. 11. 2015</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6738219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7. 11. 2015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53239198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7. 11. 2015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76662146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a:prstGeom prst="rect">
            <a:avLst/>
          </a:prstGeo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196633526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obsahu 2"/>
          <p:cNvSpPr>
            <a:spLocks noGrp="1"/>
          </p:cNvSpPr>
          <p:nvPr>
            <p:ph idx="1"/>
          </p:nvPr>
        </p:nvSpPr>
        <p:spPr>
          <a:xfrm>
            <a:off x="457200" y="1600200"/>
            <a:ext cx="8229600" cy="4525963"/>
          </a:xfrm>
          <a:prstGeom prst="rect">
            <a:avLst/>
          </a:prstGeom>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96036021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122070377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305390694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149714334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40807218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19617181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a:prstGeom prst="rect">
            <a:avLst/>
          </a:prstGeo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92526992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a:prstGeom prst="rect">
            <a:avLst/>
          </a:prstGeo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176755082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1600200"/>
            <a:ext cx="8229600" cy="4525963"/>
          </a:xfrm>
          <a:prstGeom prst="rect">
            <a:avLst/>
          </a:prstGeo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371081202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a:prstGeom prst="rect">
            <a:avLst/>
          </a:prstGeo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a:prstGeom prst="rect">
            <a:avLst/>
          </a:prstGeo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endParaRPr lang="es-ES" altLang="sk-SK"/>
          </a:p>
        </p:txBody>
      </p:sp>
    </p:spTree>
    <p:extLst>
      <p:ext uri="{BB962C8B-B14F-4D97-AF65-F5344CB8AC3E}">
        <p14:creationId xmlns:p14="http://schemas.microsoft.com/office/powerpoint/2010/main" val="22903623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2E20CB-D028-4F7C-9226-4D60828C6E0E}" type="datetimeFigureOut">
              <a:rPr lang="sk-SK" smtClean="0"/>
              <a:t>7. 11. 2015</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6FEB48-5FC4-401C-992D-B28528745846}" type="slidenum">
              <a:rPr lang="sk-SK" smtClean="0"/>
              <a:t>‹#›</a:t>
            </a:fld>
            <a:endParaRPr lang="sk-SK"/>
          </a:p>
        </p:txBody>
      </p:sp>
    </p:spTree>
    <p:extLst>
      <p:ext uri="{BB962C8B-B14F-4D97-AF65-F5344CB8AC3E}">
        <p14:creationId xmlns:p14="http://schemas.microsoft.com/office/powerpoint/2010/main" val="16755158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E35F7C6-8771-488B-B0D2-E7F00E046739}" type="datetime1">
              <a:rPr lang="sk-SK">
                <a:solidFill>
                  <a:prstClr val="black">
                    <a:tint val="75000"/>
                  </a:prstClr>
                </a:solidFill>
              </a:rPr>
              <a:pPr>
                <a:defRPr/>
              </a:pPr>
              <a:t>7. 11. 2015</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8539255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06325184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51198-1298-4250-989F-9F45A9C36FF1}" type="datetimeFigureOut">
              <a:rPr lang="sk-SK" smtClean="0">
                <a:solidFill>
                  <a:prstClr val="black">
                    <a:tint val="75000"/>
                  </a:prstClr>
                </a:solidFill>
              </a:rPr>
              <a:pPr/>
              <a:t>7. 11. 2015</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22485913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2E20CB-D028-4F7C-9226-4D60828C6E0E}" type="datetimeFigureOut">
              <a:rPr lang="sk-SK" smtClean="0">
                <a:solidFill>
                  <a:prstClr val="black">
                    <a:tint val="75000"/>
                  </a:prstClr>
                </a:solidFill>
              </a:rPr>
              <a:pPr/>
              <a:t>7. 11. 2015</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674413107"/>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0000"/>
                </a:solidFill>
                <a:latin typeface="Arial" charset="0"/>
                <a:cs typeface="Arial" charset="0"/>
              </a:defRPr>
            </a:lvl1pPr>
          </a:lstStyle>
          <a:p>
            <a:pPr fontAlgn="base">
              <a:spcBef>
                <a:spcPct val="0"/>
              </a:spcBef>
              <a:spcAft>
                <a:spcPct val="0"/>
              </a:spcAft>
              <a:defRPr/>
            </a:pPr>
            <a:endParaRPr lang="es-ES" altLang="sk-SK"/>
          </a:p>
        </p:txBody>
      </p:sp>
    </p:spTree>
    <p:extLst>
      <p:ext uri="{BB962C8B-B14F-4D97-AF65-F5344CB8AC3E}">
        <p14:creationId xmlns:p14="http://schemas.microsoft.com/office/powerpoint/2010/main" val="93378897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46.xml"/><Relationship Id="rId5"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18" Type="http://schemas.openxmlformats.org/officeDocument/2006/relationships/image" Target="../media/image19.png"/><Relationship Id="rId3" Type="http://schemas.openxmlformats.org/officeDocument/2006/relationships/image" Target="../media/image4.png"/><Relationship Id="rId21" Type="http://schemas.openxmlformats.org/officeDocument/2006/relationships/image" Target="../media/image22.png"/><Relationship Id="rId7" Type="http://schemas.openxmlformats.org/officeDocument/2006/relationships/image" Target="../media/image8.png"/><Relationship Id="rId12" Type="http://schemas.openxmlformats.org/officeDocument/2006/relationships/image" Target="../media/image13.png"/><Relationship Id="rId17" Type="http://schemas.openxmlformats.org/officeDocument/2006/relationships/image" Target="../media/image18.png"/><Relationship Id="rId2" Type="http://schemas.openxmlformats.org/officeDocument/2006/relationships/image" Target="../media/image3.png"/><Relationship Id="rId16" Type="http://schemas.openxmlformats.org/officeDocument/2006/relationships/image" Target="../media/image17.png"/><Relationship Id="rId20"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png"/><Relationship Id="rId24" Type="http://schemas.openxmlformats.org/officeDocument/2006/relationships/image" Target="../media/image23.png"/><Relationship Id="rId5" Type="http://schemas.openxmlformats.org/officeDocument/2006/relationships/image" Target="../media/image6.gif"/><Relationship Id="rId15" Type="http://schemas.openxmlformats.org/officeDocument/2006/relationships/image" Target="../media/image16.png"/><Relationship Id="rId23" Type="http://schemas.openxmlformats.org/officeDocument/2006/relationships/slide" Target="slide17.xml"/><Relationship Id="rId10" Type="http://schemas.openxmlformats.org/officeDocument/2006/relationships/image" Target="../media/image11.png"/><Relationship Id="rId19" Type="http://schemas.openxmlformats.org/officeDocument/2006/relationships/image" Target="../media/image20.png"/><Relationship Id="rId4" Type="http://schemas.openxmlformats.org/officeDocument/2006/relationships/image" Target="../media/image5.png"/><Relationship Id="rId9" Type="http://schemas.openxmlformats.org/officeDocument/2006/relationships/image" Target="../media/image10.png"/><Relationship Id="rId14" Type="http://schemas.openxmlformats.org/officeDocument/2006/relationships/image" Target="../media/image15.png"/><Relationship Id="rId22"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image" Target="../media/image31.gif"/><Relationship Id="rId18" Type="http://schemas.openxmlformats.org/officeDocument/2006/relationships/slide" Target="slide15.xml"/><Relationship Id="rId26" Type="http://schemas.openxmlformats.org/officeDocument/2006/relationships/slide" Target="slide16.xml"/><Relationship Id="rId3" Type="http://schemas.openxmlformats.org/officeDocument/2006/relationships/image" Target="../media/image3.png"/><Relationship Id="rId21" Type="http://schemas.openxmlformats.org/officeDocument/2006/relationships/image" Target="../media/image35.gif"/><Relationship Id="rId34" Type="http://schemas.openxmlformats.org/officeDocument/2006/relationships/slide" Target="slide14.xml"/><Relationship Id="rId7" Type="http://schemas.openxmlformats.org/officeDocument/2006/relationships/image" Target="../media/image28.png"/><Relationship Id="rId12" Type="http://schemas.openxmlformats.org/officeDocument/2006/relationships/slide" Target="slide6.xml"/><Relationship Id="rId17" Type="http://schemas.openxmlformats.org/officeDocument/2006/relationships/image" Target="../media/image33.gif"/><Relationship Id="rId25" Type="http://schemas.openxmlformats.org/officeDocument/2006/relationships/image" Target="../media/image37.gif"/><Relationship Id="rId33" Type="http://schemas.openxmlformats.org/officeDocument/2006/relationships/image" Target="../media/image41.gif"/><Relationship Id="rId2" Type="http://schemas.openxmlformats.org/officeDocument/2006/relationships/image" Target="../media/image24.jpg"/><Relationship Id="rId16" Type="http://schemas.openxmlformats.org/officeDocument/2006/relationships/slide" Target="slide8.xml"/><Relationship Id="rId20" Type="http://schemas.openxmlformats.org/officeDocument/2006/relationships/slide" Target="slide17.xml"/><Relationship Id="rId29" Type="http://schemas.openxmlformats.org/officeDocument/2006/relationships/image" Target="../media/image39.gif"/><Relationship Id="rId1" Type="http://schemas.openxmlformats.org/officeDocument/2006/relationships/slideLayout" Target="../slideLayouts/slideLayout24.xml"/><Relationship Id="rId6" Type="http://schemas.openxmlformats.org/officeDocument/2006/relationships/image" Target="../media/image27.png"/><Relationship Id="rId11" Type="http://schemas.openxmlformats.org/officeDocument/2006/relationships/image" Target="../media/image30.gif"/><Relationship Id="rId24" Type="http://schemas.openxmlformats.org/officeDocument/2006/relationships/slide" Target="slide11.xml"/><Relationship Id="rId32" Type="http://schemas.openxmlformats.org/officeDocument/2006/relationships/slide" Target="slide9.xml"/><Relationship Id="rId37" Type="http://schemas.openxmlformats.org/officeDocument/2006/relationships/image" Target="../media/image43.gif"/><Relationship Id="rId5" Type="http://schemas.openxmlformats.org/officeDocument/2006/relationships/image" Target="../media/image26.png"/><Relationship Id="rId15" Type="http://schemas.openxmlformats.org/officeDocument/2006/relationships/image" Target="../media/image32.gif"/><Relationship Id="rId23" Type="http://schemas.openxmlformats.org/officeDocument/2006/relationships/image" Target="../media/image36.gif"/><Relationship Id="rId28" Type="http://schemas.openxmlformats.org/officeDocument/2006/relationships/slide" Target="slide12.xml"/><Relationship Id="rId36" Type="http://schemas.openxmlformats.org/officeDocument/2006/relationships/slide" Target="slide18.xml"/><Relationship Id="rId10" Type="http://schemas.openxmlformats.org/officeDocument/2006/relationships/slide" Target="slide4.xml"/><Relationship Id="rId19" Type="http://schemas.openxmlformats.org/officeDocument/2006/relationships/image" Target="../media/image34.gif"/><Relationship Id="rId31" Type="http://schemas.openxmlformats.org/officeDocument/2006/relationships/image" Target="../media/image40.gif"/><Relationship Id="rId4" Type="http://schemas.openxmlformats.org/officeDocument/2006/relationships/image" Target="../media/image25.jpg"/><Relationship Id="rId9" Type="http://schemas.openxmlformats.org/officeDocument/2006/relationships/image" Target="../media/image29.gif"/><Relationship Id="rId14" Type="http://schemas.openxmlformats.org/officeDocument/2006/relationships/slide" Target="slide7.xml"/><Relationship Id="rId22" Type="http://schemas.openxmlformats.org/officeDocument/2006/relationships/slide" Target="slide10.xml"/><Relationship Id="rId27" Type="http://schemas.openxmlformats.org/officeDocument/2006/relationships/image" Target="../media/image38.gif"/><Relationship Id="rId30" Type="http://schemas.openxmlformats.org/officeDocument/2006/relationships/slide" Target="slide13.xml"/><Relationship Id="rId35" Type="http://schemas.openxmlformats.org/officeDocument/2006/relationships/image" Target="../media/image42.gif"/></Relationships>
</file>

<file path=ppt/slides/_rels/slide4.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45.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5.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47.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6.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48.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49.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8.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0.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9.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1.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10.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2.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11.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3.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12.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4.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13.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5.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14.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6.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15.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7.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16.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8.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1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9.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18.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43.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0.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2.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3.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4.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23.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65.JPG"/><Relationship Id="rId1" Type="http://schemas.openxmlformats.org/officeDocument/2006/relationships/slideLayout" Target="../slideLayouts/slideLayout12.xml"/><Relationship Id="rId5" Type="http://schemas.openxmlformats.org/officeDocument/2006/relationships/image" Target="../media/image61.png"/><Relationship Id="rId4" Type="http://schemas.openxmlformats.org/officeDocument/2006/relationships/image" Target="../media/image67.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8.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9.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0.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1.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2.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29.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image" Target="../media/image73.JPG"/><Relationship Id="rId1" Type="http://schemas.openxmlformats.org/officeDocument/2006/relationships/slideLayout" Target="../slideLayouts/slideLayout12.xml"/><Relationship Id="rId5" Type="http://schemas.openxmlformats.org/officeDocument/2006/relationships/image" Target="../media/image61.png"/><Relationship Id="rId4" Type="http://schemas.openxmlformats.org/officeDocument/2006/relationships/image" Target="../media/image67.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5.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6.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7.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8.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9.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35.xml.rels><?xml version="1.0" encoding="UTF-8" standalone="yes"?>
<Relationships xmlns="http://schemas.openxmlformats.org/package/2006/relationships"><Relationship Id="rId3" Type="http://schemas.openxmlformats.org/officeDocument/2006/relationships/image" Target="../media/image81.JPG"/><Relationship Id="rId2" Type="http://schemas.openxmlformats.org/officeDocument/2006/relationships/image" Target="../media/image80.JPG"/><Relationship Id="rId1" Type="http://schemas.openxmlformats.org/officeDocument/2006/relationships/slideLayout" Target="../slideLayouts/slideLayout12.xml"/><Relationship Id="rId5" Type="http://schemas.openxmlformats.org/officeDocument/2006/relationships/image" Target="../media/image61.png"/><Relationship Id="rId4" Type="http://schemas.openxmlformats.org/officeDocument/2006/relationships/image" Target="../media/image67.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2.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3.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4.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5.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6.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41.xml.rels><?xml version="1.0" encoding="UTF-8" standalone="yes"?>
<Relationships xmlns="http://schemas.openxmlformats.org/package/2006/relationships"><Relationship Id="rId3" Type="http://schemas.openxmlformats.org/officeDocument/2006/relationships/image" Target="../media/image88.JPG"/><Relationship Id="rId2" Type="http://schemas.openxmlformats.org/officeDocument/2006/relationships/image" Target="../media/image87.JPG"/><Relationship Id="rId1" Type="http://schemas.openxmlformats.org/officeDocument/2006/relationships/slideLayout" Target="../slideLayouts/slideLayout12.xml"/><Relationship Id="rId5" Type="http://schemas.openxmlformats.org/officeDocument/2006/relationships/image" Target="../media/image61.png"/><Relationship Id="rId4" Type="http://schemas.openxmlformats.org/officeDocument/2006/relationships/image" Target="../media/image67.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9.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0.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1.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2.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46.xml.rels><?xml version="1.0" encoding="UTF-8" standalone="yes"?>
<Relationships xmlns="http://schemas.openxmlformats.org/package/2006/relationships"><Relationship Id="rId3" Type="http://schemas.openxmlformats.org/officeDocument/2006/relationships/image" Target="../media/image94.JPG"/><Relationship Id="rId2" Type="http://schemas.openxmlformats.org/officeDocument/2006/relationships/image" Target="../media/image93.JPG"/><Relationship Id="rId1" Type="http://schemas.openxmlformats.org/officeDocument/2006/relationships/slideLayout" Target="../slideLayouts/slideLayout12.xml"/><Relationship Id="rId5" Type="http://schemas.openxmlformats.org/officeDocument/2006/relationships/image" Target="../media/image61.png"/><Relationship Id="rId4" Type="http://schemas.openxmlformats.org/officeDocument/2006/relationships/image" Target="../media/image67.pn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5.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6.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7.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8.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9.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0.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1.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2.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3.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56.xml.rels><?xml version="1.0" encoding="UTF-8" standalone="yes"?>
<Relationships xmlns="http://schemas.openxmlformats.org/package/2006/relationships"><Relationship Id="rId3" Type="http://schemas.openxmlformats.org/officeDocument/2006/relationships/image" Target="../media/image105.JPG"/><Relationship Id="rId2" Type="http://schemas.openxmlformats.org/officeDocument/2006/relationships/image" Target="../media/image104.JPG"/><Relationship Id="rId1" Type="http://schemas.openxmlformats.org/officeDocument/2006/relationships/slideLayout" Target="../slideLayouts/slideLayout12.xml"/><Relationship Id="rId5" Type="http://schemas.openxmlformats.org/officeDocument/2006/relationships/image" Target="../media/image61.png"/><Relationship Id="rId4" Type="http://schemas.openxmlformats.org/officeDocument/2006/relationships/image" Target="../media/image67.png"/></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6.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7.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59.xml.rels><?xml version="1.0" encoding="UTF-8" standalone="yes"?>
<Relationships xmlns="http://schemas.openxmlformats.org/package/2006/relationships"><Relationship Id="rId3" Type="http://schemas.openxmlformats.org/officeDocument/2006/relationships/image" Target="../media/image109.JPG"/><Relationship Id="rId2" Type="http://schemas.openxmlformats.org/officeDocument/2006/relationships/image" Target="../media/image108.JPG"/><Relationship Id="rId1" Type="http://schemas.openxmlformats.org/officeDocument/2006/relationships/slideLayout" Target="../slideLayouts/slideLayout12.xml"/><Relationship Id="rId5" Type="http://schemas.openxmlformats.org/officeDocument/2006/relationships/image" Target="../media/image61.png"/><Relationship Id="rId4" Type="http://schemas.openxmlformats.org/officeDocument/2006/relationships/image" Target="../media/image67.png"/></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0.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1.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62.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image" Target="../media/image24.jpg"/><Relationship Id="rId1" Type="http://schemas.openxmlformats.org/officeDocument/2006/relationships/slideLayout" Target="../slideLayouts/slideLayout35.xml"/><Relationship Id="rId6" Type="http://schemas.openxmlformats.org/officeDocument/2006/relationships/hyperlink" Target="http://www.treklens.com/members/Cho/photos" TargetMode="External"/><Relationship Id="rId5" Type="http://schemas.openxmlformats.org/officeDocument/2006/relationships/image" Target="../media/image113.png"/><Relationship Id="rId4" Type="http://schemas.openxmlformats.org/officeDocument/2006/relationships/image" Target="../media/image3.png"/></Relationships>
</file>

<file path=ppt/slides/_rels/slide63.xml.rels><?xml version="1.0" encoding="UTF-8" standalone="yes"?>
<Relationships xmlns="http://schemas.openxmlformats.org/package/2006/relationships"><Relationship Id="rId8" Type="http://schemas.openxmlformats.org/officeDocument/2006/relationships/image" Target="../media/image117.png"/><Relationship Id="rId13" Type="http://schemas.openxmlformats.org/officeDocument/2006/relationships/hyperlink" Target="https://vk.com/mispps" TargetMode="External"/><Relationship Id="rId3" Type="http://schemas.openxmlformats.org/officeDocument/2006/relationships/image" Target="../media/image114.png"/><Relationship Id="rId7" Type="http://schemas.openxmlformats.org/officeDocument/2006/relationships/hyperlink" Target="https://www.facebook.com/mispps" TargetMode="External"/><Relationship Id="rId12" Type="http://schemas.openxmlformats.org/officeDocument/2006/relationships/image" Target="../media/image119.png"/><Relationship Id="rId2" Type="http://schemas.openxmlformats.org/officeDocument/2006/relationships/hyperlink" Target="http://www.mispps.com/" TargetMode="External"/><Relationship Id="rId1" Type="http://schemas.openxmlformats.org/officeDocument/2006/relationships/slideLayout" Target="../slideLayouts/slideLayout56.xml"/><Relationship Id="rId6" Type="http://schemas.openxmlformats.org/officeDocument/2006/relationships/image" Target="../media/image116.png"/><Relationship Id="rId11" Type="http://schemas.openxmlformats.org/officeDocument/2006/relationships/hyperlink" Target="https://plus.google.com/+Mispps/" TargetMode="External"/><Relationship Id="rId5" Type="http://schemas.openxmlformats.org/officeDocument/2006/relationships/image" Target="../media/image115.png"/><Relationship Id="rId15" Type="http://schemas.openxmlformats.org/officeDocument/2006/relationships/image" Target="../media/image121.png"/><Relationship Id="rId10" Type="http://schemas.openxmlformats.org/officeDocument/2006/relationships/image" Target="../media/image11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 name="Obrázok 1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sp>
        <p:nvSpPr>
          <p:cNvPr id="4" name="Obdĺžnik 3"/>
          <p:cNvSpPr/>
          <p:nvPr/>
        </p:nvSpPr>
        <p:spPr>
          <a:xfrm>
            <a:off x="1295636" y="692696"/>
            <a:ext cx="6552728" cy="790947"/>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rPr>
              <a:t>KOŠICE</a:t>
            </a:r>
            <a:endParaRPr lang="sk-SK" sz="8000" b="1" spc="50" dirty="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6" name="Obdĺžnik 15"/>
          <p:cNvSpPr/>
          <p:nvPr/>
        </p:nvSpPr>
        <p:spPr>
          <a:xfrm>
            <a:off x="2962423" y="1762443"/>
            <a:ext cx="3219151"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rPr>
              <a:t>SLOVAKIA</a:t>
            </a:r>
            <a:endParaRPr lang="sk-SK" sz="4800" b="1" spc="50" dirty="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907075561"/>
      </p:ext>
    </p:extLst>
  </p:cSld>
  <p:clrMapOvr>
    <a:masterClrMapping/>
  </p:clrMapOvr>
  <mc:AlternateContent xmlns:mc="http://schemas.openxmlformats.org/markup-compatibility/2006" xmlns:p14="http://schemas.microsoft.com/office/powerpoint/2010/main">
    <mc:Choice Requires="p14">
      <p:transition p14:dur="10" advClick="0" advTm="8000">
        <p:sndAc>
          <p:stSnd loop="1">
            <p:snd r:embed="rId2" name="xxx - Autumn Leaves.wav"/>
          </p:stSnd>
        </p:sndAc>
      </p:transition>
    </mc:Choice>
    <mc:Fallback xmlns="">
      <p:transition advClick="0" advTm="8000">
        <p:sndAc>
          <p:stSnd loop="1">
            <p:snd r:embed="rId5" name="xxx - Autumn Leav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3500"/>
                                  </p:stCondLst>
                                  <p:childTnLst>
                                    <p:animEffect transition="out" filter="fade">
                                      <p:cBhvr>
                                        <p:cTn id="6" dur="3500"/>
                                        <p:tgtEl>
                                          <p:spTgt spid="120"/>
                                        </p:tgtEl>
                                      </p:cBhvr>
                                    </p:animEffect>
                                    <p:set>
                                      <p:cBhvr>
                                        <p:cTn id="7" dur="1" fill="hold">
                                          <p:stCondLst>
                                            <p:cond delay="3499"/>
                                          </p:stCondLst>
                                        </p:cTn>
                                        <p:tgtEl>
                                          <p:spTgt spid="1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 name="Obrázok 12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020" y="5105815"/>
            <a:ext cx="1656184" cy="1589935"/>
          </a:xfrm>
          <a:prstGeom prst="rect">
            <a:avLst/>
          </a:prstGeom>
        </p:spPr>
      </p:pic>
      <p:pic>
        <p:nvPicPr>
          <p:cNvPr id="12" name="Obrázok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12560" y="-2069911"/>
            <a:ext cx="3809524" cy="2539683"/>
          </a:xfrm>
          <a:prstGeom prst="rect">
            <a:avLst/>
          </a:prstGeom>
          <a:effectLst>
            <a:innerShdw blurRad="152400" dist="50800" dir="9480000">
              <a:prstClr val="black">
                <a:alpha val="74000"/>
              </a:prstClr>
            </a:innerShdw>
          </a:effectLst>
        </p:spPr>
      </p:pic>
      <p:grpSp>
        <p:nvGrpSpPr>
          <p:cNvPr id="119" name="Skupina 118"/>
          <p:cNvGrpSpPr/>
          <p:nvPr/>
        </p:nvGrpSpPr>
        <p:grpSpPr>
          <a:xfrm>
            <a:off x="7662410" y="376687"/>
            <a:ext cx="1140260" cy="855196"/>
            <a:chOff x="7164288" y="641349"/>
            <a:chExt cx="1140260" cy="855196"/>
          </a:xfrm>
        </p:grpSpPr>
        <p:pic>
          <p:nvPicPr>
            <p:cNvPr id="15" name="Obrázok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64288" y="641350"/>
              <a:ext cx="1140260" cy="855195"/>
            </a:xfrm>
            <a:prstGeom prst="rect">
              <a:avLst/>
            </a:prstGeom>
          </p:spPr>
        </p:pic>
        <p:sp>
          <p:nvSpPr>
            <p:cNvPr id="14" name="Obdĺžnik 13"/>
            <p:cNvSpPr/>
            <p:nvPr/>
          </p:nvSpPr>
          <p:spPr>
            <a:xfrm>
              <a:off x="7164288" y="641349"/>
              <a:ext cx="1140260" cy="855195"/>
            </a:xfrm>
            <a:prstGeom prst="rect">
              <a:avLst/>
            </a:prstGeom>
            <a:solidFill>
              <a:schemeClr val="tx2">
                <a:lumMod val="20000"/>
                <a:lumOff val="80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grpSp>
      <p:grpSp>
        <p:nvGrpSpPr>
          <p:cNvPr id="114" name="Skupina 113"/>
          <p:cNvGrpSpPr/>
          <p:nvPr/>
        </p:nvGrpSpPr>
        <p:grpSpPr>
          <a:xfrm rot="409385">
            <a:off x="1883953" y="5583779"/>
            <a:ext cx="1348316" cy="900000"/>
            <a:chOff x="4447192" y="4366510"/>
            <a:chExt cx="1348316" cy="900000"/>
          </a:xfrm>
        </p:grpSpPr>
        <p:grpSp>
          <p:nvGrpSpPr>
            <p:cNvPr id="32" name="Skupina 31"/>
            <p:cNvGrpSpPr/>
            <p:nvPr/>
          </p:nvGrpSpPr>
          <p:grpSpPr>
            <a:xfrm>
              <a:off x="4447192" y="4366510"/>
              <a:ext cx="1348316" cy="900000"/>
              <a:chOff x="1674335" y="3501008"/>
              <a:chExt cx="1348316" cy="900000"/>
            </a:xfrm>
          </p:grpSpPr>
          <p:pic>
            <p:nvPicPr>
              <p:cNvPr id="17" name="Obrázok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8" name="BlokTextu 17"/>
              <p:cNvSpPr txBox="1"/>
              <p:nvPr/>
            </p:nvSpPr>
            <p:spPr>
              <a:xfrm>
                <a:off x="1853762" y="4024300"/>
                <a:ext cx="1157109" cy="184666"/>
              </a:xfrm>
              <a:prstGeom prst="rect">
                <a:avLst/>
              </a:prstGeom>
              <a:noFill/>
            </p:spPr>
            <p:txBody>
              <a:bodyPr wrap="square" rtlCol="0">
                <a:spAutoFit/>
              </a:bodyPr>
              <a:lstStyle/>
              <a:p>
                <a:pPr algn="ctr"/>
                <a:r>
                  <a:rPr lang="az-Cyrl-AZ" sz="600" i="1" u="sng" smtClean="0">
                    <a:solidFill>
                      <a:srgbClr val="082FAA"/>
                    </a:solidFill>
                    <a:latin typeface="Arial Black" panose="020B0A04020102020204" pitchFamily="34" charset="0"/>
                  </a:rPr>
                  <a:t>Кошице</a:t>
                </a:r>
                <a:endParaRPr lang="sk-SK" sz="600" i="1" u="sng">
                  <a:solidFill>
                    <a:srgbClr val="082FAA"/>
                  </a:solidFill>
                  <a:latin typeface="Cooper Std Black" pitchFamily="18" charset="0"/>
                </a:endParaRPr>
              </a:p>
            </p:txBody>
          </p:sp>
          <p:sp>
            <p:nvSpPr>
              <p:cNvPr id="19" name="BlokTextu 18"/>
              <p:cNvSpPr txBox="1"/>
              <p:nvPr/>
            </p:nvSpPr>
            <p:spPr>
              <a:xfrm>
                <a:off x="2037859" y="4126633"/>
                <a:ext cx="791663" cy="169277"/>
              </a:xfrm>
              <a:prstGeom prst="rect">
                <a:avLst/>
              </a:prstGeom>
              <a:noFill/>
            </p:spPr>
            <p:txBody>
              <a:bodyPr wrap="square" rtlCol="0">
                <a:spAutoFit/>
              </a:bodyPr>
              <a:lstStyle/>
              <a:p>
                <a:pPr algn="ctr"/>
                <a:r>
                  <a:rPr lang="az-Cyrl-AZ" sz="500" i="1">
                    <a:solidFill>
                      <a:srgbClr val="082FAA"/>
                    </a:solidFill>
                    <a:latin typeface="Arial Black" panose="020B0A04020102020204" pitchFamily="34" charset="0"/>
                  </a:rPr>
                  <a:t>Словакия</a:t>
                </a:r>
                <a:endParaRPr lang="sk-SK" sz="500" i="1">
                  <a:solidFill>
                    <a:srgbClr val="082FAA"/>
                  </a:solidFill>
                  <a:latin typeface="Arial Black" panose="020B0A04020102020204" pitchFamily="34" charset="0"/>
                </a:endParaRPr>
              </a:p>
            </p:txBody>
          </p:sp>
        </p:grpSp>
        <p:pic>
          <p:nvPicPr>
            <p:cNvPr id="99" name="Obrázok 98"/>
            <p:cNvPicPr>
              <a:picLocks noChangeAspect="1"/>
            </p:cNvPicPr>
            <p:nvPr/>
          </p:nvPicPr>
          <p:blipFill>
            <a:blip r:embed="rId7">
              <a:lum bright="70000" contrast="-70000"/>
              <a:extLst>
                <a:ext uri="{28A0092B-C50C-407E-A947-70E740481C1C}">
                  <a14:useLocalDpi xmlns:a14="http://schemas.microsoft.com/office/drawing/2010/main" val="0"/>
                </a:ext>
              </a:extLst>
            </a:blip>
            <a:stretch>
              <a:fillRect/>
            </a:stretch>
          </p:blipFill>
          <p:spPr>
            <a:xfrm>
              <a:off x="4464885" y="4437112"/>
              <a:ext cx="540000" cy="249233"/>
            </a:xfrm>
            <a:prstGeom prst="rect">
              <a:avLst/>
            </a:prstGeom>
          </p:spPr>
        </p:pic>
      </p:grpSp>
      <p:grpSp>
        <p:nvGrpSpPr>
          <p:cNvPr id="105" name="Skupina 104"/>
          <p:cNvGrpSpPr/>
          <p:nvPr/>
        </p:nvGrpSpPr>
        <p:grpSpPr>
          <a:xfrm rot="21098128">
            <a:off x="842094" y="5438304"/>
            <a:ext cx="1348316" cy="900000"/>
            <a:chOff x="4442170" y="287088"/>
            <a:chExt cx="1348316" cy="900000"/>
          </a:xfrm>
        </p:grpSpPr>
        <p:grpSp>
          <p:nvGrpSpPr>
            <p:cNvPr id="77" name="Skupina 76"/>
            <p:cNvGrpSpPr/>
            <p:nvPr/>
          </p:nvGrpSpPr>
          <p:grpSpPr>
            <a:xfrm>
              <a:off x="4442170" y="287088"/>
              <a:ext cx="1348316" cy="900000"/>
              <a:chOff x="1674335" y="3501008"/>
              <a:chExt cx="1348316" cy="900000"/>
            </a:xfrm>
          </p:grpSpPr>
          <p:pic>
            <p:nvPicPr>
              <p:cNvPr id="78" name="Obrázok 7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9" name="BlokTextu 78"/>
              <p:cNvSpPr txBox="1"/>
              <p:nvPr/>
            </p:nvSpPr>
            <p:spPr>
              <a:xfrm>
                <a:off x="1895005" y="4016606"/>
                <a:ext cx="1115863"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Košice</a:t>
                </a:r>
                <a:endParaRPr lang="sk-SK" sz="700" i="1" u="sng">
                  <a:solidFill>
                    <a:srgbClr val="082FAA"/>
                  </a:solidFill>
                  <a:latin typeface="Nadianne" panose="03020902050305070206" pitchFamily="66" charset="0"/>
                </a:endParaRPr>
              </a:p>
            </p:txBody>
          </p:sp>
          <p:sp>
            <p:nvSpPr>
              <p:cNvPr id="80" name="BlokTextu 79"/>
              <p:cNvSpPr txBox="1"/>
              <p:nvPr/>
            </p:nvSpPr>
            <p:spPr>
              <a:xfrm>
                <a:off x="2058189" y="4119403"/>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Slovensko</a:t>
                </a:r>
                <a:endParaRPr lang="sk-SK" sz="600" i="1">
                  <a:solidFill>
                    <a:srgbClr val="082FAA"/>
                  </a:solidFill>
                  <a:latin typeface="Nadianne" panose="03020902050305070206" pitchFamily="66" charset="0"/>
                </a:endParaRPr>
              </a:p>
            </p:txBody>
          </p:sp>
        </p:grpSp>
        <p:pic>
          <p:nvPicPr>
            <p:cNvPr id="89" name="Obrázok 88"/>
            <p:cNvPicPr>
              <a:picLocks noChangeAspect="1"/>
            </p:cNvPicPr>
            <p:nvPr/>
          </p:nvPicPr>
          <p:blipFill>
            <a:blip r:embed="rId8">
              <a:lum bright="70000" contrast="-70000"/>
              <a:extLst>
                <a:ext uri="{28A0092B-C50C-407E-A947-70E740481C1C}">
                  <a14:useLocalDpi xmlns:a14="http://schemas.microsoft.com/office/drawing/2010/main" val="0"/>
                </a:ext>
              </a:extLst>
            </a:blip>
            <a:stretch>
              <a:fillRect/>
            </a:stretch>
          </p:blipFill>
          <p:spPr>
            <a:xfrm>
              <a:off x="4442170" y="332656"/>
              <a:ext cx="540000" cy="249233"/>
            </a:xfrm>
            <a:prstGeom prst="rect">
              <a:avLst/>
            </a:prstGeom>
          </p:spPr>
        </p:pic>
      </p:grpSp>
      <p:grpSp>
        <p:nvGrpSpPr>
          <p:cNvPr id="107" name="Skupina 106"/>
          <p:cNvGrpSpPr/>
          <p:nvPr/>
        </p:nvGrpSpPr>
        <p:grpSpPr>
          <a:xfrm>
            <a:off x="1361953" y="4980729"/>
            <a:ext cx="1348316" cy="900000"/>
            <a:chOff x="4442170" y="1305083"/>
            <a:chExt cx="1348316" cy="900000"/>
          </a:xfrm>
        </p:grpSpPr>
        <p:grpSp>
          <p:nvGrpSpPr>
            <p:cNvPr id="65" name="Skupina 64"/>
            <p:cNvGrpSpPr/>
            <p:nvPr/>
          </p:nvGrpSpPr>
          <p:grpSpPr>
            <a:xfrm>
              <a:off x="4442170" y="1305083"/>
              <a:ext cx="1348316" cy="900000"/>
              <a:chOff x="1674335" y="3501008"/>
              <a:chExt cx="1348316" cy="900000"/>
            </a:xfrm>
          </p:grpSpPr>
          <p:pic>
            <p:nvPicPr>
              <p:cNvPr id="66" name="Obrázok 6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7" name="BlokTextu 66"/>
              <p:cNvSpPr txBox="1"/>
              <p:nvPr/>
            </p:nvSpPr>
            <p:spPr>
              <a:xfrm>
                <a:off x="1944335" y="4016606"/>
                <a:ext cx="1066534"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Košice</a:t>
                </a:r>
                <a:endParaRPr lang="sk-SK" sz="700" i="1" u="sng">
                  <a:solidFill>
                    <a:srgbClr val="082FAA"/>
                  </a:solidFill>
                  <a:latin typeface="Nadianne" panose="03020902050305070206" pitchFamily="66" charset="0"/>
                </a:endParaRPr>
              </a:p>
            </p:txBody>
          </p:sp>
          <p:sp>
            <p:nvSpPr>
              <p:cNvPr id="68" name="BlokTextu 67"/>
              <p:cNvSpPr txBox="1"/>
              <p:nvPr/>
            </p:nvSpPr>
            <p:spPr>
              <a:xfrm>
                <a:off x="2078449" y="4132709"/>
                <a:ext cx="791663" cy="184666"/>
              </a:xfrm>
              <a:prstGeom prst="rect">
                <a:avLst/>
              </a:prstGeom>
              <a:noFill/>
            </p:spPr>
            <p:txBody>
              <a:bodyPr wrap="square" rtlCol="0">
                <a:spAutoFit/>
              </a:bodyPr>
              <a:lstStyle/>
              <a:p>
                <a:pPr algn="ctr"/>
                <a:r>
                  <a:rPr lang="sk-SK" sz="600" b="1" i="1" smtClean="0">
                    <a:solidFill>
                      <a:srgbClr val="082FAA"/>
                    </a:solidFill>
                    <a:latin typeface="Nadianne" panose="03020902050305070206" pitchFamily="66" charset="0"/>
                  </a:rPr>
                  <a:t>Eslovaquia</a:t>
                </a:r>
                <a:endParaRPr lang="sk-SK" sz="600" b="1" i="1">
                  <a:solidFill>
                    <a:srgbClr val="082FAA"/>
                  </a:solidFill>
                  <a:latin typeface="Nadianne" panose="03020902050305070206" pitchFamily="66" charset="0"/>
                </a:endParaRPr>
              </a:p>
            </p:txBody>
          </p:sp>
        </p:grpSp>
        <p:pic>
          <p:nvPicPr>
            <p:cNvPr id="91" name="Obrázok 90"/>
            <p:cNvPicPr>
              <a:picLocks/>
            </p:cNvPicPr>
            <p:nvPr/>
          </p:nvPicPr>
          <p:blipFill>
            <a:blip r:embed="rId9">
              <a:lum bright="70000" contrast="-70000"/>
              <a:extLst>
                <a:ext uri="{28A0092B-C50C-407E-A947-70E740481C1C}">
                  <a14:useLocalDpi xmlns:a14="http://schemas.microsoft.com/office/drawing/2010/main" val="0"/>
                </a:ext>
              </a:extLst>
            </a:blip>
            <a:stretch>
              <a:fillRect/>
            </a:stretch>
          </p:blipFill>
          <p:spPr>
            <a:xfrm>
              <a:off x="4460170" y="1340768"/>
              <a:ext cx="504000" cy="249233"/>
            </a:xfrm>
            <a:prstGeom prst="rect">
              <a:avLst/>
            </a:prstGeom>
          </p:spPr>
        </p:pic>
      </p:grpSp>
      <p:grpSp>
        <p:nvGrpSpPr>
          <p:cNvPr id="108" name="Skupina 107"/>
          <p:cNvGrpSpPr/>
          <p:nvPr/>
        </p:nvGrpSpPr>
        <p:grpSpPr>
          <a:xfrm rot="21002913">
            <a:off x="2223256" y="5318795"/>
            <a:ext cx="1348316" cy="900000"/>
            <a:chOff x="5940152" y="1305083"/>
            <a:chExt cx="1348316" cy="900000"/>
          </a:xfrm>
        </p:grpSpPr>
        <p:grpSp>
          <p:nvGrpSpPr>
            <p:cNvPr id="69" name="Skupina 68"/>
            <p:cNvGrpSpPr/>
            <p:nvPr/>
          </p:nvGrpSpPr>
          <p:grpSpPr>
            <a:xfrm>
              <a:off x="5940152" y="1305083"/>
              <a:ext cx="1348316" cy="900000"/>
              <a:chOff x="1674335" y="3501008"/>
              <a:chExt cx="1348316" cy="900000"/>
            </a:xfrm>
          </p:grpSpPr>
          <p:pic>
            <p:nvPicPr>
              <p:cNvPr id="70" name="Obrázok 6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1" name="BlokTextu 70"/>
              <p:cNvSpPr txBox="1"/>
              <p:nvPr/>
            </p:nvSpPr>
            <p:spPr>
              <a:xfrm>
                <a:off x="1808419" y="4016607"/>
                <a:ext cx="1202451"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Košice</a:t>
                </a:r>
                <a:endParaRPr lang="sk-SK" sz="700" i="1" u="sng">
                  <a:solidFill>
                    <a:srgbClr val="082FAA"/>
                  </a:solidFill>
                  <a:latin typeface="Nadianne" panose="03020902050305070206" pitchFamily="66" charset="0"/>
                </a:endParaRPr>
              </a:p>
            </p:txBody>
          </p:sp>
          <p:sp>
            <p:nvSpPr>
              <p:cNvPr id="72" name="BlokTextu 71"/>
              <p:cNvSpPr txBox="1"/>
              <p:nvPr/>
            </p:nvSpPr>
            <p:spPr>
              <a:xfrm>
                <a:off x="2001287" y="4125447"/>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Slovacchia</a:t>
                </a:r>
                <a:endParaRPr lang="sk-SK" sz="600" i="1">
                  <a:solidFill>
                    <a:srgbClr val="082FAA"/>
                  </a:solidFill>
                  <a:latin typeface="Nadianne" panose="03020902050305070206" pitchFamily="66" charset="0"/>
                </a:endParaRPr>
              </a:p>
            </p:txBody>
          </p:sp>
        </p:grpSp>
        <p:pic>
          <p:nvPicPr>
            <p:cNvPr id="93" name="Obrázok 92"/>
            <p:cNvPicPr>
              <a:picLocks noChangeAspect="1"/>
            </p:cNvPicPr>
            <p:nvPr/>
          </p:nvPicPr>
          <p:blipFill>
            <a:blip r:embed="rId10">
              <a:lum bright="70000" contrast="-70000"/>
              <a:extLst>
                <a:ext uri="{28A0092B-C50C-407E-A947-70E740481C1C}">
                  <a14:useLocalDpi xmlns:a14="http://schemas.microsoft.com/office/drawing/2010/main" val="0"/>
                </a:ext>
              </a:extLst>
            </a:blip>
            <a:stretch>
              <a:fillRect/>
            </a:stretch>
          </p:blipFill>
          <p:spPr>
            <a:xfrm>
              <a:off x="5958184" y="1341300"/>
              <a:ext cx="540000" cy="249233"/>
            </a:xfrm>
            <a:prstGeom prst="rect">
              <a:avLst/>
            </a:prstGeom>
          </p:spPr>
        </p:pic>
      </p:grpSp>
      <p:grpSp>
        <p:nvGrpSpPr>
          <p:cNvPr id="113" name="Skupina 112"/>
          <p:cNvGrpSpPr/>
          <p:nvPr/>
        </p:nvGrpSpPr>
        <p:grpSpPr>
          <a:xfrm rot="21103564">
            <a:off x="1574543" y="5653878"/>
            <a:ext cx="1348316" cy="900000"/>
            <a:chOff x="5941578" y="3356992"/>
            <a:chExt cx="1348316" cy="900000"/>
          </a:xfrm>
        </p:grpSpPr>
        <p:grpSp>
          <p:nvGrpSpPr>
            <p:cNvPr id="45" name="Skupina 44"/>
            <p:cNvGrpSpPr/>
            <p:nvPr/>
          </p:nvGrpSpPr>
          <p:grpSpPr>
            <a:xfrm>
              <a:off x="5941578" y="3356992"/>
              <a:ext cx="1348316" cy="900000"/>
              <a:chOff x="1674335" y="3501008"/>
              <a:chExt cx="1348316" cy="900000"/>
            </a:xfrm>
          </p:grpSpPr>
          <p:pic>
            <p:nvPicPr>
              <p:cNvPr id="46" name="Obrázok 4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7" name="BlokTextu 46"/>
              <p:cNvSpPr txBox="1"/>
              <p:nvPr/>
            </p:nvSpPr>
            <p:spPr>
              <a:xfrm>
                <a:off x="1869867" y="4016606"/>
                <a:ext cx="1141001"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Košice</a:t>
                </a:r>
                <a:endParaRPr lang="sk-SK" sz="700" i="1" u="sng">
                  <a:solidFill>
                    <a:srgbClr val="082FAA"/>
                  </a:solidFill>
                  <a:latin typeface="Nadianne" panose="03020902050305070206" pitchFamily="66" charset="0"/>
                </a:endParaRPr>
              </a:p>
            </p:txBody>
          </p:sp>
          <p:sp>
            <p:nvSpPr>
              <p:cNvPr id="48" name="BlokTextu 47"/>
              <p:cNvSpPr txBox="1"/>
              <p:nvPr/>
            </p:nvSpPr>
            <p:spPr>
              <a:xfrm>
                <a:off x="2043170" y="4139740"/>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Slowakije</a:t>
                </a:r>
              </a:p>
            </p:txBody>
          </p:sp>
        </p:grpSp>
        <p:pic>
          <p:nvPicPr>
            <p:cNvPr id="102" name="Obrázok 101"/>
            <p:cNvPicPr>
              <a:picLocks/>
            </p:cNvPicPr>
            <p:nvPr/>
          </p:nvPicPr>
          <p:blipFill>
            <a:blip r:embed="rId11">
              <a:lum bright="70000" contrast="-70000"/>
              <a:extLst>
                <a:ext uri="{28A0092B-C50C-407E-A947-70E740481C1C}">
                  <a14:useLocalDpi xmlns:a14="http://schemas.microsoft.com/office/drawing/2010/main" val="0"/>
                </a:ext>
              </a:extLst>
            </a:blip>
            <a:stretch>
              <a:fillRect/>
            </a:stretch>
          </p:blipFill>
          <p:spPr>
            <a:xfrm>
              <a:off x="5945361" y="3429000"/>
              <a:ext cx="540000" cy="252000"/>
            </a:xfrm>
            <a:prstGeom prst="rect">
              <a:avLst/>
            </a:prstGeom>
          </p:spPr>
        </p:pic>
      </p:grpSp>
      <p:grpSp>
        <p:nvGrpSpPr>
          <p:cNvPr id="109" name="Skupina 108"/>
          <p:cNvGrpSpPr/>
          <p:nvPr/>
        </p:nvGrpSpPr>
        <p:grpSpPr>
          <a:xfrm rot="462281">
            <a:off x="2680876" y="4749222"/>
            <a:ext cx="1348316" cy="900000"/>
            <a:chOff x="4447192" y="2335642"/>
            <a:chExt cx="1348316" cy="900000"/>
          </a:xfrm>
        </p:grpSpPr>
        <p:grpSp>
          <p:nvGrpSpPr>
            <p:cNvPr id="53" name="Skupina 52"/>
            <p:cNvGrpSpPr/>
            <p:nvPr/>
          </p:nvGrpSpPr>
          <p:grpSpPr>
            <a:xfrm>
              <a:off x="4447192" y="2335642"/>
              <a:ext cx="1348316" cy="900000"/>
              <a:chOff x="1674335" y="3501008"/>
              <a:chExt cx="1348316" cy="900000"/>
            </a:xfrm>
          </p:grpSpPr>
          <p:pic>
            <p:nvPicPr>
              <p:cNvPr id="54" name="Obrázok 5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5" name="BlokTextu 54"/>
              <p:cNvSpPr txBox="1"/>
              <p:nvPr/>
            </p:nvSpPr>
            <p:spPr>
              <a:xfrm>
                <a:off x="1837897" y="4016607"/>
                <a:ext cx="1172974" cy="200055"/>
              </a:xfrm>
              <a:prstGeom prst="rect">
                <a:avLst/>
              </a:prstGeom>
              <a:noFill/>
            </p:spPr>
            <p:txBody>
              <a:bodyPr wrap="square" rtlCol="0">
                <a:spAutoFit/>
              </a:bodyPr>
              <a:lstStyle/>
              <a:p>
                <a:pPr algn="ctr"/>
                <a:r>
                  <a:rPr lang="sk-SK" sz="700" i="1" smtClean="0">
                    <a:solidFill>
                      <a:srgbClr val="082FAA"/>
                    </a:solidFill>
                    <a:latin typeface="Nadianne" panose="03020902050305070206" pitchFamily="66" charset="0"/>
                  </a:rPr>
                  <a:t>Kassa</a:t>
                </a:r>
                <a:endParaRPr lang="sk-SK" sz="700" i="1">
                  <a:solidFill>
                    <a:srgbClr val="082FAA"/>
                  </a:solidFill>
                  <a:latin typeface="Nadianne" panose="03020902050305070206" pitchFamily="66" charset="0"/>
                </a:endParaRPr>
              </a:p>
            </p:txBody>
          </p:sp>
          <p:sp>
            <p:nvSpPr>
              <p:cNvPr id="56" name="BlokTextu 55"/>
              <p:cNvSpPr txBox="1"/>
              <p:nvPr/>
            </p:nvSpPr>
            <p:spPr>
              <a:xfrm>
                <a:off x="2043966" y="4142545"/>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Szlovákia</a:t>
                </a:r>
                <a:endParaRPr lang="sk-SK" sz="600" i="1">
                  <a:solidFill>
                    <a:srgbClr val="082FAA"/>
                  </a:solidFill>
                  <a:latin typeface="Nadianne" panose="03020902050305070206" pitchFamily="66" charset="0"/>
                </a:endParaRPr>
              </a:p>
            </p:txBody>
          </p:sp>
        </p:grpSp>
        <p:pic>
          <p:nvPicPr>
            <p:cNvPr id="95" name="Obrázok 94"/>
            <p:cNvPicPr>
              <a:picLocks noChangeAspect="1"/>
            </p:cNvPicPr>
            <p:nvPr/>
          </p:nvPicPr>
          <p:blipFill>
            <a:blip r:embed="rId12">
              <a:lum bright="70000" contrast="-70000"/>
              <a:extLst>
                <a:ext uri="{28A0092B-C50C-407E-A947-70E740481C1C}">
                  <a14:useLocalDpi xmlns:a14="http://schemas.microsoft.com/office/drawing/2010/main" val="0"/>
                </a:ext>
              </a:extLst>
            </a:blip>
            <a:stretch>
              <a:fillRect/>
            </a:stretch>
          </p:blipFill>
          <p:spPr>
            <a:xfrm>
              <a:off x="4460170" y="2420888"/>
              <a:ext cx="540000" cy="249233"/>
            </a:xfrm>
            <a:prstGeom prst="rect">
              <a:avLst/>
            </a:prstGeom>
          </p:spPr>
        </p:pic>
      </p:grpSp>
      <p:grpSp>
        <p:nvGrpSpPr>
          <p:cNvPr id="117" name="Skupina 116"/>
          <p:cNvGrpSpPr/>
          <p:nvPr/>
        </p:nvGrpSpPr>
        <p:grpSpPr>
          <a:xfrm rot="21190484">
            <a:off x="2303882" y="4558567"/>
            <a:ext cx="1348316" cy="900000"/>
            <a:chOff x="5941578" y="4365104"/>
            <a:chExt cx="1348316" cy="900000"/>
          </a:xfrm>
        </p:grpSpPr>
        <p:grpSp>
          <p:nvGrpSpPr>
            <p:cNvPr id="33" name="Skupina 32"/>
            <p:cNvGrpSpPr/>
            <p:nvPr/>
          </p:nvGrpSpPr>
          <p:grpSpPr>
            <a:xfrm>
              <a:off x="5941578" y="4365104"/>
              <a:ext cx="1348316" cy="900000"/>
              <a:chOff x="1674335" y="3501008"/>
              <a:chExt cx="1348316" cy="900000"/>
            </a:xfrm>
          </p:grpSpPr>
          <p:pic>
            <p:nvPicPr>
              <p:cNvPr id="34" name="Obrázok 3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5" name="BlokTextu 34"/>
              <p:cNvSpPr txBox="1"/>
              <p:nvPr/>
            </p:nvSpPr>
            <p:spPr>
              <a:xfrm>
                <a:off x="2021421" y="4016606"/>
                <a:ext cx="989448"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Košice</a:t>
                </a:r>
                <a:endParaRPr lang="sk-SK" sz="700" i="1" u="sng">
                  <a:solidFill>
                    <a:srgbClr val="082FAA"/>
                  </a:solidFill>
                  <a:latin typeface="Nadianne" panose="03020902050305070206" pitchFamily="66" charset="0"/>
                </a:endParaRPr>
              </a:p>
            </p:txBody>
          </p:sp>
          <p:sp>
            <p:nvSpPr>
              <p:cNvPr id="36" name="BlokTextu 35"/>
              <p:cNvSpPr txBox="1"/>
              <p:nvPr/>
            </p:nvSpPr>
            <p:spPr>
              <a:xfrm>
                <a:off x="2120313" y="4137414"/>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Slovakien</a:t>
                </a:r>
              </a:p>
            </p:txBody>
          </p:sp>
        </p:grpSp>
        <p:pic>
          <p:nvPicPr>
            <p:cNvPr id="98" name="Obrázok 97"/>
            <p:cNvPicPr>
              <a:picLocks noChangeAspect="1"/>
            </p:cNvPicPr>
            <p:nvPr/>
          </p:nvPicPr>
          <p:blipFill>
            <a:blip r:embed="rId13">
              <a:lum bright="70000" contrast="-70000"/>
              <a:extLst>
                <a:ext uri="{28A0092B-C50C-407E-A947-70E740481C1C}">
                  <a14:useLocalDpi xmlns:a14="http://schemas.microsoft.com/office/drawing/2010/main" val="0"/>
                </a:ext>
              </a:extLst>
            </a:blip>
            <a:stretch>
              <a:fillRect/>
            </a:stretch>
          </p:blipFill>
          <p:spPr>
            <a:xfrm>
              <a:off x="5964500" y="4437111"/>
              <a:ext cx="540000" cy="249233"/>
            </a:xfrm>
            <a:prstGeom prst="rect">
              <a:avLst/>
            </a:prstGeom>
          </p:spPr>
        </p:pic>
      </p:grpSp>
      <p:grpSp>
        <p:nvGrpSpPr>
          <p:cNvPr id="116" name="Skupina 115"/>
          <p:cNvGrpSpPr/>
          <p:nvPr/>
        </p:nvGrpSpPr>
        <p:grpSpPr>
          <a:xfrm rot="459796">
            <a:off x="1123552" y="4637140"/>
            <a:ext cx="1348316" cy="900000"/>
            <a:chOff x="7452320" y="3356992"/>
            <a:chExt cx="1348316" cy="900000"/>
          </a:xfrm>
        </p:grpSpPr>
        <p:grpSp>
          <p:nvGrpSpPr>
            <p:cNvPr id="49" name="Skupina 48"/>
            <p:cNvGrpSpPr/>
            <p:nvPr/>
          </p:nvGrpSpPr>
          <p:grpSpPr>
            <a:xfrm>
              <a:off x="7452320" y="3356992"/>
              <a:ext cx="1348316" cy="900000"/>
              <a:chOff x="1674335" y="3501008"/>
              <a:chExt cx="1348316" cy="900000"/>
            </a:xfrm>
          </p:grpSpPr>
          <p:pic>
            <p:nvPicPr>
              <p:cNvPr id="50" name="Obrázok 4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1" name="BlokTextu 50"/>
              <p:cNvSpPr txBox="1"/>
              <p:nvPr/>
            </p:nvSpPr>
            <p:spPr>
              <a:xfrm>
                <a:off x="1950726" y="4016606"/>
                <a:ext cx="1060143"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Kösice</a:t>
                </a:r>
              </a:p>
            </p:txBody>
          </p:sp>
          <p:sp>
            <p:nvSpPr>
              <p:cNvPr id="52" name="BlokTextu 51"/>
              <p:cNvSpPr txBox="1"/>
              <p:nvPr/>
            </p:nvSpPr>
            <p:spPr>
              <a:xfrm>
                <a:off x="2077236" y="4137788"/>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Slovakya</a:t>
                </a:r>
              </a:p>
            </p:txBody>
          </p:sp>
        </p:grpSp>
        <p:pic>
          <p:nvPicPr>
            <p:cNvPr id="97" name="Obrázok 96"/>
            <p:cNvPicPr>
              <a:picLocks noChangeAspect="1"/>
            </p:cNvPicPr>
            <p:nvPr/>
          </p:nvPicPr>
          <p:blipFill>
            <a:blip r:embed="rId14">
              <a:lum bright="70000" contrast="-70000"/>
              <a:extLst>
                <a:ext uri="{28A0092B-C50C-407E-A947-70E740481C1C}">
                  <a14:useLocalDpi xmlns:a14="http://schemas.microsoft.com/office/drawing/2010/main" val="0"/>
                </a:ext>
              </a:extLst>
            </a:blip>
            <a:stretch>
              <a:fillRect/>
            </a:stretch>
          </p:blipFill>
          <p:spPr>
            <a:xfrm>
              <a:off x="7466889" y="3421680"/>
              <a:ext cx="540000" cy="249233"/>
            </a:xfrm>
            <a:prstGeom prst="rect">
              <a:avLst/>
            </a:prstGeom>
          </p:spPr>
        </p:pic>
      </p:grpSp>
      <p:grpSp>
        <p:nvGrpSpPr>
          <p:cNvPr id="115" name="Skupina 114"/>
          <p:cNvGrpSpPr/>
          <p:nvPr/>
        </p:nvGrpSpPr>
        <p:grpSpPr>
          <a:xfrm rot="20769491">
            <a:off x="2725763" y="5617135"/>
            <a:ext cx="1348316" cy="900000"/>
            <a:chOff x="7429462" y="4365104"/>
            <a:chExt cx="1348316" cy="900000"/>
          </a:xfrm>
        </p:grpSpPr>
        <p:grpSp>
          <p:nvGrpSpPr>
            <p:cNvPr id="37" name="Skupina 36"/>
            <p:cNvGrpSpPr/>
            <p:nvPr/>
          </p:nvGrpSpPr>
          <p:grpSpPr>
            <a:xfrm>
              <a:off x="7429462" y="4365104"/>
              <a:ext cx="1348316" cy="900000"/>
              <a:chOff x="1674335" y="3501008"/>
              <a:chExt cx="1348316" cy="900000"/>
            </a:xfrm>
          </p:grpSpPr>
          <p:pic>
            <p:nvPicPr>
              <p:cNvPr id="38" name="Obrázok 3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9" name="BlokTextu 38"/>
              <p:cNvSpPr txBox="1"/>
              <p:nvPr/>
            </p:nvSpPr>
            <p:spPr>
              <a:xfrm>
                <a:off x="2021421" y="4016606"/>
                <a:ext cx="989448" cy="200055"/>
              </a:xfrm>
              <a:prstGeom prst="rect">
                <a:avLst/>
              </a:prstGeom>
              <a:noFill/>
            </p:spPr>
            <p:txBody>
              <a:bodyPr wrap="square" rtlCol="0">
                <a:spAutoFit/>
              </a:bodyPr>
              <a:lstStyle/>
              <a:p>
                <a:pPr algn="ctr" rtl="1"/>
                <a:r>
                  <a:rPr lang="he-IL" sz="700" b="1" i="1" u="sng">
                    <a:solidFill>
                      <a:srgbClr val="082FAA"/>
                    </a:solidFill>
                    <a:latin typeface="Nadianne" panose="03020902050305070206" pitchFamily="66" charset="0"/>
                  </a:rPr>
                  <a:t>קושיצה</a:t>
                </a:r>
                <a:endParaRPr lang="sk-SK" sz="700" b="1" i="1" u="sng">
                  <a:solidFill>
                    <a:srgbClr val="082FAA"/>
                  </a:solidFill>
                  <a:latin typeface="Nadianne" panose="03020902050305070206" pitchFamily="66" charset="0"/>
                </a:endParaRPr>
              </a:p>
            </p:txBody>
          </p:sp>
          <p:sp>
            <p:nvSpPr>
              <p:cNvPr id="40" name="BlokTextu 39"/>
              <p:cNvSpPr txBox="1"/>
              <p:nvPr/>
            </p:nvSpPr>
            <p:spPr>
              <a:xfrm>
                <a:off x="2120313" y="4137414"/>
                <a:ext cx="791663" cy="184666"/>
              </a:xfrm>
              <a:prstGeom prst="rect">
                <a:avLst/>
              </a:prstGeom>
              <a:noFill/>
            </p:spPr>
            <p:txBody>
              <a:bodyPr wrap="square" rtlCol="0">
                <a:spAutoFit/>
              </a:bodyPr>
              <a:lstStyle/>
              <a:p>
                <a:pPr algn="ctr"/>
                <a:r>
                  <a:rPr lang="he-IL" sz="600" b="1" i="1">
                    <a:solidFill>
                      <a:srgbClr val="082FAA"/>
                    </a:solidFill>
                    <a:latin typeface="Cupertino" pitchFamily="2" charset="0"/>
                  </a:rPr>
                  <a:t>סלובקיה</a:t>
                </a:r>
                <a:endParaRPr lang="sk-SK" sz="600" b="1" i="1">
                  <a:solidFill>
                    <a:srgbClr val="082FAA"/>
                  </a:solidFill>
                  <a:latin typeface="Cupertino" pitchFamily="2" charset="0"/>
                </a:endParaRPr>
              </a:p>
            </p:txBody>
          </p:sp>
        </p:grpSp>
        <p:pic>
          <p:nvPicPr>
            <p:cNvPr id="103" name="Obrázok 102"/>
            <p:cNvPicPr>
              <a:picLocks noChangeAspect="1"/>
            </p:cNvPicPr>
            <p:nvPr/>
          </p:nvPicPr>
          <p:blipFill>
            <a:blip r:embed="rId15">
              <a:lum bright="70000" contrast="-70000"/>
              <a:extLst>
                <a:ext uri="{28A0092B-C50C-407E-A947-70E740481C1C}">
                  <a14:useLocalDpi xmlns:a14="http://schemas.microsoft.com/office/drawing/2010/main" val="0"/>
                </a:ext>
              </a:extLst>
            </a:blip>
            <a:stretch>
              <a:fillRect/>
            </a:stretch>
          </p:blipFill>
          <p:spPr>
            <a:xfrm>
              <a:off x="7452320" y="4437110"/>
              <a:ext cx="540000" cy="249233"/>
            </a:xfrm>
            <a:prstGeom prst="rect">
              <a:avLst/>
            </a:prstGeom>
          </p:spPr>
        </p:pic>
      </p:grpSp>
      <p:grpSp>
        <p:nvGrpSpPr>
          <p:cNvPr id="110" name="Skupina 109"/>
          <p:cNvGrpSpPr/>
          <p:nvPr/>
        </p:nvGrpSpPr>
        <p:grpSpPr>
          <a:xfrm rot="651171">
            <a:off x="1232717" y="5146355"/>
            <a:ext cx="1348316" cy="900000"/>
            <a:chOff x="5945361" y="2335642"/>
            <a:chExt cx="1348316" cy="900000"/>
          </a:xfrm>
        </p:grpSpPr>
        <p:grpSp>
          <p:nvGrpSpPr>
            <p:cNvPr id="57" name="Skupina 56"/>
            <p:cNvGrpSpPr/>
            <p:nvPr/>
          </p:nvGrpSpPr>
          <p:grpSpPr>
            <a:xfrm>
              <a:off x="5945361" y="2335642"/>
              <a:ext cx="1348316" cy="900000"/>
              <a:chOff x="1674335" y="3501008"/>
              <a:chExt cx="1348316" cy="900000"/>
            </a:xfrm>
          </p:grpSpPr>
          <p:pic>
            <p:nvPicPr>
              <p:cNvPr id="58" name="Obrázok 5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9" name="BlokTextu 58"/>
              <p:cNvSpPr txBox="1"/>
              <p:nvPr/>
            </p:nvSpPr>
            <p:spPr>
              <a:xfrm>
                <a:off x="1792233" y="4016605"/>
                <a:ext cx="1218636"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Košice</a:t>
                </a:r>
                <a:endParaRPr lang="sk-SK" sz="700" i="1" u="sng">
                  <a:solidFill>
                    <a:srgbClr val="082FAA"/>
                  </a:solidFill>
                  <a:latin typeface="Nadianne" panose="03020902050305070206" pitchFamily="66" charset="0"/>
                </a:endParaRPr>
              </a:p>
            </p:txBody>
          </p:sp>
          <p:sp>
            <p:nvSpPr>
              <p:cNvPr id="60" name="BlokTextu 59"/>
              <p:cNvSpPr txBox="1"/>
              <p:nvPr/>
            </p:nvSpPr>
            <p:spPr>
              <a:xfrm>
                <a:off x="2005082" y="4129049"/>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Slovaquie</a:t>
                </a:r>
                <a:endParaRPr lang="sk-SK" sz="600" i="1">
                  <a:solidFill>
                    <a:srgbClr val="082FAA"/>
                  </a:solidFill>
                  <a:latin typeface="Nadianne" panose="03020902050305070206" pitchFamily="66" charset="0"/>
                </a:endParaRPr>
              </a:p>
            </p:txBody>
          </p:sp>
        </p:grpSp>
        <p:pic>
          <p:nvPicPr>
            <p:cNvPr id="90" name="Obrázok 89"/>
            <p:cNvPicPr>
              <a:picLocks noChangeAspect="1"/>
            </p:cNvPicPr>
            <p:nvPr/>
          </p:nvPicPr>
          <p:blipFill>
            <a:blip r:embed="rId16">
              <a:lum bright="70000" contrast="-70000"/>
              <a:extLst>
                <a:ext uri="{28A0092B-C50C-407E-A947-70E740481C1C}">
                  <a14:useLocalDpi xmlns:a14="http://schemas.microsoft.com/office/drawing/2010/main" val="0"/>
                </a:ext>
              </a:extLst>
            </a:blip>
            <a:stretch>
              <a:fillRect/>
            </a:stretch>
          </p:blipFill>
          <p:spPr>
            <a:xfrm>
              <a:off x="5945361" y="2415416"/>
              <a:ext cx="540000" cy="249233"/>
            </a:xfrm>
            <a:prstGeom prst="rect">
              <a:avLst/>
            </a:prstGeom>
          </p:spPr>
        </p:pic>
      </p:grpSp>
      <p:grpSp>
        <p:nvGrpSpPr>
          <p:cNvPr id="111" name="Skupina 110"/>
          <p:cNvGrpSpPr/>
          <p:nvPr/>
        </p:nvGrpSpPr>
        <p:grpSpPr>
          <a:xfrm>
            <a:off x="2047179" y="5348203"/>
            <a:ext cx="1348316" cy="900000"/>
            <a:chOff x="7445747" y="2335642"/>
            <a:chExt cx="1348316" cy="900000"/>
          </a:xfrm>
        </p:grpSpPr>
        <p:grpSp>
          <p:nvGrpSpPr>
            <p:cNvPr id="61" name="Skupina 60"/>
            <p:cNvGrpSpPr/>
            <p:nvPr/>
          </p:nvGrpSpPr>
          <p:grpSpPr>
            <a:xfrm>
              <a:off x="7445747" y="2335642"/>
              <a:ext cx="1348316" cy="900000"/>
              <a:chOff x="1674335" y="3501008"/>
              <a:chExt cx="1348316" cy="900000"/>
            </a:xfrm>
          </p:grpSpPr>
          <p:pic>
            <p:nvPicPr>
              <p:cNvPr id="62" name="Obrázok 6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3" name="BlokTextu 62"/>
              <p:cNvSpPr txBox="1"/>
              <p:nvPr/>
            </p:nvSpPr>
            <p:spPr>
              <a:xfrm>
                <a:off x="1751263" y="3985632"/>
                <a:ext cx="1259607" cy="215444"/>
              </a:xfrm>
              <a:prstGeom prst="rect">
                <a:avLst/>
              </a:prstGeom>
              <a:noFill/>
            </p:spPr>
            <p:txBody>
              <a:bodyPr wrap="square" rtlCol="0">
                <a:spAutoFit/>
              </a:bodyPr>
              <a:lstStyle/>
              <a:p>
                <a:pPr algn="ctr"/>
                <a:r>
                  <a:rPr lang="sk-SK" sz="800" b="1" i="1" u="sng" smtClean="0">
                    <a:solidFill>
                      <a:srgbClr val="082FAA"/>
                    </a:solidFill>
                    <a:cs typeface="Aharoni" panose="02010803020104030203" pitchFamily="2" charset="-79"/>
                  </a:rPr>
                  <a:t>Košice</a:t>
                </a:r>
                <a:endParaRPr lang="sk-SK" sz="700" i="1" u="sng">
                  <a:solidFill>
                    <a:srgbClr val="082FAA"/>
                  </a:solidFill>
                  <a:latin typeface="Nadianne" panose="03020902050305070206" pitchFamily="66" charset="0"/>
                </a:endParaRPr>
              </a:p>
            </p:txBody>
          </p:sp>
          <p:sp>
            <p:nvSpPr>
              <p:cNvPr id="64" name="BlokTextu 63"/>
              <p:cNvSpPr txBox="1"/>
              <p:nvPr/>
            </p:nvSpPr>
            <p:spPr>
              <a:xfrm>
                <a:off x="1983834" y="4139038"/>
                <a:ext cx="791663" cy="200055"/>
              </a:xfrm>
              <a:prstGeom prst="rect">
                <a:avLst/>
              </a:prstGeom>
              <a:noFill/>
            </p:spPr>
            <p:txBody>
              <a:bodyPr wrap="square" rtlCol="0">
                <a:spAutoFit/>
              </a:bodyPr>
              <a:lstStyle/>
              <a:p>
                <a:pPr algn="ctr"/>
                <a:r>
                  <a:rPr lang="el-GR" sz="700" b="1" i="1">
                    <a:solidFill>
                      <a:srgbClr val="082FAA"/>
                    </a:solidFill>
                  </a:rPr>
                  <a:t>Σλοβακία</a:t>
                </a:r>
                <a:endParaRPr lang="sk-SK" sz="700" b="1" i="1">
                  <a:solidFill>
                    <a:srgbClr val="082FAA"/>
                  </a:solidFill>
                </a:endParaRPr>
              </a:p>
            </p:txBody>
          </p:sp>
        </p:grpSp>
        <p:pic>
          <p:nvPicPr>
            <p:cNvPr id="101" name="Obrázok 100"/>
            <p:cNvPicPr>
              <a:picLocks noChangeAspect="1"/>
            </p:cNvPicPr>
            <p:nvPr/>
          </p:nvPicPr>
          <p:blipFill>
            <a:blip r:embed="rId17">
              <a:lum bright="70000" contrast="-70000"/>
              <a:extLst>
                <a:ext uri="{28A0092B-C50C-407E-A947-70E740481C1C}">
                  <a14:useLocalDpi xmlns:a14="http://schemas.microsoft.com/office/drawing/2010/main" val="0"/>
                </a:ext>
              </a:extLst>
            </a:blip>
            <a:stretch>
              <a:fillRect/>
            </a:stretch>
          </p:blipFill>
          <p:spPr>
            <a:xfrm>
              <a:off x="7470352" y="2407481"/>
              <a:ext cx="540000" cy="249233"/>
            </a:xfrm>
            <a:prstGeom prst="rect">
              <a:avLst/>
            </a:prstGeom>
          </p:spPr>
        </p:pic>
      </p:grpSp>
      <p:grpSp>
        <p:nvGrpSpPr>
          <p:cNvPr id="118" name="Skupina 117"/>
          <p:cNvGrpSpPr/>
          <p:nvPr/>
        </p:nvGrpSpPr>
        <p:grpSpPr>
          <a:xfrm rot="20487316">
            <a:off x="667675" y="5023623"/>
            <a:ext cx="1348316" cy="900000"/>
            <a:chOff x="7452320" y="1305083"/>
            <a:chExt cx="1348316" cy="900000"/>
          </a:xfrm>
        </p:grpSpPr>
        <p:grpSp>
          <p:nvGrpSpPr>
            <p:cNvPr id="73" name="Skupina 72"/>
            <p:cNvGrpSpPr/>
            <p:nvPr/>
          </p:nvGrpSpPr>
          <p:grpSpPr>
            <a:xfrm>
              <a:off x="7452320" y="1305083"/>
              <a:ext cx="1348316" cy="900000"/>
              <a:chOff x="1674335" y="3501008"/>
              <a:chExt cx="1348316" cy="900000"/>
            </a:xfrm>
          </p:grpSpPr>
          <p:pic>
            <p:nvPicPr>
              <p:cNvPr id="74" name="Obrázok 7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5" name="BlokTextu 74"/>
              <p:cNvSpPr txBox="1"/>
              <p:nvPr/>
            </p:nvSpPr>
            <p:spPr>
              <a:xfrm>
                <a:off x="1962367" y="4016606"/>
                <a:ext cx="1048502"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Košice</a:t>
                </a:r>
                <a:endParaRPr lang="sk-SK" sz="700" i="1" u="sng">
                  <a:solidFill>
                    <a:srgbClr val="082FAA"/>
                  </a:solidFill>
                  <a:latin typeface="Nadianne" panose="03020902050305070206" pitchFamily="66" charset="0"/>
                </a:endParaRPr>
              </a:p>
            </p:txBody>
          </p:sp>
          <p:sp>
            <p:nvSpPr>
              <p:cNvPr id="76" name="BlokTextu 75"/>
              <p:cNvSpPr txBox="1"/>
              <p:nvPr/>
            </p:nvSpPr>
            <p:spPr>
              <a:xfrm>
                <a:off x="2090786" y="4137414"/>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Slowakei</a:t>
                </a:r>
                <a:endParaRPr lang="sk-SK" sz="600" i="1">
                  <a:solidFill>
                    <a:srgbClr val="082FAA"/>
                  </a:solidFill>
                  <a:latin typeface="Nadianne" panose="03020902050305070206" pitchFamily="66" charset="0"/>
                </a:endParaRPr>
              </a:p>
            </p:txBody>
          </p:sp>
        </p:grpSp>
        <p:pic>
          <p:nvPicPr>
            <p:cNvPr id="94" name="Obrázok 93"/>
            <p:cNvPicPr>
              <a:picLocks noChangeAspect="1"/>
            </p:cNvPicPr>
            <p:nvPr/>
          </p:nvPicPr>
          <p:blipFill>
            <a:blip r:embed="rId18">
              <a:lum bright="70000" contrast="-70000"/>
              <a:extLst>
                <a:ext uri="{28A0092B-C50C-407E-A947-70E740481C1C}">
                  <a14:useLocalDpi xmlns:a14="http://schemas.microsoft.com/office/drawing/2010/main" val="0"/>
                </a:ext>
              </a:extLst>
            </a:blip>
            <a:stretch>
              <a:fillRect/>
            </a:stretch>
          </p:blipFill>
          <p:spPr>
            <a:xfrm>
              <a:off x="7470352" y="1341300"/>
              <a:ext cx="540000" cy="249233"/>
            </a:xfrm>
            <a:prstGeom prst="rect">
              <a:avLst/>
            </a:prstGeom>
          </p:spPr>
        </p:pic>
      </p:grpSp>
      <p:grpSp>
        <p:nvGrpSpPr>
          <p:cNvPr id="112" name="Skupina 111"/>
          <p:cNvGrpSpPr/>
          <p:nvPr/>
        </p:nvGrpSpPr>
        <p:grpSpPr>
          <a:xfrm rot="313077">
            <a:off x="2534259" y="5038857"/>
            <a:ext cx="1353338" cy="900000"/>
            <a:chOff x="4442170" y="3356992"/>
            <a:chExt cx="1353338" cy="900000"/>
          </a:xfrm>
        </p:grpSpPr>
        <p:grpSp>
          <p:nvGrpSpPr>
            <p:cNvPr id="41" name="Skupina 40"/>
            <p:cNvGrpSpPr/>
            <p:nvPr/>
          </p:nvGrpSpPr>
          <p:grpSpPr>
            <a:xfrm>
              <a:off x="4447192" y="3356992"/>
              <a:ext cx="1348316" cy="900000"/>
              <a:chOff x="1674335" y="3501008"/>
              <a:chExt cx="1348316" cy="900000"/>
            </a:xfrm>
          </p:grpSpPr>
          <p:pic>
            <p:nvPicPr>
              <p:cNvPr id="42" name="Obrázok 4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3" name="BlokTextu 42"/>
              <p:cNvSpPr txBox="1"/>
              <p:nvPr/>
            </p:nvSpPr>
            <p:spPr>
              <a:xfrm>
                <a:off x="1901665" y="4016608"/>
                <a:ext cx="1109206"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Košice</a:t>
                </a:r>
                <a:endParaRPr lang="sk-SK" sz="700" i="1" u="sng">
                  <a:solidFill>
                    <a:srgbClr val="082FAA"/>
                  </a:solidFill>
                  <a:latin typeface="Nadianne" panose="03020902050305070206" pitchFamily="66" charset="0"/>
                </a:endParaRPr>
              </a:p>
            </p:txBody>
          </p:sp>
          <p:sp>
            <p:nvSpPr>
              <p:cNvPr id="44" name="BlokTextu 43"/>
              <p:cNvSpPr txBox="1"/>
              <p:nvPr/>
            </p:nvSpPr>
            <p:spPr>
              <a:xfrm>
                <a:off x="2063484" y="4138851"/>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Slovacia</a:t>
                </a:r>
              </a:p>
            </p:txBody>
          </p:sp>
        </p:grpSp>
        <p:pic>
          <p:nvPicPr>
            <p:cNvPr id="100" name="Obrázok 99"/>
            <p:cNvPicPr>
              <a:picLocks noChangeAspect="1"/>
            </p:cNvPicPr>
            <p:nvPr/>
          </p:nvPicPr>
          <p:blipFill>
            <a:blip r:embed="rId19">
              <a:lum bright="70000" contrast="-70000"/>
              <a:extLst>
                <a:ext uri="{28A0092B-C50C-407E-A947-70E740481C1C}">
                  <a14:useLocalDpi xmlns:a14="http://schemas.microsoft.com/office/drawing/2010/main" val="0"/>
                </a:ext>
              </a:extLst>
            </a:blip>
            <a:stretch>
              <a:fillRect/>
            </a:stretch>
          </p:blipFill>
          <p:spPr>
            <a:xfrm>
              <a:off x="4442170" y="3429000"/>
              <a:ext cx="540000" cy="249233"/>
            </a:xfrm>
            <a:prstGeom prst="rect">
              <a:avLst/>
            </a:prstGeom>
          </p:spPr>
        </p:pic>
      </p:grpSp>
      <p:grpSp>
        <p:nvGrpSpPr>
          <p:cNvPr id="104" name="Skupina 103"/>
          <p:cNvGrpSpPr/>
          <p:nvPr/>
        </p:nvGrpSpPr>
        <p:grpSpPr>
          <a:xfrm rot="21002011">
            <a:off x="1497929" y="5223052"/>
            <a:ext cx="1348316" cy="900000"/>
            <a:chOff x="7452320" y="285487"/>
            <a:chExt cx="1348316" cy="900000"/>
          </a:xfrm>
        </p:grpSpPr>
        <p:grpSp>
          <p:nvGrpSpPr>
            <p:cNvPr id="85" name="Skupina 84"/>
            <p:cNvGrpSpPr/>
            <p:nvPr/>
          </p:nvGrpSpPr>
          <p:grpSpPr>
            <a:xfrm>
              <a:off x="7452320" y="285487"/>
              <a:ext cx="1348316" cy="900000"/>
              <a:chOff x="1674335" y="3501008"/>
              <a:chExt cx="1348316" cy="900000"/>
            </a:xfrm>
          </p:grpSpPr>
          <p:pic>
            <p:nvPicPr>
              <p:cNvPr id="86" name="Obrázok 8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7" name="BlokTextu 86"/>
              <p:cNvSpPr txBox="1"/>
              <p:nvPr/>
            </p:nvSpPr>
            <p:spPr>
              <a:xfrm>
                <a:off x="1976415" y="4016606"/>
                <a:ext cx="1034454"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Košice</a:t>
                </a:r>
                <a:endParaRPr lang="sk-SK" sz="700" i="1" u="sng">
                  <a:solidFill>
                    <a:srgbClr val="082FAA"/>
                  </a:solidFill>
                  <a:latin typeface="Nadianne" panose="03020902050305070206" pitchFamily="66" charset="0"/>
                </a:endParaRPr>
              </a:p>
            </p:txBody>
          </p:sp>
          <p:sp>
            <p:nvSpPr>
              <p:cNvPr id="88" name="BlokTextu 87"/>
              <p:cNvSpPr txBox="1"/>
              <p:nvPr/>
            </p:nvSpPr>
            <p:spPr>
              <a:xfrm>
                <a:off x="2101746" y="4134151"/>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Slovakia</a:t>
                </a:r>
                <a:endParaRPr lang="sk-SK" sz="600" i="1">
                  <a:solidFill>
                    <a:srgbClr val="082FAA"/>
                  </a:solidFill>
                  <a:latin typeface="Nadianne" panose="03020902050305070206" pitchFamily="66" charset="0"/>
                </a:endParaRPr>
              </a:p>
            </p:txBody>
          </p:sp>
        </p:grpSp>
        <p:pic>
          <p:nvPicPr>
            <p:cNvPr id="92" name="Obrázok 91"/>
            <p:cNvPicPr>
              <a:picLocks noChangeAspect="1"/>
            </p:cNvPicPr>
            <p:nvPr/>
          </p:nvPicPr>
          <p:blipFill>
            <a:blip r:embed="rId20">
              <a:lum bright="70000" contrast="-70000"/>
              <a:extLst>
                <a:ext uri="{28A0092B-C50C-407E-A947-70E740481C1C}">
                  <a14:useLocalDpi xmlns:a14="http://schemas.microsoft.com/office/drawing/2010/main" val="0"/>
                </a:ext>
              </a:extLst>
            </a:blip>
            <a:stretch>
              <a:fillRect/>
            </a:stretch>
          </p:blipFill>
          <p:spPr>
            <a:xfrm>
              <a:off x="7452320" y="335423"/>
              <a:ext cx="540000" cy="249233"/>
            </a:xfrm>
            <a:prstGeom prst="rect">
              <a:avLst/>
            </a:prstGeom>
          </p:spPr>
        </p:pic>
      </p:grpSp>
      <p:grpSp>
        <p:nvGrpSpPr>
          <p:cNvPr id="106" name="Skupina 105"/>
          <p:cNvGrpSpPr/>
          <p:nvPr/>
        </p:nvGrpSpPr>
        <p:grpSpPr>
          <a:xfrm rot="374923">
            <a:off x="2239630" y="5530728"/>
            <a:ext cx="1348316" cy="900000"/>
            <a:chOff x="5940152" y="285487"/>
            <a:chExt cx="1348316" cy="900000"/>
          </a:xfrm>
        </p:grpSpPr>
        <p:grpSp>
          <p:nvGrpSpPr>
            <p:cNvPr id="81" name="Skupina 80"/>
            <p:cNvGrpSpPr/>
            <p:nvPr/>
          </p:nvGrpSpPr>
          <p:grpSpPr>
            <a:xfrm>
              <a:off x="5940152" y="285487"/>
              <a:ext cx="1348316" cy="900000"/>
              <a:chOff x="1674335" y="3501008"/>
              <a:chExt cx="1348316" cy="900000"/>
            </a:xfrm>
          </p:grpSpPr>
          <p:pic>
            <p:nvPicPr>
              <p:cNvPr id="82" name="Obrázok 8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3" name="BlokTextu 82"/>
              <p:cNvSpPr txBox="1"/>
              <p:nvPr/>
            </p:nvSpPr>
            <p:spPr>
              <a:xfrm>
                <a:off x="1814185" y="4016607"/>
                <a:ext cx="1196685"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Košice</a:t>
                </a:r>
                <a:endParaRPr lang="sk-SK" sz="700" i="1" u="sng">
                  <a:solidFill>
                    <a:srgbClr val="082FAA"/>
                  </a:solidFill>
                  <a:latin typeface="Nadianne" panose="03020902050305070206" pitchFamily="66" charset="0"/>
                </a:endParaRPr>
              </a:p>
            </p:txBody>
          </p:sp>
          <p:sp>
            <p:nvSpPr>
              <p:cNvPr id="84" name="BlokTextu 83"/>
              <p:cNvSpPr txBox="1"/>
              <p:nvPr/>
            </p:nvSpPr>
            <p:spPr>
              <a:xfrm>
                <a:off x="2084246" y="4126056"/>
                <a:ext cx="661577" cy="186267"/>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Eslováquia</a:t>
                </a:r>
              </a:p>
            </p:txBody>
          </p:sp>
        </p:grpSp>
        <p:pic>
          <p:nvPicPr>
            <p:cNvPr id="96" name="Obrázok 95"/>
            <p:cNvPicPr>
              <a:picLocks/>
            </p:cNvPicPr>
            <p:nvPr/>
          </p:nvPicPr>
          <p:blipFill>
            <a:blip r:embed="rId21">
              <a:lum bright="70000" contrast="-70000"/>
              <a:extLst>
                <a:ext uri="{BEBA8EAE-BF5A-486C-A8C5-ECC9F3942E4B}">
                  <a14:imgProps xmlns:a14="http://schemas.microsoft.com/office/drawing/2010/main">
                    <a14:imgLayer r:embed="rId22">
                      <a14:imgEffect>
                        <a14:colorTemperature colorTemp="70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5994184" y="332656"/>
              <a:ext cx="468000" cy="252000"/>
            </a:xfrm>
            <a:prstGeom prst="rect">
              <a:avLst/>
            </a:prstGeom>
          </p:spPr>
        </p:pic>
      </p:grpSp>
      <p:grpSp>
        <p:nvGrpSpPr>
          <p:cNvPr id="5" name="Skupina 4"/>
          <p:cNvGrpSpPr/>
          <p:nvPr/>
        </p:nvGrpSpPr>
        <p:grpSpPr>
          <a:xfrm>
            <a:off x="413711" y="5551904"/>
            <a:ext cx="1350000" cy="931874"/>
            <a:chOff x="413711" y="5551904"/>
            <a:chExt cx="1350000" cy="931874"/>
          </a:xfrm>
        </p:grpSpPr>
        <p:grpSp>
          <p:nvGrpSpPr>
            <p:cNvPr id="121" name="Skupina 120"/>
            <p:cNvGrpSpPr/>
            <p:nvPr/>
          </p:nvGrpSpPr>
          <p:grpSpPr>
            <a:xfrm rot="1170669">
              <a:off x="413711" y="5583778"/>
              <a:ext cx="1350000" cy="900000"/>
              <a:chOff x="1674335" y="3501008"/>
              <a:chExt cx="1348316" cy="900000"/>
            </a:xfrm>
          </p:grpSpPr>
          <p:pic>
            <p:nvPicPr>
              <p:cNvPr id="123" name="Obrázok 12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24" name="BlokTextu 123"/>
              <p:cNvSpPr txBox="1"/>
              <p:nvPr/>
            </p:nvSpPr>
            <p:spPr>
              <a:xfrm>
                <a:off x="1951504" y="4008312"/>
                <a:ext cx="1055536" cy="184666"/>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Koszyce</a:t>
                </a:r>
              </a:p>
            </p:txBody>
          </p:sp>
          <p:sp>
            <p:nvSpPr>
              <p:cNvPr id="125" name="BlokTextu 124"/>
              <p:cNvSpPr txBox="1"/>
              <p:nvPr/>
            </p:nvSpPr>
            <p:spPr>
              <a:xfrm>
                <a:off x="2153591" y="4113784"/>
                <a:ext cx="661577"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Słowacja</a:t>
                </a:r>
              </a:p>
            </p:txBody>
          </p:sp>
        </p:grpSp>
        <p:pic>
          <p:nvPicPr>
            <p:cNvPr id="127" name="Obrázok 126">
              <a:hlinkClick r:id="rId23" action="ppaction://hlinksldjump"/>
            </p:cNvPr>
            <p:cNvPicPr>
              <a:picLocks noChangeAspect="1"/>
            </p:cNvPicPr>
            <p:nvPr/>
          </p:nvPicPr>
          <p:blipFill>
            <a:blip r:embed="rId24">
              <a:lum bright="70000" contrast="-70000"/>
              <a:extLst>
                <a:ext uri="{28A0092B-C50C-407E-A947-70E740481C1C}">
                  <a14:useLocalDpi xmlns:a14="http://schemas.microsoft.com/office/drawing/2010/main" val="0"/>
                </a:ext>
              </a:extLst>
            </a:blip>
            <a:stretch>
              <a:fillRect/>
            </a:stretch>
          </p:blipFill>
          <p:spPr>
            <a:xfrm rot="1051161">
              <a:off x="579913" y="5551904"/>
              <a:ext cx="540000" cy="249233"/>
            </a:xfrm>
            <a:prstGeom prst="rect">
              <a:avLst/>
            </a:prstGeom>
          </p:spPr>
        </p:pic>
      </p:grpSp>
      <p:sp>
        <p:nvSpPr>
          <p:cNvPr id="126" name="Obdĺžnik 125"/>
          <p:cNvSpPr/>
          <p:nvPr/>
        </p:nvSpPr>
        <p:spPr>
          <a:xfrm>
            <a:off x="1295636" y="692696"/>
            <a:ext cx="6552728" cy="790947"/>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KOŠICE</a:t>
            </a:r>
            <a:endParaRPr lang="sk-SK" sz="8000" b="1" cap="none" spc="50" dirty="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28" name="Obdĺžnik 127"/>
          <p:cNvSpPr/>
          <p:nvPr/>
        </p:nvSpPr>
        <p:spPr>
          <a:xfrm>
            <a:off x="2962423" y="1762443"/>
            <a:ext cx="3219151"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SLOVAKIA</a:t>
            </a:r>
            <a:endParaRPr lang="sk-SK" sz="4800" b="1" cap="none" spc="50" dirty="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1255533831"/>
      </p:ext>
    </p:extLst>
  </p:cSld>
  <p:clrMapOvr>
    <a:masterClrMapping/>
  </p:clrMapOvr>
  <mc:AlternateContent xmlns:mc="http://schemas.openxmlformats.org/markup-compatibility/2006" xmlns:p14="http://schemas.microsoft.com/office/powerpoint/2010/main">
    <mc:Choice Requires="p14">
      <p:transition p14:dur="0" advClick="0" advTm="4000"/>
    </mc:Choice>
    <mc:Fallback xmlns="">
      <p:transition advClick="0"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Effect transition="in" filter="fade">
                                      <p:cBhvr>
                                        <p:cTn id="9" dur="3000"/>
                                        <p:tgtEl>
                                          <p:spTgt spid="3"/>
                                        </p:tgtEl>
                                      </p:cBhvr>
                                    </p:animEffect>
                                    <p:anim calcmode="lin" valueType="num">
                                      <p:cBhvr>
                                        <p:cTn id="10" dur="3000" fill="hold"/>
                                        <p:tgtEl>
                                          <p:spTgt spid="3"/>
                                        </p:tgtEl>
                                        <p:attrNameLst>
                                          <p:attrName>ppt_x</p:attrName>
                                        </p:attrNameLst>
                                      </p:cBhvr>
                                      <p:tavLst>
                                        <p:tav tm="0">
                                          <p:val>
                                            <p:fltVal val="0.5"/>
                                          </p:val>
                                        </p:tav>
                                        <p:tav tm="100000">
                                          <p:val>
                                            <p:strVal val="#ppt_x"/>
                                          </p:val>
                                        </p:tav>
                                      </p:tavLst>
                                    </p:anim>
                                    <p:anim calcmode="lin" valueType="num">
                                      <p:cBhvr>
                                        <p:cTn id="11" dur="30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3000"/>
                            </p:stCondLst>
                            <p:childTnLst>
                              <p:par>
                                <p:cTn id="13" presetID="10" presetClass="exit" presetSubtype="0" fill="hold" grpId="0" nodeType="afterEffect">
                                  <p:stCondLst>
                                    <p:cond delay="1000"/>
                                  </p:stCondLst>
                                  <p:childTnLst>
                                    <p:animEffect transition="out" filter="fade">
                                      <p:cBhvr>
                                        <p:cTn id="14" dur="1500"/>
                                        <p:tgtEl>
                                          <p:spTgt spid="126"/>
                                        </p:tgtEl>
                                      </p:cBhvr>
                                    </p:animEffect>
                                    <p:set>
                                      <p:cBhvr>
                                        <p:cTn id="15" dur="1" fill="hold">
                                          <p:stCondLst>
                                            <p:cond delay="1499"/>
                                          </p:stCondLst>
                                        </p:cTn>
                                        <p:tgtEl>
                                          <p:spTgt spid="126"/>
                                        </p:tgtEl>
                                        <p:attrNameLst>
                                          <p:attrName>style.visibility</p:attrName>
                                        </p:attrNameLst>
                                      </p:cBhvr>
                                      <p:to>
                                        <p:strVal val="hidden"/>
                                      </p:to>
                                    </p:set>
                                  </p:childTnLst>
                                </p:cTn>
                              </p:par>
                              <p:par>
                                <p:cTn id="16" presetID="10" presetClass="exit" presetSubtype="0" fill="hold" grpId="0" nodeType="withEffect">
                                  <p:stCondLst>
                                    <p:cond delay="1000"/>
                                  </p:stCondLst>
                                  <p:childTnLst>
                                    <p:animEffect transition="out" filter="fade">
                                      <p:cBhvr>
                                        <p:cTn id="17" dur="1500"/>
                                        <p:tgtEl>
                                          <p:spTgt spid="128"/>
                                        </p:tgtEl>
                                      </p:cBhvr>
                                    </p:animEffect>
                                    <p:set>
                                      <p:cBhvr>
                                        <p:cTn id="18" dur="1" fill="hold">
                                          <p:stCondLst>
                                            <p:cond delay="1499"/>
                                          </p:stCondLst>
                                        </p:cTn>
                                        <p:tgtEl>
                                          <p:spTgt spid="128"/>
                                        </p:tgtEl>
                                        <p:attrNameLst>
                                          <p:attrName>style.visibility</p:attrName>
                                        </p:attrNameLst>
                                      </p:cBhvr>
                                      <p:to>
                                        <p:strVal val="hidden"/>
                                      </p:to>
                                    </p:set>
                                  </p:childTnLst>
                                </p:cTn>
                              </p:par>
                              <p:par>
                                <p:cTn id="19" presetID="42" presetClass="path" presetSubtype="0" accel="50000" decel="50000" fill="hold" nodeType="withEffect">
                                  <p:stCondLst>
                                    <p:cond delay="0"/>
                                  </p:stCondLst>
                                  <p:childTnLst>
                                    <p:animMotion origin="layout" path="M 1.38889E-6 -1.25809E-6 L -0.98004 0.36425 " pathEditMode="relative" rAng="0" ptsTypes="AA">
                                      <p:cBhvr>
                                        <p:cTn id="20" dur="10000" fill="hold"/>
                                        <p:tgtEl>
                                          <p:spTgt spid="12"/>
                                        </p:tgtEl>
                                        <p:attrNameLst>
                                          <p:attrName>ppt_x</p:attrName>
                                          <p:attrName>ppt_y</p:attrName>
                                        </p:attrNameLst>
                                      </p:cBhvr>
                                      <p:rCtr x="-49010" y="18201"/>
                                    </p:animMotion>
                                  </p:childTnLst>
                                </p:cTn>
                              </p:par>
                              <p:par>
                                <p:cTn id="21" presetID="53" presetClass="entr" presetSubtype="1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9000" fill="hold"/>
                                        <p:tgtEl>
                                          <p:spTgt spid="12"/>
                                        </p:tgtEl>
                                        <p:attrNameLst>
                                          <p:attrName>ppt_w</p:attrName>
                                        </p:attrNameLst>
                                      </p:cBhvr>
                                      <p:tavLst>
                                        <p:tav tm="0">
                                          <p:val>
                                            <p:fltVal val="0"/>
                                          </p:val>
                                        </p:tav>
                                        <p:tav tm="100000">
                                          <p:val>
                                            <p:strVal val="#ppt_w"/>
                                          </p:val>
                                        </p:tav>
                                      </p:tavLst>
                                    </p:anim>
                                    <p:anim calcmode="lin" valueType="num">
                                      <p:cBhvr>
                                        <p:cTn id="24" dur="9000" fill="hold"/>
                                        <p:tgtEl>
                                          <p:spTgt spid="12"/>
                                        </p:tgtEl>
                                        <p:attrNameLst>
                                          <p:attrName>ppt_h</p:attrName>
                                        </p:attrNameLst>
                                      </p:cBhvr>
                                      <p:tavLst>
                                        <p:tav tm="0">
                                          <p:val>
                                            <p:fltVal val="0"/>
                                          </p:val>
                                        </p:tav>
                                        <p:tav tm="100000">
                                          <p:val>
                                            <p:strVal val="#ppt_h"/>
                                          </p:val>
                                        </p:tav>
                                      </p:tavLst>
                                    </p:anim>
                                    <p:animEffect transition="in" filter="fade">
                                      <p:cBhvr>
                                        <p:cTn id="25" dur="9000"/>
                                        <p:tgtEl>
                                          <p:spTgt spid="12"/>
                                        </p:tgtEl>
                                      </p:cBhvr>
                                    </p:animEffect>
                                  </p:childTnLst>
                                </p:cTn>
                              </p:par>
                            </p:childTnLst>
                          </p:cTn>
                        </p:par>
                        <p:par>
                          <p:cTn id="26" fill="hold">
                            <p:stCondLst>
                              <p:cond delay="13000"/>
                            </p:stCondLst>
                            <p:childTnLst>
                              <p:par>
                                <p:cTn id="27" presetID="10" presetClass="exit" presetSubtype="0" fill="hold" nodeType="afterEffect">
                                  <p:stCondLst>
                                    <p:cond delay="500"/>
                                  </p:stCondLst>
                                  <p:childTnLst>
                                    <p:animEffect transition="out" filter="fade">
                                      <p:cBhvr>
                                        <p:cTn id="28" dur="1500"/>
                                        <p:tgtEl>
                                          <p:spTgt spid="3"/>
                                        </p:tgtEl>
                                      </p:cBhvr>
                                    </p:animEffect>
                                    <p:set>
                                      <p:cBhvr>
                                        <p:cTn id="29" dur="1" fill="hold">
                                          <p:stCondLst>
                                            <p:cond delay="1499"/>
                                          </p:stCondLst>
                                        </p:cTn>
                                        <p:tgtEl>
                                          <p:spTgt spid="3"/>
                                        </p:tgtEl>
                                        <p:attrNameLst>
                                          <p:attrName>style.visibility</p:attrName>
                                        </p:attrNameLst>
                                      </p:cBhvr>
                                      <p:to>
                                        <p:strVal val="hidden"/>
                                      </p:to>
                                    </p:set>
                                  </p:childTnLst>
                                </p:cTn>
                              </p:par>
                              <p:par>
                                <p:cTn id="30" presetID="53" presetClass="entr" presetSubtype="16" fill="hold" nodeType="withEffect">
                                  <p:stCondLst>
                                    <p:cond delay="1500"/>
                                  </p:stCondLst>
                                  <p:childTnLst>
                                    <p:set>
                                      <p:cBhvr>
                                        <p:cTn id="31" dur="1" fill="hold">
                                          <p:stCondLst>
                                            <p:cond delay="0"/>
                                          </p:stCondLst>
                                        </p:cTn>
                                        <p:tgtEl>
                                          <p:spTgt spid="119"/>
                                        </p:tgtEl>
                                        <p:attrNameLst>
                                          <p:attrName>style.visibility</p:attrName>
                                        </p:attrNameLst>
                                      </p:cBhvr>
                                      <p:to>
                                        <p:strVal val="visible"/>
                                      </p:to>
                                    </p:set>
                                    <p:anim calcmode="lin" valueType="num">
                                      <p:cBhvr>
                                        <p:cTn id="32" dur="1500" fill="hold"/>
                                        <p:tgtEl>
                                          <p:spTgt spid="119"/>
                                        </p:tgtEl>
                                        <p:attrNameLst>
                                          <p:attrName>ppt_w</p:attrName>
                                        </p:attrNameLst>
                                      </p:cBhvr>
                                      <p:tavLst>
                                        <p:tav tm="0">
                                          <p:val>
                                            <p:fltVal val="0"/>
                                          </p:val>
                                        </p:tav>
                                        <p:tav tm="100000">
                                          <p:val>
                                            <p:strVal val="#ppt_w"/>
                                          </p:val>
                                        </p:tav>
                                      </p:tavLst>
                                    </p:anim>
                                    <p:anim calcmode="lin" valueType="num">
                                      <p:cBhvr>
                                        <p:cTn id="33" dur="1500" fill="hold"/>
                                        <p:tgtEl>
                                          <p:spTgt spid="119"/>
                                        </p:tgtEl>
                                        <p:attrNameLst>
                                          <p:attrName>ppt_h</p:attrName>
                                        </p:attrNameLst>
                                      </p:cBhvr>
                                      <p:tavLst>
                                        <p:tav tm="0">
                                          <p:val>
                                            <p:fltVal val="0"/>
                                          </p:val>
                                        </p:tav>
                                        <p:tav tm="100000">
                                          <p:val>
                                            <p:strVal val="#ppt_h"/>
                                          </p:val>
                                        </p:tav>
                                      </p:tavLst>
                                    </p:anim>
                                    <p:animEffect transition="in" filter="fade">
                                      <p:cBhvr>
                                        <p:cTn id="34" dur="1500"/>
                                        <p:tgtEl>
                                          <p:spTgt spid="119"/>
                                        </p:tgtEl>
                                      </p:cBhvr>
                                    </p:animEffect>
                                  </p:childTnLst>
                                </p:cTn>
                              </p:par>
                              <p:par>
                                <p:cTn id="35" presetID="53" presetClass="entr" presetSubtype="16" fill="hold" nodeType="withEffect">
                                  <p:stCondLst>
                                    <p:cond delay="500"/>
                                  </p:stCondLst>
                                  <p:childTnLst>
                                    <p:set>
                                      <p:cBhvr>
                                        <p:cTn id="36" dur="1" fill="hold">
                                          <p:stCondLst>
                                            <p:cond delay="0"/>
                                          </p:stCondLst>
                                        </p:cTn>
                                        <p:tgtEl>
                                          <p:spTgt spid="114"/>
                                        </p:tgtEl>
                                        <p:attrNameLst>
                                          <p:attrName>style.visibility</p:attrName>
                                        </p:attrNameLst>
                                      </p:cBhvr>
                                      <p:to>
                                        <p:strVal val="visible"/>
                                      </p:to>
                                    </p:set>
                                    <p:anim calcmode="lin" valueType="num">
                                      <p:cBhvr>
                                        <p:cTn id="37" dur="3500" fill="hold"/>
                                        <p:tgtEl>
                                          <p:spTgt spid="114"/>
                                        </p:tgtEl>
                                        <p:attrNameLst>
                                          <p:attrName>ppt_w</p:attrName>
                                        </p:attrNameLst>
                                      </p:cBhvr>
                                      <p:tavLst>
                                        <p:tav tm="0">
                                          <p:val>
                                            <p:fltVal val="0"/>
                                          </p:val>
                                        </p:tav>
                                        <p:tav tm="100000">
                                          <p:val>
                                            <p:strVal val="#ppt_w"/>
                                          </p:val>
                                        </p:tav>
                                      </p:tavLst>
                                    </p:anim>
                                    <p:anim calcmode="lin" valueType="num">
                                      <p:cBhvr>
                                        <p:cTn id="38" dur="3500" fill="hold"/>
                                        <p:tgtEl>
                                          <p:spTgt spid="114"/>
                                        </p:tgtEl>
                                        <p:attrNameLst>
                                          <p:attrName>ppt_h</p:attrName>
                                        </p:attrNameLst>
                                      </p:cBhvr>
                                      <p:tavLst>
                                        <p:tav tm="0">
                                          <p:val>
                                            <p:fltVal val="0"/>
                                          </p:val>
                                        </p:tav>
                                        <p:tav tm="100000">
                                          <p:val>
                                            <p:strVal val="#ppt_h"/>
                                          </p:val>
                                        </p:tav>
                                      </p:tavLst>
                                    </p:anim>
                                    <p:animEffect transition="in" filter="fade">
                                      <p:cBhvr>
                                        <p:cTn id="39" dur="3500"/>
                                        <p:tgtEl>
                                          <p:spTgt spid="114"/>
                                        </p:tgtEl>
                                      </p:cBhvr>
                                    </p:animEffect>
                                  </p:childTnLst>
                                </p:cTn>
                              </p:par>
                              <p:par>
                                <p:cTn id="40" presetID="42" presetClass="path" presetSubtype="0" accel="50000" decel="50000" fill="hold" nodeType="withEffect">
                                  <p:stCondLst>
                                    <p:cond delay="500"/>
                                  </p:stCondLst>
                                  <p:childTnLst>
                                    <p:animMotion origin="layout" path="M -0.00018 -0.63136 L 0.00764 0.00879 " pathEditMode="relative" rAng="0" ptsTypes="AA">
                                      <p:cBhvr>
                                        <p:cTn id="41" dur="4000" fill="hold"/>
                                        <p:tgtEl>
                                          <p:spTgt spid="114"/>
                                        </p:tgtEl>
                                        <p:attrNameLst>
                                          <p:attrName>ppt_x</p:attrName>
                                          <p:attrName>ppt_y</p:attrName>
                                        </p:attrNameLst>
                                      </p:cBhvr>
                                      <p:rCtr x="382" y="32007"/>
                                    </p:animMotion>
                                  </p:childTnLst>
                                </p:cTn>
                              </p:par>
                              <p:par>
                                <p:cTn id="42" presetID="53" presetClass="entr" presetSubtype="16" fill="hold" nodeType="withEffect">
                                  <p:stCondLst>
                                    <p:cond delay="1000"/>
                                  </p:stCondLst>
                                  <p:childTnLst>
                                    <p:set>
                                      <p:cBhvr>
                                        <p:cTn id="43" dur="1" fill="hold">
                                          <p:stCondLst>
                                            <p:cond delay="0"/>
                                          </p:stCondLst>
                                        </p:cTn>
                                        <p:tgtEl>
                                          <p:spTgt spid="105"/>
                                        </p:tgtEl>
                                        <p:attrNameLst>
                                          <p:attrName>style.visibility</p:attrName>
                                        </p:attrNameLst>
                                      </p:cBhvr>
                                      <p:to>
                                        <p:strVal val="visible"/>
                                      </p:to>
                                    </p:set>
                                    <p:anim calcmode="lin" valueType="num">
                                      <p:cBhvr>
                                        <p:cTn id="44" dur="3500" fill="hold"/>
                                        <p:tgtEl>
                                          <p:spTgt spid="105"/>
                                        </p:tgtEl>
                                        <p:attrNameLst>
                                          <p:attrName>ppt_w</p:attrName>
                                        </p:attrNameLst>
                                      </p:cBhvr>
                                      <p:tavLst>
                                        <p:tav tm="0">
                                          <p:val>
                                            <p:fltVal val="0"/>
                                          </p:val>
                                        </p:tav>
                                        <p:tav tm="100000">
                                          <p:val>
                                            <p:strVal val="#ppt_w"/>
                                          </p:val>
                                        </p:tav>
                                      </p:tavLst>
                                    </p:anim>
                                    <p:anim calcmode="lin" valueType="num">
                                      <p:cBhvr>
                                        <p:cTn id="45" dur="3500" fill="hold"/>
                                        <p:tgtEl>
                                          <p:spTgt spid="105"/>
                                        </p:tgtEl>
                                        <p:attrNameLst>
                                          <p:attrName>ppt_h</p:attrName>
                                        </p:attrNameLst>
                                      </p:cBhvr>
                                      <p:tavLst>
                                        <p:tav tm="0">
                                          <p:val>
                                            <p:fltVal val="0"/>
                                          </p:val>
                                        </p:tav>
                                        <p:tav tm="100000">
                                          <p:val>
                                            <p:strVal val="#ppt_h"/>
                                          </p:val>
                                        </p:tav>
                                      </p:tavLst>
                                    </p:anim>
                                    <p:animEffect transition="in" filter="fade">
                                      <p:cBhvr>
                                        <p:cTn id="46" dur="3500"/>
                                        <p:tgtEl>
                                          <p:spTgt spid="105"/>
                                        </p:tgtEl>
                                      </p:cBhvr>
                                    </p:animEffect>
                                  </p:childTnLst>
                                </p:cTn>
                              </p:par>
                              <p:par>
                                <p:cTn id="47" presetID="42" presetClass="path" presetSubtype="0" accel="50000" decel="50000" fill="hold" nodeType="withEffect">
                                  <p:stCondLst>
                                    <p:cond delay="1000"/>
                                  </p:stCondLst>
                                  <p:childTnLst>
                                    <p:animMotion origin="layout" path="M 0.11371 -0.61031 L -0.00434 -0.00162 " pathEditMode="relative" rAng="0" ptsTypes="AA">
                                      <p:cBhvr>
                                        <p:cTn id="48" dur="4000" fill="hold"/>
                                        <p:tgtEl>
                                          <p:spTgt spid="105"/>
                                        </p:tgtEl>
                                        <p:attrNameLst>
                                          <p:attrName>ppt_x</p:attrName>
                                          <p:attrName>ppt_y</p:attrName>
                                        </p:attrNameLst>
                                      </p:cBhvr>
                                      <p:rCtr x="-5903" y="30435"/>
                                    </p:animMotion>
                                  </p:childTnLst>
                                </p:cTn>
                              </p:par>
                              <p:par>
                                <p:cTn id="49" presetID="53" presetClass="entr" presetSubtype="16" fill="hold" nodeType="withEffect">
                                  <p:stCondLst>
                                    <p:cond delay="1500"/>
                                  </p:stCondLst>
                                  <p:childTnLst>
                                    <p:set>
                                      <p:cBhvr>
                                        <p:cTn id="50" dur="1" fill="hold">
                                          <p:stCondLst>
                                            <p:cond delay="0"/>
                                          </p:stCondLst>
                                        </p:cTn>
                                        <p:tgtEl>
                                          <p:spTgt spid="107"/>
                                        </p:tgtEl>
                                        <p:attrNameLst>
                                          <p:attrName>style.visibility</p:attrName>
                                        </p:attrNameLst>
                                      </p:cBhvr>
                                      <p:to>
                                        <p:strVal val="visible"/>
                                      </p:to>
                                    </p:set>
                                    <p:anim calcmode="lin" valueType="num">
                                      <p:cBhvr>
                                        <p:cTn id="51" dur="3500" fill="hold"/>
                                        <p:tgtEl>
                                          <p:spTgt spid="107"/>
                                        </p:tgtEl>
                                        <p:attrNameLst>
                                          <p:attrName>ppt_w</p:attrName>
                                        </p:attrNameLst>
                                      </p:cBhvr>
                                      <p:tavLst>
                                        <p:tav tm="0">
                                          <p:val>
                                            <p:fltVal val="0"/>
                                          </p:val>
                                        </p:tav>
                                        <p:tav tm="100000">
                                          <p:val>
                                            <p:strVal val="#ppt_w"/>
                                          </p:val>
                                        </p:tav>
                                      </p:tavLst>
                                    </p:anim>
                                    <p:anim calcmode="lin" valueType="num">
                                      <p:cBhvr>
                                        <p:cTn id="52" dur="3500" fill="hold"/>
                                        <p:tgtEl>
                                          <p:spTgt spid="107"/>
                                        </p:tgtEl>
                                        <p:attrNameLst>
                                          <p:attrName>ppt_h</p:attrName>
                                        </p:attrNameLst>
                                      </p:cBhvr>
                                      <p:tavLst>
                                        <p:tav tm="0">
                                          <p:val>
                                            <p:fltVal val="0"/>
                                          </p:val>
                                        </p:tav>
                                        <p:tav tm="100000">
                                          <p:val>
                                            <p:strVal val="#ppt_h"/>
                                          </p:val>
                                        </p:tav>
                                      </p:tavLst>
                                    </p:anim>
                                    <p:animEffect transition="in" filter="fade">
                                      <p:cBhvr>
                                        <p:cTn id="53" dur="3500"/>
                                        <p:tgtEl>
                                          <p:spTgt spid="107"/>
                                        </p:tgtEl>
                                      </p:cBhvr>
                                    </p:animEffect>
                                  </p:childTnLst>
                                </p:cTn>
                              </p:par>
                              <p:par>
                                <p:cTn id="54" presetID="42" presetClass="path" presetSubtype="0" accel="50000" decel="50000" fill="hold" nodeType="withEffect">
                                  <p:stCondLst>
                                    <p:cond delay="1500"/>
                                  </p:stCondLst>
                                  <p:childTnLst>
                                    <p:animMotion origin="layout" path="M 0.05694 -0.54347 L -0.00608 0.00232 " pathEditMode="relative" rAng="0" ptsTypes="AA">
                                      <p:cBhvr>
                                        <p:cTn id="55" dur="4000" fill="hold"/>
                                        <p:tgtEl>
                                          <p:spTgt spid="107"/>
                                        </p:tgtEl>
                                        <p:attrNameLst>
                                          <p:attrName>ppt_x</p:attrName>
                                          <p:attrName>ppt_y</p:attrName>
                                        </p:attrNameLst>
                                      </p:cBhvr>
                                      <p:rCtr x="-3160" y="27290"/>
                                    </p:animMotion>
                                  </p:childTnLst>
                                </p:cTn>
                              </p:par>
                              <p:par>
                                <p:cTn id="56" presetID="53" presetClass="entr" presetSubtype="16" fill="hold" nodeType="withEffect">
                                  <p:stCondLst>
                                    <p:cond delay="2000"/>
                                  </p:stCondLst>
                                  <p:childTnLst>
                                    <p:set>
                                      <p:cBhvr>
                                        <p:cTn id="57" dur="1" fill="hold">
                                          <p:stCondLst>
                                            <p:cond delay="0"/>
                                          </p:stCondLst>
                                        </p:cTn>
                                        <p:tgtEl>
                                          <p:spTgt spid="108"/>
                                        </p:tgtEl>
                                        <p:attrNameLst>
                                          <p:attrName>style.visibility</p:attrName>
                                        </p:attrNameLst>
                                      </p:cBhvr>
                                      <p:to>
                                        <p:strVal val="visible"/>
                                      </p:to>
                                    </p:set>
                                    <p:anim calcmode="lin" valueType="num">
                                      <p:cBhvr>
                                        <p:cTn id="58" dur="3500" fill="hold"/>
                                        <p:tgtEl>
                                          <p:spTgt spid="108"/>
                                        </p:tgtEl>
                                        <p:attrNameLst>
                                          <p:attrName>ppt_w</p:attrName>
                                        </p:attrNameLst>
                                      </p:cBhvr>
                                      <p:tavLst>
                                        <p:tav tm="0">
                                          <p:val>
                                            <p:fltVal val="0"/>
                                          </p:val>
                                        </p:tav>
                                        <p:tav tm="100000">
                                          <p:val>
                                            <p:strVal val="#ppt_w"/>
                                          </p:val>
                                        </p:tav>
                                      </p:tavLst>
                                    </p:anim>
                                    <p:anim calcmode="lin" valueType="num">
                                      <p:cBhvr>
                                        <p:cTn id="59" dur="3500" fill="hold"/>
                                        <p:tgtEl>
                                          <p:spTgt spid="108"/>
                                        </p:tgtEl>
                                        <p:attrNameLst>
                                          <p:attrName>ppt_h</p:attrName>
                                        </p:attrNameLst>
                                      </p:cBhvr>
                                      <p:tavLst>
                                        <p:tav tm="0">
                                          <p:val>
                                            <p:fltVal val="0"/>
                                          </p:val>
                                        </p:tav>
                                        <p:tav tm="100000">
                                          <p:val>
                                            <p:strVal val="#ppt_h"/>
                                          </p:val>
                                        </p:tav>
                                      </p:tavLst>
                                    </p:anim>
                                    <p:animEffect transition="in" filter="fade">
                                      <p:cBhvr>
                                        <p:cTn id="60" dur="3500"/>
                                        <p:tgtEl>
                                          <p:spTgt spid="108"/>
                                        </p:tgtEl>
                                      </p:cBhvr>
                                    </p:animEffect>
                                  </p:childTnLst>
                                </p:cTn>
                              </p:par>
                              <p:par>
                                <p:cTn id="61" presetID="42" presetClass="path" presetSubtype="0" accel="50000" decel="50000" fill="hold" nodeType="withEffect">
                                  <p:stCondLst>
                                    <p:cond delay="2000"/>
                                  </p:stCondLst>
                                  <p:childTnLst>
                                    <p:animMotion origin="layout" path="M -0.03733 -0.59273 L -0.0059 0.01596 " pathEditMode="relative" rAng="0" ptsTypes="AA">
                                      <p:cBhvr>
                                        <p:cTn id="62" dur="4000" fill="hold"/>
                                        <p:tgtEl>
                                          <p:spTgt spid="108"/>
                                        </p:tgtEl>
                                        <p:attrNameLst>
                                          <p:attrName>ppt_x</p:attrName>
                                          <p:attrName>ppt_y</p:attrName>
                                        </p:attrNameLst>
                                      </p:cBhvr>
                                      <p:rCtr x="1563" y="30435"/>
                                    </p:animMotion>
                                  </p:childTnLst>
                                </p:cTn>
                              </p:par>
                              <p:par>
                                <p:cTn id="63" presetID="53" presetClass="entr" presetSubtype="16" fill="hold" nodeType="withEffect">
                                  <p:stCondLst>
                                    <p:cond delay="2500"/>
                                  </p:stCondLst>
                                  <p:childTnLst>
                                    <p:set>
                                      <p:cBhvr>
                                        <p:cTn id="64" dur="1" fill="hold">
                                          <p:stCondLst>
                                            <p:cond delay="0"/>
                                          </p:stCondLst>
                                        </p:cTn>
                                        <p:tgtEl>
                                          <p:spTgt spid="113"/>
                                        </p:tgtEl>
                                        <p:attrNameLst>
                                          <p:attrName>style.visibility</p:attrName>
                                        </p:attrNameLst>
                                      </p:cBhvr>
                                      <p:to>
                                        <p:strVal val="visible"/>
                                      </p:to>
                                    </p:set>
                                    <p:anim calcmode="lin" valueType="num">
                                      <p:cBhvr>
                                        <p:cTn id="65" dur="3500" fill="hold"/>
                                        <p:tgtEl>
                                          <p:spTgt spid="113"/>
                                        </p:tgtEl>
                                        <p:attrNameLst>
                                          <p:attrName>ppt_w</p:attrName>
                                        </p:attrNameLst>
                                      </p:cBhvr>
                                      <p:tavLst>
                                        <p:tav tm="0">
                                          <p:val>
                                            <p:fltVal val="0"/>
                                          </p:val>
                                        </p:tav>
                                        <p:tav tm="100000">
                                          <p:val>
                                            <p:strVal val="#ppt_w"/>
                                          </p:val>
                                        </p:tav>
                                      </p:tavLst>
                                    </p:anim>
                                    <p:anim calcmode="lin" valueType="num">
                                      <p:cBhvr>
                                        <p:cTn id="66" dur="3500" fill="hold"/>
                                        <p:tgtEl>
                                          <p:spTgt spid="113"/>
                                        </p:tgtEl>
                                        <p:attrNameLst>
                                          <p:attrName>ppt_h</p:attrName>
                                        </p:attrNameLst>
                                      </p:cBhvr>
                                      <p:tavLst>
                                        <p:tav tm="0">
                                          <p:val>
                                            <p:fltVal val="0"/>
                                          </p:val>
                                        </p:tav>
                                        <p:tav tm="100000">
                                          <p:val>
                                            <p:strVal val="#ppt_h"/>
                                          </p:val>
                                        </p:tav>
                                      </p:tavLst>
                                    </p:anim>
                                    <p:animEffect transition="in" filter="fade">
                                      <p:cBhvr>
                                        <p:cTn id="67" dur="3500"/>
                                        <p:tgtEl>
                                          <p:spTgt spid="113"/>
                                        </p:tgtEl>
                                      </p:cBhvr>
                                    </p:animEffect>
                                  </p:childTnLst>
                                </p:cTn>
                              </p:par>
                              <p:par>
                                <p:cTn id="68" presetID="42" presetClass="path" presetSubtype="0" accel="50000" decel="50000" fill="hold" nodeType="withEffect">
                                  <p:stCondLst>
                                    <p:cond delay="2500"/>
                                  </p:stCondLst>
                                  <p:childTnLst>
                                    <p:animMotion origin="layout" path="M 0.03368 -0.64153 L 0.00764 0.00856 " pathEditMode="relative" rAng="0" ptsTypes="AA">
                                      <p:cBhvr>
                                        <p:cTn id="69" dur="4000" fill="hold"/>
                                        <p:tgtEl>
                                          <p:spTgt spid="113"/>
                                        </p:tgtEl>
                                        <p:attrNameLst>
                                          <p:attrName>ppt_x</p:attrName>
                                          <p:attrName>ppt_y</p:attrName>
                                        </p:attrNameLst>
                                      </p:cBhvr>
                                      <p:rCtr x="-1302" y="32493"/>
                                    </p:animMotion>
                                  </p:childTnLst>
                                </p:cTn>
                              </p:par>
                              <p:par>
                                <p:cTn id="70" presetID="53" presetClass="entr" presetSubtype="16" fill="hold" nodeType="withEffect">
                                  <p:stCondLst>
                                    <p:cond delay="3000"/>
                                  </p:stCondLst>
                                  <p:childTnLst>
                                    <p:set>
                                      <p:cBhvr>
                                        <p:cTn id="71" dur="1" fill="hold">
                                          <p:stCondLst>
                                            <p:cond delay="0"/>
                                          </p:stCondLst>
                                        </p:cTn>
                                        <p:tgtEl>
                                          <p:spTgt spid="109"/>
                                        </p:tgtEl>
                                        <p:attrNameLst>
                                          <p:attrName>style.visibility</p:attrName>
                                        </p:attrNameLst>
                                      </p:cBhvr>
                                      <p:to>
                                        <p:strVal val="visible"/>
                                      </p:to>
                                    </p:set>
                                    <p:anim calcmode="lin" valueType="num">
                                      <p:cBhvr>
                                        <p:cTn id="72" dur="3500" fill="hold"/>
                                        <p:tgtEl>
                                          <p:spTgt spid="109"/>
                                        </p:tgtEl>
                                        <p:attrNameLst>
                                          <p:attrName>ppt_w</p:attrName>
                                        </p:attrNameLst>
                                      </p:cBhvr>
                                      <p:tavLst>
                                        <p:tav tm="0">
                                          <p:val>
                                            <p:fltVal val="0"/>
                                          </p:val>
                                        </p:tav>
                                        <p:tav tm="100000">
                                          <p:val>
                                            <p:strVal val="#ppt_w"/>
                                          </p:val>
                                        </p:tav>
                                      </p:tavLst>
                                    </p:anim>
                                    <p:anim calcmode="lin" valueType="num">
                                      <p:cBhvr>
                                        <p:cTn id="73" dur="3500" fill="hold"/>
                                        <p:tgtEl>
                                          <p:spTgt spid="109"/>
                                        </p:tgtEl>
                                        <p:attrNameLst>
                                          <p:attrName>ppt_h</p:attrName>
                                        </p:attrNameLst>
                                      </p:cBhvr>
                                      <p:tavLst>
                                        <p:tav tm="0">
                                          <p:val>
                                            <p:fltVal val="0"/>
                                          </p:val>
                                        </p:tav>
                                        <p:tav tm="100000">
                                          <p:val>
                                            <p:strVal val="#ppt_h"/>
                                          </p:val>
                                        </p:tav>
                                      </p:tavLst>
                                    </p:anim>
                                    <p:animEffect transition="in" filter="fade">
                                      <p:cBhvr>
                                        <p:cTn id="74" dur="3500"/>
                                        <p:tgtEl>
                                          <p:spTgt spid="109"/>
                                        </p:tgtEl>
                                      </p:cBhvr>
                                    </p:animEffect>
                                  </p:childTnLst>
                                </p:cTn>
                              </p:par>
                              <p:par>
                                <p:cTn id="75" presetID="42" presetClass="path" presetSubtype="0" accel="50000" decel="50000" fill="hold" nodeType="withEffect">
                                  <p:stCondLst>
                                    <p:cond delay="3000"/>
                                  </p:stCondLst>
                                  <p:childTnLst>
                                    <p:animMotion origin="layout" path="M -0.08733 -0.50994 L 0.00712 0.0148 " pathEditMode="relative" rAng="0" ptsTypes="AA">
                                      <p:cBhvr>
                                        <p:cTn id="76" dur="4000" fill="hold"/>
                                        <p:tgtEl>
                                          <p:spTgt spid="109"/>
                                        </p:tgtEl>
                                        <p:attrNameLst>
                                          <p:attrName>ppt_x</p:attrName>
                                          <p:attrName>ppt_y</p:attrName>
                                        </p:attrNameLst>
                                      </p:cBhvr>
                                      <p:rCtr x="4722" y="26226"/>
                                    </p:animMotion>
                                  </p:childTnLst>
                                </p:cTn>
                              </p:par>
                              <p:par>
                                <p:cTn id="77" presetID="53" presetClass="entr" presetSubtype="16" fill="hold" nodeType="withEffect">
                                  <p:stCondLst>
                                    <p:cond delay="3500"/>
                                  </p:stCondLst>
                                  <p:childTnLst>
                                    <p:set>
                                      <p:cBhvr>
                                        <p:cTn id="78" dur="1" fill="hold">
                                          <p:stCondLst>
                                            <p:cond delay="0"/>
                                          </p:stCondLst>
                                        </p:cTn>
                                        <p:tgtEl>
                                          <p:spTgt spid="117"/>
                                        </p:tgtEl>
                                        <p:attrNameLst>
                                          <p:attrName>style.visibility</p:attrName>
                                        </p:attrNameLst>
                                      </p:cBhvr>
                                      <p:to>
                                        <p:strVal val="visible"/>
                                      </p:to>
                                    </p:set>
                                    <p:anim calcmode="lin" valueType="num">
                                      <p:cBhvr>
                                        <p:cTn id="79" dur="3500" fill="hold"/>
                                        <p:tgtEl>
                                          <p:spTgt spid="117"/>
                                        </p:tgtEl>
                                        <p:attrNameLst>
                                          <p:attrName>ppt_w</p:attrName>
                                        </p:attrNameLst>
                                      </p:cBhvr>
                                      <p:tavLst>
                                        <p:tav tm="0">
                                          <p:val>
                                            <p:fltVal val="0"/>
                                          </p:val>
                                        </p:tav>
                                        <p:tav tm="100000">
                                          <p:val>
                                            <p:strVal val="#ppt_w"/>
                                          </p:val>
                                        </p:tav>
                                      </p:tavLst>
                                    </p:anim>
                                    <p:anim calcmode="lin" valueType="num">
                                      <p:cBhvr>
                                        <p:cTn id="80" dur="3500" fill="hold"/>
                                        <p:tgtEl>
                                          <p:spTgt spid="117"/>
                                        </p:tgtEl>
                                        <p:attrNameLst>
                                          <p:attrName>ppt_h</p:attrName>
                                        </p:attrNameLst>
                                      </p:cBhvr>
                                      <p:tavLst>
                                        <p:tav tm="0">
                                          <p:val>
                                            <p:fltVal val="0"/>
                                          </p:val>
                                        </p:tav>
                                        <p:tav tm="100000">
                                          <p:val>
                                            <p:strVal val="#ppt_h"/>
                                          </p:val>
                                        </p:tav>
                                      </p:tavLst>
                                    </p:anim>
                                    <p:animEffect transition="in" filter="fade">
                                      <p:cBhvr>
                                        <p:cTn id="81" dur="3500"/>
                                        <p:tgtEl>
                                          <p:spTgt spid="117"/>
                                        </p:tgtEl>
                                      </p:cBhvr>
                                    </p:animEffect>
                                  </p:childTnLst>
                                </p:cTn>
                              </p:par>
                              <p:par>
                                <p:cTn id="82" presetID="42" presetClass="path" presetSubtype="0" accel="50000" decel="50000" fill="hold" nodeType="withEffect">
                                  <p:stCondLst>
                                    <p:cond delay="3500"/>
                                  </p:stCondLst>
                                  <p:childTnLst>
                                    <p:animMotion origin="layout" path="M -0.04618 -0.48219 L 0.00105 0.00069 " pathEditMode="relative" rAng="0" ptsTypes="AA">
                                      <p:cBhvr>
                                        <p:cTn id="83" dur="4000" fill="hold"/>
                                        <p:tgtEl>
                                          <p:spTgt spid="117"/>
                                        </p:tgtEl>
                                        <p:attrNameLst>
                                          <p:attrName>ppt_x</p:attrName>
                                          <p:attrName>ppt_y</p:attrName>
                                        </p:attrNameLst>
                                      </p:cBhvr>
                                      <p:rCtr x="2361" y="24144"/>
                                    </p:animMotion>
                                  </p:childTnLst>
                                </p:cTn>
                              </p:par>
                              <p:par>
                                <p:cTn id="84" presetID="53" presetClass="entr" presetSubtype="16" fill="hold" nodeType="withEffect">
                                  <p:stCondLst>
                                    <p:cond delay="4000"/>
                                  </p:stCondLst>
                                  <p:childTnLst>
                                    <p:set>
                                      <p:cBhvr>
                                        <p:cTn id="85" dur="1" fill="hold">
                                          <p:stCondLst>
                                            <p:cond delay="0"/>
                                          </p:stCondLst>
                                        </p:cTn>
                                        <p:tgtEl>
                                          <p:spTgt spid="116"/>
                                        </p:tgtEl>
                                        <p:attrNameLst>
                                          <p:attrName>style.visibility</p:attrName>
                                        </p:attrNameLst>
                                      </p:cBhvr>
                                      <p:to>
                                        <p:strVal val="visible"/>
                                      </p:to>
                                    </p:set>
                                    <p:anim calcmode="lin" valueType="num">
                                      <p:cBhvr>
                                        <p:cTn id="86" dur="3500" fill="hold"/>
                                        <p:tgtEl>
                                          <p:spTgt spid="116"/>
                                        </p:tgtEl>
                                        <p:attrNameLst>
                                          <p:attrName>ppt_w</p:attrName>
                                        </p:attrNameLst>
                                      </p:cBhvr>
                                      <p:tavLst>
                                        <p:tav tm="0">
                                          <p:val>
                                            <p:fltVal val="0"/>
                                          </p:val>
                                        </p:tav>
                                        <p:tav tm="100000">
                                          <p:val>
                                            <p:strVal val="#ppt_w"/>
                                          </p:val>
                                        </p:tav>
                                      </p:tavLst>
                                    </p:anim>
                                    <p:anim calcmode="lin" valueType="num">
                                      <p:cBhvr>
                                        <p:cTn id="87" dur="3500" fill="hold"/>
                                        <p:tgtEl>
                                          <p:spTgt spid="116"/>
                                        </p:tgtEl>
                                        <p:attrNameLst>
                                          <p:attrName>ppt_h</p:attrName>
                                        </p:attrNameLst>
                                      </p:cBhvr>
                                      <p:tavLst>
                                        <p:tav tm="0">
                                          <p:val>
                                            <p:fltVal val="0"/>
                                          </p:val>
                                        </p:tav>
                                        <p:tav tm="100000">
                                          <p:val>
                                            <p:strVal val="#ppt_h"/>
                                          </p:val>
                                        </p:tav>
                                      </p:tavLst>
                                    </p:anim>
                                    <p:animEffect transition="in" filter="fade">
                                      <p:cBhvr>
                                        <p:cTn id="88" dur="3500"/>
                                        <p:tgtEl>
                                          <p:spTgt spid="116"/>
                                        </p:tgtEl>
                                      </p:cBhvr>
                                    </p:animEffect>
                                  </p:childTnLst>
                                </p:cTn>
                              </p:par>
                              <p:par>
                                <p:cTn id="89" presetID="42" presetClass="path" presetSubtype="0" accel="50000" decel="50000" fill="hold" nodeType="withEffect">
                                  <p:stCondLst>
                                    <p:cond delay="4000"/>
                                  </p:stCondLst>
                                  <p:childTnLst>
                                    <p:animMotion origin="layout" path="M 0.08298 -0.49352 L -0.00365 -0.01064 " pathEditMode="relative" rAng="0" ptsTypes="AA">
                                      <p:cBhvr>
                                        <p:cTn id="90" dur="4000" fill="hold"/>
                                        <p:tgtEl>
                                          <p:spTgt spid="116"/>
                                        </p:tgtEl>
                                        <p:attrNameLst>
                                          <p:attrName>ppt_x</p:attrName>
                                          <p:attrName>ppt_y</p:attrName>
                                        </p:attrNameLst>
                                      </p:cBhvr>
                                      <p:rCtr x="-4340" y="24144"/>
                                    </p:animMotion>
                                  </p:childTnLst>
                                </p:cTn>
                              </p:par>
                              <p:par>
                                <p:cTn id="91" presetID="53" presetClass="entr" presetSubtype="16" fill="hold" nodeType="withEffect">
                                  <p:stCondLst>
                                    <p:cond delay="4500"/>
                                  </p:stCondLst>
                                  <p:childTnLst>
                                    <p:set>
                                      <p:cBhvr>
                                        <p:cTn id="92" dur="1" fill="hold">
                                          <p:stCondLst>
                                            <p:cond delay="0"/>
                                          </p:stCondLst>
                                        </p:cTn>
                                        <p:tgtEl>
                                          <p:spTgt spid="115"/>
                                        </p:tgtEl>
                                        <p:attrNameLst>
                                          <p:attrName>style.visibility</p:attrName>
                                        </p:attrNameLst>
                                      </p:cBhvr>
                                      <p:to>
                                        <p:strVal val="visible"/>
                                      </p:to>
                                    </p:set>
                                    <p:anim calcmode="lin" valueType="num">
                                      <p:cBhvr>
                                        <p:cTn id="93" dur="3500" fill="hold"/>
                                        <p:tgtEl>
                                          <p:spTgt spid="115"/>
                                        </p:tgtEl>
                                        <p:attrNameLst>
                                          <p:attrName>ppt_w</p:attrName>
                                        </p:attrNameLst>
                                      </p:cBhvr>
                                      <p:tavLst>
                                        <p:tav tm="0">
                                          <p:val>
                                            <p:fltVal val="0"/>
                                          </p:val>
                                        </p:tav>
                                        <p:tav tm="100000">
                                          <p:val>
                                            <p:strVal val="#ppt_w"/>
                                          </p:val>
                                        </p:tav>
                                      </p:tavLst>
                                    </p:anim>
                                    <p:anim calcmode="lin" valueType="num">
                                      <p:cBhvr>
                                        <p:cTn id="94" dur="3500" fill="hold"/>
                                        <p:tgtEl>
                                          <p:spTgt spid="115"/>
                                        </p:tgtEl>
                                        <p:attrNameLst>
                                          <p:attrName>ppt_h</p:attrName>
                                        </p:attrNameLst>
                                      </p:cBhvr>
                                      <p:tavLst>
                                        <p:tav tm="0">
                                          <p:val>
                                            <p:fltVal val="0"/>
                                          </p:val>
                                        </p:tav>
                                        <p:tav tm="100000">
                                          <p:val>
                                            <p:strVal val="#ppt_h"/>
                                          </p:val>
                                        </p:tav>
                                      </p:tavLst>
                                    </p:anim>
                                    <p:animEffect transition="in" filter="fade">
                                      <p:cBhvr>
                                        <p:cTn id="95" dur="3500"/>
                                        <p:tgtEl>
                                          <p:spTgt spid="115"/>
                                        </p:tgtEl>
                                      </p:cBhvr>
                                    </p:animEffect>
                                  </p:childTnLst>
                                </p:cTn>
                              </p:par>
                              <p:par>
                                <p:cTn id="96" presetID="42" presetClass="path" presetSubtype="0" accel="50000" decel="50000" fill="hold" nodeType="withEffect">
                                  <p:stCondLst>
                                    <p:cond delay="4500"/>
                                  </p:stCondLst>
                                  <p:childTnLst>
                                    <p:animMotion origin="layout" path="M -0.09219 -0.63621 L 0.00226 0.01457 " pathEditMode="relative" rAng="0" ptsTypes="AA">
                                      <p:cBhvr>
                                        <p:cTn id="97" dur="4000" fill="hold"/>
                                        <p:tgtEl>
                                          <p:spTgt spid="115"/>
                                        </p:tgtEl>
                                        <p:attrNameLst>
                                          <p:attrName>ppt_x</p:attrName>
                                          <p:attrName>ppt_y</p:attrName>
                                        </p:attrNameLst>
                                      </p:cBhvr>
                                      <p:rCtr x="4722" y="32539"/>
                                    </p:animMotion>
                                  </p:childTnLst>
                                </p:cTn>
                              </p:par>
                              <p:par>
                                <p:cTn id="98" presetID="53" presetClass="entr" presetSubtype="16" fill="hold" nodeType="withEffect">
                                  <p:stCondLst>
                                    <p:cond delay="5000"/>
                                  </p:stCondLst>
                                  <p:childTnLst>
                                    <p:set>
                                      <p:cBhvr>
                                        <p:cTn id="99" dur="1" fill="hold">
                                          <p:stCondLst>
                                            <p:cond delay="0"/>
                                          </p:stCondLst>
                                        </p:cTn>
                                        <p:tgtEl>
                                          <p:spTgt spid="110"/>
                                        </p:tgtEl>
                                        <p:attrNameLst>
                                          <p:attrName>style.visibility</p:attrName>
                                        </p:attrNameLst>
                                      </p:cBhvr>
                                      <p:to>
                                        <p:strVal val="visible"/>
                                      </p:to>
                                    </p:set>
                                    <p:anim calcmode="lin" valueType="num">
                                      <p:cBhvr>
                                        <p:cTn id="100" dur="3500" fill="hold"/>
                                        <p:tgtEl>
                                          <p:spTgt spid="110"/>
                                        </p:tgtEl>
                                        <p:attrNameLst>
                                          <p:attrName>ppt_w</p:attrName>
                                        </p:attrNameLst>
                                      </p:cBhvr>
                                      <p:tavLst>
                                        <p:tav tm="0">
                                          <p:val>
                                            <p:fltVal val="0"/>
                                          </p:val>
                                        </p:tav>
                                        <p:tav tm="100000">
                                          <p:val>
                                            <p:strVal val="#ppt_w"/>
                                          </p:val>
                                        </p:tav>
                                      </p:tavLst>
                                    </p:anim>
                                    <p:anim calcmode="lin" valueType="num">
                                      <p:cBhvr>
                                        <p:cTn id="101" dur="3500" fill="hold"/>
                                        <p:tgtEl>
                                          <p:spTgt spid="110"/>
                                        </p:tgtEl>
                                        <p:attrNameLst>
                                          <p:attrName>ppt_h</p:attrName>
                                        </p:attrNameLst>
                                      </p:cBhvr>
                                      <p:tavLst>
                                        <p:tav tm="0">
                                          <p:val>
                                            <p:fltVal val="0"/>
                                          </p:val>
                                        </p:tav>
                                        <p:tav tm="100000">
                                          <p:val>
                                            <p:strVal val="#ppt_h"/>
                                          </p:val>
                                        </p:tav>
                                      </p:tavLst>
                                    </p:anim>
                                    <p:animEffect transition="in" filter="fade">
                                      <p:cBhvr>
                                        <p:cTn id="102" dur="3500"/>
                                        <p:tgtEl>
                                          <p:spTgt spid="110"/>
                                        </p:tgtEl>
                                      </p:cBhvr>
                                    </p:animEffect>
                                  </p:childTnLst>
                                </p:cTn>
                              </p:par>
                              <p:par>
                                <p:cTn id="103" presetID="42" presetClass="path" presetSubtype="0" accel="50000" decel="50000" fill="hold" nodeType="withEffect">
                                  <p:stCondLst>
                                    <p:cond delay="5000"/>
                                  </p:stCondLst>
                                  <p:childTnLst>
                                    <p:animMotion origin="layout" path="M 0.071 -0.56776 L 0.00017 -0.00093 " pathEditMode="relative" rAng="0" ptsTypes="AA">
                                      <p:cBhvr>
                                        <p:cTn id="104" dur="4000" fill="hold"/>
                                        <p:tgtEl>
                                          <p:spTgt spid="110"/>
                                        </p:tgtEl>
                                        <p:attrNameLst>
                                          <p:attrName>ppt_x</p:attrName>
                                          <p:attrName>ppt_y</p:attrName>
                                        </p:attrNameLst>
                                      </p:cBhvr>
                                      <p:rCtr x="-3542" y="28330"/>
                                    </p:animMotion>
                                  </p:childTnLst>
                                </p:cTn>
                              </p:par>
                              <p:par>
                                <p:cTn id="105" presetID="53" presetClass="entr" presetSubtype="16" fill="hold" nodeType="withEffect">
                                  <p:stCondLst>
                                    <p:cond delay="5500"/>
                                  </p:stCondLst>
                                  <p:childTnLst>
                                    <p:set>
                                      <p:cBhvr>
                                        <p:cTn id="106" dur="1" fill="hold">
                                          <p:stCondLst>
                                            <p:cond delay="0"/>
                                          </p:stCondLst>
                                        </p:cTn>
                                        <p:tgtEl>
                                          <p:spTgt spid="111"/>
                                        </p:tgtEl>
                                        <p:attrNameLst>
                                          <p:attrName>style.visibility</p:attrName>
                                        </p:attrNameLst>
                                      </p:cBhvr>
                                      <p:to>
                                        <p:strVal val="visible"/>
                                      </p:to>
                                    </p:set>
                                    <p:anim calcmode="lin" valueType="num">
                                      <p:cBhvr>
                                        <p:cTn id="107" dur="3500" fill="hold"/>
                                        <p:tgtEl>
                                          <p:spTgt spid="111"/>
                                        </p:tgtEl>
                                        <p:attrNameLst>
                                          <p:attrName>ppt_w</p:attrName>
                                        </p:attrNameLst>
                                      </p:cBhvr>
                                      <p:tavLst>
                                        <p:tav tm="0">
                                          <p:val>
                                            <p:fltVal val="0"/>
                                          </p:val>
                                        </p:tav>
                                        <p:tav tm="100000">
                                          <p:val>
                                            <p:strVal val="#ppt_w"/>
                                          </p:val>
                                        </p:tav>
                                      </p:tavLst>
                                    </p:anim>
                                    <p:anim calcmode="lin" valueType="num">
                                      <p:cBhvr>
                                        <p:cTn id="108" dur="3500" fill="hold"/>
                                        <p:tgtEl>
                                          <p:spTgt spid="111"/>
                                        </p:tgtEl>
                                        <p:attrNameLst>
                                          <p:attrName>ppt_h</p:attrName>
                                        </p:attrNameLst>
                                      </p:cBhvr>
                                      <p:tavLst>
                                        <p:tav tm="0">
                                          <p:val>
                                            <p:fltVal val="0"/>
                                          </p:val>
                                        </p:tav>
                                        <p:tav tm="100000">
                                          <p:val>
                                            <p:strVal val="#ppt_h"/>
                                          </p:val>
                                        </p:tav>
                                      </p:tavLst>
                                    </p:anim>
                                    <p:animEffect transition="in" filter="fade">
                                      <p:cBhvr>
                                        <p:cTn id="109" dur="3500"/>
                                        <p:tgtEl>
                                          <p:spTgt spid="111"/>
                                        </p:tgtEl>
                                      </p:cBhvr>
                                    </p:animEffect>
                                  </p:childTnLst>
                                </p:cTn>
                              </p:par>
                              <p:par>
                                <p:cTn id="110" presetID="42" presetClass="path" presetSubtype="0" accel="50000" decel="50000" fill="hold" nodeType="withEffect">
                                  <p:stCondLst>
                                    <p:cond delay="5500"/>
                                  </p:stCondLst>
                                  <p:childTnLst>
                                    <p:animMotion origin="layout" path="M -0.01806 -0.59713 L -0.00226 0.01156 " pathEditMode="relative" rAng="0" ptsTypes="AA">
                                      <p:cBhvr>
                                        <p:cTn id="111" dur="4000" fill="hold"/>
                                        <p:tgtEl>
                                          <p:spTgt spid="111"/>
                                        </p:tgtEl>
                                        <p:attrNameLst>
                                          <p:attrName>ppt_x</p:attrName>
                                          <p:attrName>ppt_y</p:attrName>
                                        </p:attrNameLst>
                                      </p:cBhvr>
                                      <p:rCtr x="781" y="30435"/>
                                    </p:animMotion>
                                  </p:childTnLst>
                                </p:cTn>
                              </p:par>
                              <p:par>
                                <p:cTn id="112" presetID="53" presetClass="entr" presetSubtype="16" fill="hold" nodeType="withEffect">
                                  <p:stCondLst>
                                    <p:cond delay="6000"/>
                                  </p:stCondLst>
                                  <p:childTnLst>
                                    <p:set>
                                      <p:cBhvr>
                                        <p:cTn id="113" dur="1" fill="hold">
                                          <p:stCondLst>
                                            <p:cond delay="0"/>
                                          </p:stCondLst>
                                        </p:cTn>
                                        <p:tgtEl>
                                          <p:spTgt spid="118"/>
                                        </p:tgtEl>
                                        <p:attrNameLst>
                                          <p:attrName>style.visibility</p:attrName>
                                        </p:attrNameLst>
                                      </p:cBhvr>
                                      <p:to>
                                        <p:strVal val="visible"/>
                                      </p:to>
                                    </p:set>
                                    <p:anim calcmode="lin" valueType="num">
                                      <p:cBhvr>
                                        <p:cTn id="114" dur="3500" fill="hold"/>
                                        <p:tgtEl>
                                          <p:spTgt spid="118"/>
                                        </p:tgtEl>
                                        <p:attrNameLst>
                                          <p:attrName>ppt_w</p:attrName>
                                        </p:attrNameLst>
                                      </p:cBhvr>
                                      <p:tavLst>
                                        <p:tav tm="0">
                                          <p:val>
                                            <p:fltVal val="0"/>
                                          </p:val>
                                        </p:tav>
                                        <p:tav tm="100000">
                                          <p:val>
                                            <p:strVal val="#ppt_w"/>
                                          </p:val>
                                        </p:tav>
                                      </p:tavLst>
                                    </p:anim>
                                    <p:anim calcmode="lin" valueType="num">
                                      <p:cBhvr>
                                        <p:cTn id="115" dur="3500" fill="hold"/>
                                        <p:tgtEl>
                                          <p:spTgt spid="118"/>
                                        </p:tgtEl>
                                        <p:attrNameLst>
                                          <p:attrName>ppt_h</p:attrName>
                                        </p:attrNameLst>
                                      </p:cBhvr>
                                      <p:tavLst>
                                        <p:tav tm="0">
                                          <p:val>
                                            <p:fltVal val="0"/>
                                          </p:val>
                                        </p:tav>
                                        <p:tav tm="100000">
                                          <p:val>
                                            <p:strVal val="#ppt_h"/>
                                          </p:val>
                                        </p:tav>
                                      </p:tavLst>
                                    </p:anim>
                                    <p:animEffect transition="in" filter="fade">
                                      <p:cBhvr>
                                        <p:cTn id="116" dur="3500"/>
                                        <p:tgtEl>
                                          <p:spTgt spid="118"/>
                                        </p:tgtEl>
                                      </p:cBhvr>
                                    </p:animEffect>
                                  </p:childTnLst>
                                </p:cTn>
                              </p:par>
                              <p:par>
                                <p:cTn id="117" presetID="42" presetClass="path" presetSubtype="0" accel="50000" decel="50000" fill="hold" nodeType="withEffect">
                                  <p:stCondLst>
                                    <p:cond delay="6000"/>
                                  </p:stCondLst>
                                  <p:childTnLst>
                                    <p:animMotion origin="layout" path="M 0.13281 -0.54972 L -0.00104 0.00647 " pathEditMode="relative" rAng="0" ptsTypes="AA">
                                      <p:cBhvr>
                                        <p:cTn id="118" dur="4000" fill="hold"/>
                                        <p:tgtEl>
                                          <p:spTgt spid="118"/>
                                        </p:tgtEl>
                                        <p:attrNameLst>
                                          <p:attrName>ppt_x</p:attrName>
                                          <p:attrName>ppt_y</p:attrName>
                                        </p:attrNameLst>
                                      </p:cBhvr>
                                      <p:rCtr x="-6701" y="27798"/>
                                    </p:animMotion>
                                  </p:childTnLst>
                                </p:cTn>
                              </p:par>
                              <p:par>
                                <p:cTn id="119" presetID="53" presetClass="entr" presetSubtype="16" fill="hold" nodeType="withEffect">
                                  <p:stCondLst>
                                    <p:cond delay="6500"/>
                                  </p:stCondLst>
                                  <p:childTnLst>
                                    <p:set>
                                      <p:cBhvr>
                                        <p:cTn id="120" dur="1" fill="hold">
                                          <p:stCondLst>
                                            <p:cond delay="0"/>
                                          </p:stCondLst>
                                        </p:cTn>
                                        <p:tgtEl>
                                          <p:spTgt spid="112"/>
                                        </p:tgtEl>
                                        <p:attrNameLst>
                                          <p:attrName>style.visibility</p:attrName>
                                        </p:attrNameLst>
                                      </p:cBhvr>
                                      <p:to>
                                        <p:strVal val="visible"/>
                                      </p:to>
                                    </p:set>
                                    <p:anim calcmode="lin" valueType="num">
                                      <p:cBhvr>
                                        <p:cTn id="121" dur="3500" fill="hold"/>
                                        <p:tgtEl>
                                          <p:spTgt spid="112"/>
                                        </p:tgtEl>
                                        <p:attrNameLst>
                                          <p:attrName>ppt_w</p:attrName>
                                        </p:attrNameLst>
                                      </p:cBhvr>
                                      <p:tavLst>
                                        <p:tav tm="0">
                                          <p:val>
                                            <p:fltVal val="0"/>
                                          </p:val>
                                        </p:tav>
                                        <p:tav tm="100000">
                                          <p:val>
                                            <p:strVal val="#ppt_w"/>
                                          </p:val>
                                        </p:tav>
                                      </p:tavLst>
                                    </p:anim>
                                    <p:anim calcmode="lin" valueType="num">
                                      <p:cBhvr>
                                        <p:cTn id="122" dur="3500" fill="hold"/>
                                        <p:tgtEl>
                                          <p:spTgt spid="112"/>
                                        </p:tgtEl>
                                        <p:attrNameLst>
                                          <p:attrName>ppt_h</p:attrName>
                                        </p:attrNameLst>
                                      </p:cBhvr>
                                      <p:tavLst>
                                        <p:tav tm="0">
                                          <p:val>
                                            <p:fltVal val="0"/>
                                          </p:val>
                                        </p:tav>
                                        <p:tav tm="100000">
                                          <p:val>
                                            <p:strVal val="#ppt_h"/>
                                          </p:val>
                                        </p:tav>
                                      </p:tavLst>
                                    </p:anim>
                                    <p:animEffect transition="in" filter="fade">
                                      <p:cBhvr>
                                        <p:cTn id="123" dur="3500"/>
                                        <p:tgtEl>
                                          <p:spTgt spid="112"/>
                                        </p:tgtEl>
                                      </p:cBhvr>
                                    </p:animEffect>
                                  </p:childTnLst>
                                </p:cTn>
                              </p:par>
                              <p:par>
                                <p:cTn id="124" presetID="42" presetClass="path" presetSubtype="0" accel="50000" decel="50000" fill="hold" nodeType="withEffect">
                                  <p:stCondLst>
                                    <p:cond delay="6500"/>
                                  </p:stCondLst>
                                  <p:childTnLst>
                                    <p:animMotion origin="layout" path="M -0.07153 -0.55203 L -0.00069 0.0148 " pathEditMode="relative" rAng="0" ptsTypes="AA">
                                      <p:cBhvr>
                                        <p:cTn id="125" dur="4000" fill="hold"/>
                                        <p:tgtEl>
                                          <p:spTgt spid="112"/>
                                        </p:tgtEl>
                                        <p:attrNameLst>
                                          <p:attrName>ppt_x</p:attrName>
                                          <p:attrName>ppt_y</p:attrName>
                                        </p:attrNameLst>
                                      </p:cBhvr>
                                      <p:rCtr x="3542" y="28330"/>
                                    </p:animMotion>
                                  </p:childTnLst>
                                </p:cTn>
                              </p:par>
                              <p:par>
                                <p:cTn id="126" presetID="53" presetClass="entr" presetSubtype="16" fill="hold" nodeType="withEffect">
                                  <p:stCondLst>
                                    <p:cond delay="7000"/>
                                  </p:stCondLst>
                                  <p:childTnLst>
                                    <p:set>
                                      <p:cBhvr>
                                        <p:cTn id="127" dur="1" fill="hold">
                                          <p:stCondLst>
                                            <p:cond delay="0"/>
                                          </p:stCondLst>
                                        </p:cTn>
                                        <p:tgtEl>
                                          <p:spTgt spid="104"/>
                                        </p:tgtEl>
                                        <p:attrNameLst>
                                          <p:attrName>style.visibility</p:attrName>
                                        </p:attrNameLst>
                                      </p:cBhvr>
                                      <p:to>
                                        <p:strVal val="visible"/>
                                      </p:to>
                                    </p:set>
                                    <p:anim calcmode="lin" valueType="num">
                                      <p:cBhvr>
                                        <p:cTn id="128" dur="3500" fill="hold"/>
                                        <p:tgtEl>
                                          <p:spTgt spid="104"/>
                                        </p:tgtEl>
                                        <p:attrNameLst>
                                          <p:attrName>ppt_w</p:attrName>
                                        </p:attrNameLst>
                                      </p:cBhvr>
                                      <p:tavLst>
                                        <p:tav tm="0">
                                          <p:val>
                                            <p:fltVal val="0"/>
                                          </p:val>
                                        </p:tav>
                                        <p:tav tm="100000">
                                          <p:val>
                                            <p:strVal val="#ppt_w"/>
                                          </p:val>
                                        </p:tav>
                                      </p:tavLst>
                                    </p:anim>
                                    <p:anim calcmode="lin" valueType="num">
                                      <p:cBhvr>
                                        <p:cTn id="129" dur="3500" fill="hold"/>
                                        <p:tgtEl>
                                          <p:spTgt spid="104"/>
                                        </p:tgtEl>
                                        <p:attrNameLst>
                                          <p:attrName>ppt_h</p:attrName>
                                        </p:attrNameLst>
                                      </p:cBhvr>
                                      <p:tavLst>
                                        <p:tav tm="0">
                                          <p:val>
                                            <p:fltVal val="0"/>
                                          </p:val>
                                        </p:tav>
                                        <p:tav tm="100000">
                                          <p:val>
                                            <p:strVal val="#ppt_h"/>
                                          </p:val>
                                        </p:tav>
                                      </p:tavLst>
                                    </p:anim>
                                    <p:animEffect transition="in" filter="fade">
                                      <p:cBhvr>
                                        <p:cTn id="130" dur="3500"/>
                                        <p:tgtEl>
                                          <p:spTgt spid="104"/>
                                        </p:tgtEl>
                                      </p:cBhvr>
                                    </p:animEffect>
                                  </p:childTnLst>
                                </p:cTn>
                              </p:par>
                              <p:par>
                                <p:cTn id="131" presetID="42" presetClass="path" presetSubtype="0" accel="50000" decel="50000" fill="hold" nodeType="withEffect">
                                  <p:stCondLst>
                                    <p:cond delay="7000"/>
                                  </p:stCondLst>
                                  <p:childTnLst>
                                    <p:animMotion origin="layout" path="M 0.04201 -0.57886 L -0.00521 -0.00162 " pathEditMode="relative" rAng="0" ptsTypes="AA">
                                      <p:cBhvr>
                                        <p:cTn id="132" dur="4000" fill="hold"/>
                                        <p:tgtEl>
                                          <p:spTgt spid="104"/>
                                        </p:tgtEl>
                                        <p:attrNameLst>
                                          <p:attrName>ppt_x</p:attrName>
                                          <p:attrName>ppt_y</p:attrName>
                                        </p:attrNameLst>
                                      </p:cBhvr>
                                      <p:rCtr x="-2361" y="28862"/>
                                    </p:animMotion>
                                  </p:childTnLst>
                                </p:cTn>
                              </p:par>
                              <p:par>
                                <p:cTn id="133" presetID="53" presetClass="entr" presetSubtype="16" fill="hold" nodeType="withEffect">
                                  <p:stCondLst>
                                    <p:cond delay="7500"/>
                                  </p:stCondLst>
                                  <p:childTnLst>
                                    <p:set>
                                      <p:cBhvr>
                                        <p:cTn id="134" dur="1" fill="hold">
                                          <p:stCondLst>
                                            <p:cond delay="0"/>
                                          </p:stCondLst>
                                        </p:cTn>
                                        <p:tgtEl>
                                          <p:spTgt spid="106"/>
                                        </p:tgtEl>
                                        <p:attrNameLst>
                                          <p:attrName>style.visibility</p:attrName>
                                        </p:attrNameLst>
                                      </p:cBhvr>
                                      <p:to>
                                        <p:strVal val="visible"/>
                                      </p:to>
                                    </p:set>
                                    <p:anim calcmode="lin" valueType="num">
                                      <p:cBhvr>
                                        <p:cTn id="135" dur="3500" fill="hold"/>
                                        <p:tgtEl>
                                          <p:spTgt spid="106"/>
                                        </p:tgtEl>
                                        <p:attrNameLst>
                                          <p:attrName>ppt_w</p:attrName>
                                        </p:attrNameLst>
                                      </p:cBhvr>
                                      <p:tavLst>
                                        <p:tav tm="0">
                                          <p:val>
                                            <p:fltVal val="0"/>
                                          </p:val>
                                        </p:tav>
                                        <p:tav tm="100000">
                                          <p:val>
                                            <p:strVal val="#ppt_w"/>
                                          </p:val>
                                        </p:tav>
                                      </p:tavLst>
                                    </p:anim>
                                    <p:anim calcmode="lin" valueType="num">
                                      <p:cBhvr>
                                        <p:cTn id="136" dur="3500" fill="hold"/>
                                        <p:tgtEl>
                                          <p:spTgt spid="106"/>
                                        </p:tgtEl>
                                        <p:attrNameLst>
                                          <p:attrName>ppt_h</p:attrName>
                                        </p:attrNameLst>
                                      </p:cBhvr>
                                      <p:tavLst>
                                        <p:tav tm="0">
                                          <p:val>
                                            <p:fltVal val="0"/>
                                          </p:val>
                                        </p:tav>
                                        <p:tav tm="100000">
                                          <p:val>
                                            <p:strVal val="#ppt_h"/>
                                          </p:val>
                                        </p:tav>
                                      </p:tavLst>
                                    </p:anim>
                                    <p:animEffect transition="in" filter="fade">
                                      <p:cBhvr>
                                        <p:cTn id="137" dur="3500"/>
                                        <p:tgtEl>
                                          <p:spTgt spid="106"/>
                                        </p:tgtEl>
                                      </p:cBhvr>
                                    </p:animEffect>
                                  </p:childTnLst>
                                </p:cTn>
                              </p:par>
                              <p:par>
                                <p:cTn id="138" presetID="42" presetClass="path" presetSubtype="0" accel="50000" decel="50000" fill="hold" nodeType="withEffect">
                                  <p:stCondLst>
                                    <p:cond delay="7500"/>
                                  </p:stCondLst>
                                  <p:childTnLst>
                                    <p:animMotion origin="layout" path="M -0.03907 -0.62372 L 0.00034 0.00602 " pathEditMode="relative" rAng="0" ptsTypes="AA">
                                      <p:cBhvr>
                                        <p:cTn id="139" dur="4000" fill="hold"/>
                                        <p:tgtEl>
                                          <p:spTgt spid="106"/>
                                        </p:tgtEl>
                                        <p:attrNameLst>
                                          <p:attrName>ppt_x</p:attrName>
                                          <p:attrName>ppt_y</p:attrName>
                                        </p:attrNameLst>
                                      </p:cBhvr>
                                      <p:rCtr x="1962" y="31475"/>
                                    </p:animMotion>
                                  </p:childTnLst>
                                </p:cTn>
                              </p:par>
                              <p:par>
                                <p:cTn id="140" presetID="53" presetClass="entr" presetSubtype="16" fill="hold" nodeType="withEffect">
                                  <p:stCondLst>
                                    <p:cond delay="7500"/>
                                  </p:stCondLst>
                                  <p:childTnLst>
                                    <p:set>
                                      <p:cBhvr>
                                        <p:cTn id="141" dur="1" fill="hold">
                                          <p:stCondLst>
                                            <p:cond delay="0"/>
                                          </p:stCondLst>
                                        </p:cTn>
                                        <p:tgtEl>
                                          <p:spTgt spid="5"/>
                                        </p:tgtEl>
                                        <p:attrNameLst>
                                          <p:attrName>style.visibility</p:attrName>
                                        </p:attrNameLst>
                                      </p:cBhvr>
                                      <p:to>
                                        <p:strVal val="visible"/>
                                      </p:to>
                                    </p:set>
                                    <p:anim calcmode="lin" valueType="num">
                                      <p:cBhvr>
                                        <p:cTn id="142" dur="3500" fill="hold"/>
                                        <p:tgtEl>
                                          <p:spTgt spid="5"/>
                                        </p:tgtEl>
                                        <p:attrNameLst>
                                          <p:attrName>ppt_w</p:attrName>
                                        </p:attrNameLst>
                                      </p:cBhvr>
                                      <p:tavLst>
                                        <p:tav tm="0">
                                          <p:val>
                                            <p:fltVal val="0"/>
                                          </p:val>
                                        </p:tav>
                                        <p:tav tm="100000">
                                          <p:val>
                                            <p:strVal val="#ppt_w"/>
                                          </p:val>
                                        </p:tav>
                                      </p:tavLst>
                                    </p:anim>
                                    <p:anim calcmode="lin" valueType="num">
                                      <p:cBhvr>
                                        <p:cTn id="143" dur="3500" fill="hold"/>
                                        <p:tgtEl>
                                          <p:spTgt spid="5"/>
                                        </p:tgtEl>
                                        <p:attrNameLst>
                                          <p:attrName>ppt_h</p:attrName>
                                        </p:attrNameLst>
                                      </p:cBhvr>
                                      <p:tavLst>
                                        <p:tav tm="0">
                                          <p:val>
                                            <p:fltVal val="0"/>
                                          </p:val>
                                        </p:tav>
                                        <p:tav tm="100000">
                                          <p:val>
                                            <p:strVal val="#ppt_h"/>
                                          </p:val>
                                        </p:tav>
                                      </p:tavLst>
                                    </p:anim>
                                    <p:animEffect transition="in" filter="fade">
                                      <p:cBhvr>
                                        <p:cTn id="144" dur="3500"/>
                                        <p:tgtEl>
                                          <p:spTgt spid="5"/>
                                        </p:tgtEl>
                                      </p:cBhvr>
                                    </p:animEffect>
                                  </p:childTnLst>
                                </p:cTn>
                              </p:par>
                              <p:par>
                                <p:cTn id="145" presetID="42" presetClass="path" presetSubtype="0" accel="50000" decel="50000" fill="hold" nodeType="withEffect">
                                  <p:stCondLst>
                                    <p:cond delay="7500"/>
                                  </p:stCondLst>
                                  <p:childTnLst>
                                    <p:animMotion origin="layout" path="M 0.16041 -0.62905 L 0.00034 0.01619 " pathEditMode="relative" rAng="0" ptsTypes="AA">
                                      <p:cBhvr>
                                        <p:cTn id="146" dur="4000" fill="hold"/>
                                        <p:tgtEl>
                                          <p:spTgt spid="5"/>
                                        </p:tgtEl>
                                        <p:attrNameLst>
                                          <p:attrName>ppt_x</p:attrName>
                                          <p:attrName>ppt_y</p:attrName>
                                        </p:attrNameLst>
                                      </p:cBhvr>
                                      <p:rCtr x="-8003" y="32262"/>
                                    </p:animMotion>
                                  </p:childTnLst>
                                </p:cTn>
                              </p:par>
                            </p:childTnLst>
                          </p:cTn>
                        </p:par>
                        <p:par>
                          <p:cTn id="147" fill="hold">
                            <p:stCondLst>
                              <p:cond delay="24500"/>
                            </p:stCondLst>
                            <p:childTnLst>
                              <p:par>
                                <p:cTn id="148" presetID="10" presetClass="exit" presetSubtype="0" fill="hold" nodeType="afterEffect">
                                  <p:stCondLst>
                                    <p:cond delay="500"/>
                                  </p:stCondLst>
                                  <p:childTnLst>
                                    <p:animEffect transition="out" filter="fade">
                                      <p:cBhvr>
                                        <p:cTn id="149" dur="1500"/>
                                        <p:tgtEl>
                                          <p:spTgt spid="119"/>
                                        </p:tgtEl>
                                      </p:cBhvr>
                                    </p:animEffect>
                                    <p:set>
                                      <p:cBhvr>
                                        <p:cTn id="150" dur="1" fill="hold">
                                          <p:stCondLst>
                                            <p:cond delay="1499"/>
                                          </p:stCondLst>
                                        </p:cTn>
                                        <p:tgtEl>
                                          <p:spTgt spid="1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 grpId="0"/>
      <p:bldP spid="12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pic>
        <p:nvPicPr>
          <p:cNvPr id="49" name="Obrázok 4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0" name="Obdĺžnik 19"/>
          <p:cNvSpPr/>
          <p:nvPr/>
        </p:nvSpPr>
        <p:spPr>
          <a:xfrm>
            <a:off x="4425958" y="4953167"/>
            <a:ext cx="2376264" cy="461665"/>
          </a:xfrm>
          <a:prstGeom prst="rect">
            <a:avLst/>
          </a:prstGeom>
          <a:solidFill>
            <a:srgbClr val="C0C0C0"/>
          </a:solidFill>
          <a:ln>
            <a:solidFill>
              <a:srgbClr val="336600"/>
            </a:solidFill>
          </a:ln>
          <a:effectLst>
            <a:outerShdw blurRad="88900" dist="38100" dir="2400000" sx="101000" sy="101000" algn="tl" rotWithShape="0">
              <a:prstClr val="black">
                <a:alpha val="40000"/>
              </a:prstClr>
            </a:outerShdw>
          </a:effectLst>
          <a:scene3d>
            <a:camera prst="orthographicFront"/>
            <a:lightRig rig="threePt" dir="t"/>
          </a:scene3d>
          <a:sp3d>
            <a:bevelT w="114300" prst="artDeco"/>
          </a:sp3d>
        </p:spPr>
        <p:txBody>
          <a:bodyPr wrap="square" lIns="91440" tIns="45720" rIns="91440" bIns="45720">
            <a:spAutoFit/>
            <a:sp3d extrusionH="57150">
              <a:bevelT w="82550" h="38100" prst="coolSlant"/>
            </a:sp3d>
          </a:bodyPr>
          <a:lstStyle/>
          <a:p>
            <a:pPr algn="ctr"/>
            <a:r>
              <a:rPr lang="sk-SK" sz="2400" b="1" smtClean="0">
                <a:ln w="1905">
                  <a:solidFill>
                    <a:srgbClr val="336600"/>
                  </a:solidFill>
                </a:ln>
                <a:solidFill>
                  <a:schemeClr val="bg1">
                    <a:lumMod val="85000"/>
                  </a:schemeClr>
                </a:solidFill>
                <a:effectLst>
                  <a:outerShdw blurRad="114300" dist="101600" dir="2880000" algn="tl" rotWithShape="0">
                    <a:prstClr val="black">
                      <a:alpha val="51000"/>
                    </a:prstClr>
                  </a:outerShdw>
                </a:effectLst>
                <a:latin typeface="Cooper Std Black" pitchFamily="18" charset="0"/>
              </a:rPr>
              <a:t>Košice</a:t>
            </a:r>
          </a:p>
        </p:txBody>
      </p:sp>
      <p:sp>
        <p:nvSpPr>
          <p:cNvPr id="52" name="Obdĺžnik 51"/>
          <p:cNvSpPr/>
          <p:nvPr/>
        </p:nvSpPr>
        <p:spPr>
          <a:xfrm>
            <a:off x="8424000" y="86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3" name="Obdĺžnik 52"/>
          <p:cNvSpPr/>
          <p:nvPr/>
        </p:nvSpPr>
        <p:spPr>
          <a:xfrm>
            <a:off x="8424000" y="302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4" name="Obdĺžnik 53"/>
          <p:cNvSpPr/>
          <p:nvPr/>
        </p:nvSpPr>
        <p:spPr>
          <a:xfrm>
            <a:off x="8424000" y="43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5" name="Obdĺžnik 54"/>
          <p:cNvSpPr/>
          <p:nvPr/>
        </p:nvSpPr>
        <p:spPr>
          <a:xfrm>
            <a:off x="8424000" y="1728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7" name="Obdĺžnik 56"/>
          <p:cNvSpPr/>
          <p:nvPr/>
        </p:nvSpPr>
        <p:spPr>
          <a:xfrm>
            <a:off x="8424000" y="2160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8" name="Obdĺžnik 57"/>
          <p:cNvSpPr/>
          <p:nvPr/>
        </p:nvSpPr>
        <p:spPr>
          <a:xfrm>
            <a:off x="8424000" y="3888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9" name="Obdĺžnik 58"/>
          <p:cNvSpPr/>
          <p:nvPr/>
        </p:nvSpPr>
        <p:spPr>
          <a:xfrm>
            <a:off x="8424000" y="4320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0" name="Obdĺžnik 59"/>
          <p:cNvSpPr/>
          <p:nvPr/>
        </p:nvSpPr>
        <p:spPr>
          <a:xfrm>
            <a:off x="8424000" y="129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1" name="Obdĺžnik 60"/>
          <p:cNvSpPr/>
          <p:nvPr/>
        </p:nvSpPr>
        <p:spPr>
          <a:xfrm>
            <a:off x="8424000" y="345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2" name="Obdĺžnik 61"/>
          <p:cNvSpPr/>
          <p:nvPr/>
        </p:nvSpPr>
        <p:spPr>
          <a:xfrm>
            <a:off x="8424000" y="259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3" name="Obdĺžnik 62"/>
          <p:cNvSpPr/>
          <p:nvPr/>
        </p:nvSpPr>
        <p:spPr>
          <a:xfrm>
            <a:off x="8424000" y="561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4" name="Obdĺžnik 63"/>
          <p:cNvSpPr/>
          <p:nvPr/>
        </p:nvSpPr>
        <p:spPr>
          <a:xfrm>
            <a:off x="8424000" y="518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5" name="Obdĺžnik 64"/>
          <p:cNvSpPr/>
          <p:nvPr/>
        </p:nvSpPr>
        <p:spPr>
          <a:xfrm>
            <a:off x="8424000" y="475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1" name="Obdĺžnik 50"/>
          <p:cNvSpPr/>
          <p:nvPr/>
        </p:nvSpPr>
        <p:spPr>
          <a:xfrm>
            <a:off x="8424000" y="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56" name="Obrázok 5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4988" y="486000"/>
            <a:ext cx="7386709" cy="4176000"/>
          </a:xfrm>
          <a:prstGeom prst="rect">
            <a:avLst/>
          </a:prstGeom>
          <a:effectLst>
            <a:outerShdw blurRad="88900" dist="38100" dir="2400000" sx="101000" sy="101000" algn="tl" rotWithShape="0">
              <a:prstClr val="black">
                <a:alpha val="40000"/>
              </a:prstClr>
            </a:outerShdw>
          </a:effectLst>
        </p:spPr>
      </p:pic>
      <p:pic>
        <p:nvPicPr>
          <p:cNvPr id="67" name="Obrázok 6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92080" y="2459741"/>
            <a:ext cx="644020" cy="618259"/>
          </a:xfrm>
          <a:prstGeom prst="rect">
            <a:avLst/>
          </a:prstGeom>
        </p:spPr>
      </p:pic>
      <p:sp>
        <p:nvSpPr>
          <p:cNvPr id="68" name="BlokTextu 67"/>
          <p:cNvSpPr txBox="1"/>
          <p:nvPr/>
        </p:nvSpPr>
        <p:spPr>
          <a:xfrm>
            <a:off x="4478896" y="5571828"/>
            <a:ext cx="2270387" cy="276999"/>
          </a:xfrm>
          <a:prstGeom prst="rect">
            <a:avLst/>
          </a:prstGeom>
          <a:noFill/>
          <a:effectLst>
            <a:outerShdw blurRad="63500" dist="12700" dir="2700000" algn="tl" rotWithShape="0">
              <a:prstClr val="black">
                <a:alpha val="20000"/>
              </a:prstClr>
            </a:outerShdw>
          </a:effectLst>
        </p:spPr>
        <p:txBody>
          <a:bodyPr wrap="square" rtlCol="0">
            <a:spAutoFit/>
          </a:bodyPr>
          <a:lstStyle/>
          <a:p>
            <a:pPr algn="ctr"/>
            <a:r>
              <a:rPr lang="sk-SK" sz="1200" b="1" i="1" dirty="0" smtClean="0">
                <a:solidFill>
                  <a:srgbClr val="008000"/>
                </a:solidFill>
                <a:latin typeface="+mj-lt"/>
              </a:rPr>
              <a:t>GPS   </a:t>
            </a:r>
            <a:r>
              <a:rPr lang="sk-SK" sz="1200" b="1" i="1" smtClean="0">
                <a:solidFill>
                  <a:srgbClr val="008000"/>
                </a:solidFill>
                <a:latin typeface="+mj-lt"/>
              </a:rPr>
              <a:t>N 48°43‘12‘‘   </a:t>
            </a:r>
            <a:r>
              <a:rPr lang="sk-SK" sz="1200" b="1" i="1">
                <a:solidFill>
                  <a:srgbClr val="008000"/>
                </a:solidFill>
                <a:latin typeface="+mj-lt"/>
              </a:rPr>
              <a:t>E </a:t>
            </a:r>
            <a:r>
              <a:rPr lang="sk-SK" sz="1200" b="1" i="1" smtClean="0">
                <a:solidFill>
                  <a:srgbClr val="008000"/>
                </a:solidFill>
                <a:latin typeface="+mj-lt"/>
              </a:rPr>
              <a:t>21°15‘29‘‘</a:t>
            </a:r>
            <a:endParaRPr lang="sk-SK" sz="1200" b="1" i="1" dirty="0">
              <a:solidFill>
                <a:srgbClr val="008000"/>
              </a:solidFill>
              <a:latin typeface="+mj-lt"/>
            </a:endParaRPr>
          </a:p>
        </p:txBody>
      </p:sp>
      <p:pic>
        <p:nvPicPr>
          <p:cNvPr id="2" name="Obrázok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871873">
            <a:off x="1219109" y="5172811"/>
            <a:ext cx="858387" cy="1075845"/>
          </a:xfrm>
          <a:prstGeom prst="rect">
            <a:avLst/>
          </a:prstGeom>
          <a:effectLst>
            <a:outerShdw blurRad="88900" dist="38100" dir="2400000" sx="101000" sy="101000" algn="tl" rotWithShape="0">
              <a:prstClr val="black">
                <a:alpha val="40000"/>
              </a:prstClr>
            </a:outerShdw>
          </a:effectLst>
        </p:spPr>
      </p:pic>
      <p:sp>
        <p:nvSpPr>
          <p:cNvPr id="5" name="Obdĺžnik 4"/>
          <p:cNvSpPr/>
          <p:nvPr/>
        </p:nvSpPr>
        <p:spPr>
          <a:xfrm>
            <a:off x="609906" y="641603"/>
            <a:ext cx="1833201" cy="430887"/>
          </a:xfrm>
          <a:prstGeom prst="rect">
            <a:avLst/>
          </a:prstGeom>
          <a:noFill/>
        </p:spPr>
        <p:txBody>
          <a:bodyPr wrap="square" lIns="91440" tIns="45720" rIns="91440" bIns="45720">
            <a:spAutoFit/>
          </a:bodyPr>
          <a:lstStyle/>
          <a:p>
            <a:pPr algn="ctr"/>
            <a:r>
              <a:rPr lang="sk-SK" sz="2200" b="1" cap="none" smtClean="0">
                <a:ln w="19050">
                  <a:solidFill>
                    <a:schemeClr val="accent3">
                      <a:lumMod val="50000"/>
                    </a:schemeClr>
                  </a:solidFill>
                  <a:prstDash val="solid"/>
                </a:ln>
                <a:solidFill>
                  <a:schemeClr val="bg1">
                    <a:lumMod val="85000"/>
                  </a:schemeClr>
                </a:solidFill>
                <a:effectLst>
                  <a:outerShdw blurRad="50000" dist="50800" dir="7500000" algn="tl">
                    <a:srgbClr val="000000">
                      <a:shade val="5000"/>
                      <a:alpha val="35000"/>
                    </a:srgbClr>
                  </a:outerShdw>
                </a:effectLst>
                <a:latin typeface="Cooper Std Black" pitchFamily="18" charset="0"/>
              </a:rPr>
              <a:t>SLOVAKIA</a:t>
            </a:r>
            <a:endParaRPr lang="sk-SK" sz="2200" b="1" cap="none">
              <a:ln w="19050">
                <a:solidFill>
                  <a:schemeClr val="accent3">
                    <a:lumMod val="50000"/>
                  </a:schemeClr>
                </a:solidFill>
                <a:prstDash val="solid"/>
              </a:ln>
              <a:solidFill>
                <a:schemeClr val="bg1">
                  <a:lumMod val="85000"/>
                </a:schemeClr>
              </a:solidFill>
              <a:effectLst>
                <a:outerShdw blurRad="50000" dist="50800" dir="7500000" algn="tl">
                  <a:srgbClr val="000000">
                    <a:shade val="5000"/>
                    <a:alpha val="35000"/>
                  </a:srgbClr>
                </a:outerShdw>
              </a:effectLst>
              <a:latin typeface="Cooper Std Black" pitchFamily="18" charset="0"/>
            </a:endParaRPr>
          </a:p>
        </p:txBody>
      </p:sp>
      <p:pic>
        <p:nvPicPr>
          <p:cNvPr id="7" name="Obrázok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61809" y="53999"/>
            <a:ext cx="297940" cy="298421"/>
          </a:xfrm>
          <a:prstGeom prst="rect">
            <a:avLst/>
          </a:prstGeom>
          <a:effectLst>
            <a:outerShdw blurRad="50800" dist="38100" dir="2700000" algn="tl" rotWithShape="0">
              <a:prstClr val="black">
                <a:alpha val="40000"/>
              </a:prstClr>
            </a:outerShdw>
          </a:effectLst>
        </p:spPr>
      </p:pic>
      <p:sp>
        <p:nvSpPr>
          <p:cNvPr id="71" name="BlokTextu 70"/>
          <p:cNvSpPr txBox="1"/>
          <p:nvPr/>
        </p:nvSpPr>
        <p:spPr>
          <a:xfrm>
            <a:off x="8409200" y="6523679"/>
            <a:ext cx="554021" cy="276999"/>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sk-SK" sz="1200" b="1" i="1" smtClean="0">
                <a:solidFill>
                  <a:schemeClr val="accent6">
                    <a:lumMod val="50000"/>
                  </a:schemeClr>
                </a:solidFill>
                <a:latin typeface="+mj-lt"/>
              </a:rPr>
              <a:t>TEXT</a:t>
            </a:r>
            <a:endParaRPr lang="sk-SK" sz="1200" b="1" i="1" dirty="0">
              <a:solidFill>
                <a:schemeClr val="accent6">
                  <a:lumMod val="50000"/>
                </a:schemeClr>
              </a:solidFill>
              <a:latin typeface="+mj-lt"/>
            </a:endParaRPr>
          </a:p>
        </p:txBody>
      </p:sp>
      <p:sp>
        <p:nvSpPr>
          <p:cNvPr id="3" name="Šípka doprava 2"/>
          <p:cNvSpPr/>
          <p:nvPr/>
        </p:nvSpPr>
        <p:spPr>
          <a:xfrm rot="16200000">
            <a:off x="8915780" y="6617173"/>
            <a:ext cx="168440" cy="90010"/>
          </a:xfrm>
          <a:prstGeom prst="rightArrow">
            <a:avLst/>
          </a:prstGeom>
          <a:solidFill>
            <a:schemeClr val="accent6">
              <a:lumMod val="50000"/>
            </a:schemeClr>
          </a:solidFill>
          <a:ln w="12700">
            <a:solidFill>
              <a:schemeClr val="accent6">
                <a:lumMod val="5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schemeClr val="accent6">
                  <a:lumMod val="75000"/>
                </a:schemeClr>
              </a:solidFill>
            </a:endParaRPr>
          </a:p>
        </p:txBody>
      </p:sp>
      <p:pic>
        <p:nvPicPr>
          <p:cNvPr id="50" name="Obrázok 49">
            <a:hlinkClick r:id="rId8"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68000" y="53999"/>
            <a:ext cx="432000" cy="288000"/>
          </a:xfrm>
          <a:prstGeom prst="rect">
            <a:avLst/>
          </a:prstGeom>
          <a:ln>
            <a:noFill/>
          </a:ln>
          <a:effectLst>
            <a:outerShdw blurRad="292100" dist="139700" dir="2700000" algn="tl" rotWithShape="0">
              <a:srgbClr val="333333">
                <a:alpha val="65000"/>
              </a:srgbClr>
            </a:outerShdw>
          </a:effectLst>
        </p:spPr>
      </p:pic>
      <p:pic>
        <p:nvPicPr>
          <p:cNvPr id="35" name="Obrázok 34">
            <a:hlinkClick r:id="rId10"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568000" y="486000"/>
            <a:ext cx="432000" cy="288000"/>
          </a:xfrm>
          <a:prstGeom prst="rect">
            <a:avLst/>
          </a:prstGeom>
          <a:ln>
            <a:noFill/>
          </a:ln>
          <a:effectLst>
            <a:outerShdw blurRad="292100" dist="139700" dir="2700000" algn="tl" rotWithShape="0">
              <a:srgbClr val="333333">
                <a:alpha val="65000"/>
              </a:srgbClr>
            </a:outerShdw>
          </a:effectLst>
        </p:spPr>
      </p:pic>
      <p:pic>
        <p:nvPicPr>
          <p:cNvPr id="39" name="Obrázok 38">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568000" y="918000"/>
            <a:ext cx="432000" cy="288000"/>
          </a:xfrm>
          <a:prstGeom prst="rect">
            <a:avLst/>
          </a:prstGeom>
          <a:ln>
            <a:noFill/>
          </a:ln>
          <a:effectLst>
            <a:outerShdw blurRad="292100" dist="139700" dir="2700000" algn="tl" rotWithShape="0">
              <a:srgbClr val="333333">
                <a:alpha val="65000"/>
              </a:srgbClr>
            </a:outerShdw>
          </a:effectLst>
        </p:spPr>
      </p:pic>
      <p:pic>
        <p:nvPicPr>
          <p:cNvPr id="34" name="Obrázok 33">
            <a:hlinkClick r:id="rId14" action="ppaction://hlinksldjump"/>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568000" y="1350000"/>
            <a:ext cx="432000" cy="288000"/>
          </a:xfrm>
          <a:prstGeom prst="rect">
            <a:avLst/>
          </a:prstGeom>
          <a:ln>
            <a:noFill/>
          </a:ln>
          <a:effectLst>
            <a:outerShdw blurRad="292100" dist="139700" dir="2700000" algn="tl" rotWithShape="0">
              <a:srgbClr val="333333">
                <a:alpha val="65000"/>
              </a:srgbClr>
            </a:outerShdw>
          </a:effectLst>
        </p:spPr>
      </p:pic>
      <p:pic>
        <p:nvPicPr>
          <p:cNvPr id="47" name="Obrázok 46">
            <a:hlinkClick r:id="rId16" action="ppaction://hlinksldjump"/>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8568000" y="1782000"/>
            <a:ext cx="432000" cy="288000"/>
          </a:xfrm>
          <a:prstGeom prst="rect">
            <a:avLst/>
          </a:prstGeom>
          <a:ln>
            <a:noFill/>
          </a:ln>
          <a:effectLst>
            <a:outerShdw blurRad="292100" dist="139700" dir="2700000" algn="tl" rotWithShape="0">
              <a:srgbClr val="333333">
                <a:alpha val="65000"/>
              </a:srgbClr>
            </a:outerShdw>
          </a:effectLst>
        </p:spPr>
      </p:pic>
      <p:pic>
        <p:nvPicPr>
          <p:cNvPr id="45" name="Obrázok 44">
            <a:hlinkClick r:id="rId18" action="ppaction://hlinksldjump"/>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568000" y="2214000"/>
            <a:ext cx="432000" cy="288000"/>
          </a:xfrm>
          <a:prstGeom prst="rect">
            <a:avLst/>
          </a:prstGeom>
          <a:ln>
            <a:noFill/>
          </a:ln>
          <a:effectLst>
            <a:outerShdw blurRad="292100" dist="139700" dir="2700000" algn="tl" rotWithShape="0">
              <a:srgbClr val="333333">
                <a:alpha val="65000"/>
              </a:srgbClr>
            </a:outerShdw>
          </a:effectLst>
        </p:spPr>
      </p:pic>
      <p:pic>
        <p:nvPicPr>
          <p:cNvPr id="42" name="Obrázok 41">
            <a:hlinkClick r:id="rId20" action="ppaction://hlinksldjump"/>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8568000" y="2646000"/>
            <a:ext cx="432000" cy="288000"/>
          </a:xfrm>
          <a:prstGeom prst="rect">
            <a:avLst/>
          </a:prstGeom>
          <a:ln>
            <a:noFill/>
          </a:ln>
          <a:effectLst>
            <a:outerShdw blurRad="292100" dist="139700" dir="2700000" algn="tl" rotWithShape="0">
              <a:srgbClr val="333333">
                <a:alpha val="65000"/>
              </a:srgbClr>
            </a:outerShdw>
          </a:effectLst>
        </p:spPr>
      </p:pic>
      <p:pic>
        <p:nvPicPr>
          <p:cNvPr id="40" name="Obrázok 39">
            <a:hlinkClick r:id="rId22" action="ppaction://hlinksldjump"/>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8568000" y="3078000"/>
            <a:ext cx="432000" cy="288000"/>
          </a:xfrm>
          <a:prstGeom prst="rect">
            <a:avLst/>
          </a:prstGeom>
          <a:ln>
            <a:noFill/>
          </a:ln>
          <a:effectLst>
            <a:outerShdw blurRad="292100" dist="139700" dir="2700000" algn="tl" rotWithShape="0">
              <a:srgbClr val="333333">
                <a:alpha val="65000"/>
              </a:srgbClr>
            </a:outerShdw>
          </a:effectLst>
        </p:spPr>
      </p:pic>
      <p:pic>
        <p:nvPicPr>
          <p:cNvPr id="38" name="Obrázok 37">
            <a:hlinkClick r:id="rId24" action="ppaction://hlinksldjump"/>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8568000" y="3510000"/>
            <a:ext cx="432000" cy="288000"/>
          </a:xfrm>
          <a:prstGeom prst="rect">
            <a:avLst/>
          </a:prstGeom>
          <a:ln>
            <a:noFill/>
          </a:ln>
          <a:effectLst>
            <a:outerShdw blurRad="292100" dist="139700" dir="2700000" algn="tl" rotWithShape="0">
              <a:srgbClr val="333333">
                <a:alpha val="65000"/>
              </a:srgbClr>
            </a:outerShdw>
          </a:effectLst>
        </p:spPr>
      </p:pic>
      <p:pic>
        <p:nvPicPr>
          <p:cNvPr id="46" name="Obrázok 45">
            <a:hlinkClick r:id="rId26" action="ppaction://hlinksldjump"/>
          </p:cNvPr>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a:off x="8568000" y="3942000"/>
            <a:ext cx="432000" cy="288000"/>
          </a:xfrm>
          <a:prstGeom prst="rect">
            <a:avLst/>
          </a:prstGeom>
          <a:ln>
            <a:noFill/>
          </a:ln>
          <a:effectLst>
            <a:outerShdw blurRad="292100" dist="139700" dir="2700000" algn="tl" rotWithShape="0">
              <a:srgbClr val="333333">
                <a:alpha val="65000"/>
              </a:srgbClr>
            </a:outerShdw>
          </a:effectLst>
        </p:spPr>
      </p:pic>
      <p:pic>
        <p:nvPicPr>
          <p:cNvPr id="44" name="Obrázok 43">
            <a:hlinkClick r:id="rId28" action="ppaction://hlinksldjump"/>
          </p:cNvPr>
          <p:cNvPicPr>
            <a:picLocks noChangeAspect="1"/>
          </p:cNvPicPr>
          <p:nvPr/>
        </p:nvPicPr>
        <p:blipFill>
          <a:blip r:embed="rId29" cstate="print">
            <a:extLst>
              <a:ext uri="{28A0092B-C50C-407E-A947-70E740481C1C}">
                <a14:useLocalDpi xmlns:a14="http://schemas.microsoft.com/office/drawing/2010/main" val="0"/>
              </a:ext>
            </a:extLst>
          </a:blip>
          <a:stretch>
            <a:fillRect/>
          </a:stretch>
        </p:blipFill>
        <p:spPr>
          <a:xfrm>
            <a:off x="8568000" y="4374000"/>
            <a:ext cx="432000" cy="288000"/>
          </a:xfrm>
          <a:prstGeom prst="rect">
            <a:avLst/>
          </a:prstGeom>
          <a:ln>
            <a:noFill/>
          </a:ln>
          <a:effectLst>
            <a:outerShdw blurRad="292100" dist="139700" dir="2700000" algn="tl" rotWithShape="0">
              <a:srgbClr val="333333">
                <a:alpha val="65000"/>
              </a:srgbClr>
            </a:outerShdw>
          </a:effectLst>
        </p:spPr>
      </p:pic>
      <p:pic>
        <p:nvPicPr>
          <p:cNvPr id="41" name="Obrázok 40">
            <a:hlinkClick r:id="rId30" action="ppaction://hlinksldjump"/>
          </p:cNvPr>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8568000" y="4806000"/>
            <a:ext cx="432000" cy="288000"/>
          </a:xfrm>
          <a:prstGeom prst="rect">
            <a:avLst/>
          </a:prstGeom>
          <a:ln>
            <a:noFill/>
          </a:ln>
          <a:effectLst>
            <a:outerShdw blurRad="292100" dist="139700" dir="2700000" algn="tl" rotWithShape="0">
              <a:srgbClr val="333333">
                <a:alpha val="65000"/>
              </a:srgbClr>
            </a:outerShdw>
          </a:effectLst>
        </p:spPr>
      </p:pic>
      <p:pic>
        <p:nvPicPr>
          <p:cNvPr id="43" name="Obrázok 42">
            <a:hlinkClick r:id="rId32" action="ppaction://hlinksldjump"/>
          </p:cNvPr>
          <p:cNvPicPr>
            <a:picLocks noChangeAspect="1"/>
          </p:cNvPicPr>
          <p:nvPr/>
        </p:nvPicPr>
        <p:blipFill>
          <a:blip r:embed="rId33" cstate="print">
            <a:extLst>
              <a:ext uri="{28A0092B-C50C-407E-A947-70E740481C1C}">
                <a14:useLocalDpi xmlns:a14="http://schemas.microsoft.com/office/drawing/2010/main" val="0"/>
              </a:ext>
            </a:extLst>
          </a:blip>
          <a:stretch>
            <a:fillRect/>
          </a:stretch>
        </p:blipFill>
        <p:spPr>
          <a:xfrm>
            <a:off x="8568000" y="5238000"/>
            <a:ext cx="432000" cy="288000"/>
          </a:xfrm>
          <a:prstGeom prst="rect">
            <a:avLst/>
          </a:prstGeom>
          <a:ln>
            <a:noFill/>
          </a:ln>
          <a:effectLst>
            <a:outerShdw blurRad="292100" dist="139700" dir="2700000" algn="tl" rotWithShape="0">
              <a:srgbClr val="333333">
                <a:alpha val="65000"/>
              </a:srgbClr>
            </a:outerShdw>
          </a:effectLst>
        </p:spPr>
      </p:pic>
      <p:pic>
        <p:nvPicPr>
          <p:cNvPr id="48" name="Obrázok 47">
            <a:hlinkClick r:id="rId34" action="ppaction://hlinksldjump"/>
          </p:cNvPr>
          <p:cNvPicPr>
            <a:picLocks noChangeAspect="1"/>
          </p:cNvPicPr>
          <p:nvPr/>
        </p:nvPicPr>
        <p:blipFill>
          <a:blip r:embed="rId35" cstate="print">
            <a:extLst>
              <a:ext uri="{28A0092B-C50C-407E-A947-70E740481C1C}">
                <a14:useLocalDpi xmlns:a14="http://schemas.microsoft.com/office/drawing/2010/main" val="0"/>
              </a:ext>
            </a:extLst>
          </a:blip>
          <a:stretch>
            <a:fillRect/>
          </a:stretch>
        </p:blipFill>
        <p:spPr>
          <a:xfrm>
            <a:off x="8568000" y="5670000"/>
            <a:ext cx="432000" cy="288000"/>
          </a:xfrm>
          <a:prstGeom prst="rect">
            <a:avLst/>
          </a:prstGeom>
          <a:ln>
            <a:noFill/>
          </a:ln>
          <a:effectLst>
            <a:outerShdw blurRad="292100" dist="139700" dir="2700000" algn="tl" rotWithShape="0">
              <a:srgbClr val="333333">
                <a:alpha val="65000"/>
              </a:srgbClr>
            </a:outerShdw>
          </a:effectLst>
        </p:spPr>
      </p:pic>
      <p:sp>
        <p:nvSpPr>
          <p:cNvPr id="69" name="Obdĺžnik 68"/>
          <p:cNvSpPr/>
          <p:nvPr/>
        </p:nvSpPr>
        <p:spPr>
          <a:xfrm>
            <a:off x="8425215" y="6045568"/>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70" name="Obrázok 69">
            <a:hlinkClick r:id="rId36" action="ppaction://hlinksldjump"/>
          </p:cNvPr>
          <p:cNvPicPr>
            <a:picLocks noChangeAspect="1"/>
          </p:cNvPicPr>
          <p:nvPr/>
        </p:nvPicPr>
        <p:blipFill>
          <a:blip r:embed="rId37" cstate="print">
            <a:extLst>
              <a:ext uri="{28A0092B-C50C-407E-A947-70E740481C1C}">
                <a14:useLocalDpi xmlns:a14="http://schemas.microsoft.com/office/drawing/2010/main" val="0"/>
              </a:ext>
            </a:extLst>
          </a:blip>
          <a:stretch>
            <a:fillRect/>
          </a:stretch>
        </p:blipFill>
        <p:spPr>
          <a:xfrm>
            <a:off x="8569215" y="6099568"/>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35555496"/>
      </p:ext>
    </p:extLst>
  </p:cSld>
  <p:clrMapOvr>
    <a:masterClrMapping/>
  </p:clrMapOvr>
  <mc:AlternateContent xmlns:mc="http://schemas.openxmlformats.org/markup-compatibility/2006" xmlns:p14="http://schemas.microsoft.com/office/powerpoint/2010/main">
    <mc:Choice Requires="p14">
      <p:transition spd="slow" p14:dur="3000" advClick="0" advTm="4000">
        <p14:reveal/>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childTnLst>
                          </p:cTn>
                        </p:par>
                        <p:par>
                          <p:cTn id="10" fill="hold">
                            <p:stCondLst>
                              <p:cond delay="2500"/>
                            </p:stCondLst>
                            <p:childTnLst>
                              <p:par>
                                <p:cTn id="11" presetID="42" presetClass="entr" presetSubtype="0" fill="hold" nodeType="afterEffect">
                                  <p:stCondLst>
                                    <p:cond delay="1000"/>
                                  </p:stCondLst>
                                  <p:childTnLst>
                                    <p:set>
                                      <p:cBhvr>
                                        <p:cTn id="12" dur="1" fill="hold">
                                          <p:stCondLst>
                                            <p:cond delay="0"/>
                                          </p:stCondLst>
                                        </p:cTn>
                                        <p:tgtEl>
                                          <p:spTgt spid="67"/>
                                        </p:tgtEl>
                                        <p:attrNameLst>
                                          <p:attrName>style.visibility</p:attrName>
                                        </p:attrNameLst>
                                      </p:cBhvr>
                                      <p:to>
                                        <p:strVal val="visible"/>
                                      </p:to>
                                    </p:set>
                                    <p:animEffect transition="in" filter="fade">
                                      <p:cBhvr>
                                        <p:cTn id="13" dur="1500"/>
                                        <p:tgtEl>
                                          <p:spTgt spid="67"/>
                                        </p:tgtEl>
                                      </p:cBhvr>
                                    </p:animEffect>
                                    <p:anim calcmode="lin" valueType="num">
                                      <p:cBhvr>
                                        <p:cTn id="14" dur="1500" fill="hold"/>
                                        <p:tgtEl>
                                          <p:spTgt spid="67"/>
                                        </p:tgtEl>
                                        <p:attrNameLst>
                                          <p:attrName>ppt_x</p:attrName>
                                        </p:attrNameLst>
                                      </p:cBhvr>
                                      <p:tavLst>
                                        <p:tav tm="0">
                                          <p:val>
                                            <p:strVal val="#ppt_x"/>
                                          </p:val>
                                        </p:tav>
                                        <p:tav tm="100000">
                                          <p:val>
                                            <p:strVal val="#ppt_x"/>
                                          </p:val>
                                        </p:tav>
                                      </p:tavLst>
                                    </p:anim>
                                    <p:anim calcmode="lin" valueType="num">
                                      <p:cBhvr>
                                        <p:cTn id="15" dur="1500" fill="hold"/>
                                        <p:tgtEl>
                                          <p:spTgt spid="67"/>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100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2000"/>
                                        <p:tgtEl>
                                          <p:spTgt spid="20"/>
                                        </p:tgtEl>
                                      </p:cBhvr>
                                    </p:animEffect>
                                    <p:anim calcmode="lin" valueType="num">
                                      <p:cBhvr>
                                        <p:cTn id="20" dur="2000" fill="hold"/>
                                        <p:tgtEl>
                                          <p:spTgt spid="20"/>
                                        </p:tgtEl>
                                        <p:attrNameLst>
                                          <p:attrName>ppt_x</p:attrName>
                                        </p:attrNameLst>
                                      </p:cBhvr>
                                      <p:tavLst>
                                        <p:tav tm="0">
                                          <p:val>
                                            <p:strVal val="#ppt_x"/>
                                          </p:val>
                                        </p:tav>
                                        <p:tav tm="100000">
                                          <p:val>
                                            <p:strVal val="#ppt_x"/>
                                          </p:val>
                                        </p:tav>
                                      </p:tavLst>
                                    </p:anim>
                                    <p:anim calcmode="lin" valueType="num">
                                      <p:cBhvr>
                                        <p:cTn id="21" dur="2000" fill="hold"/>
                                        <p:tgtEl>
                                          <p:spTgt spid="20"/>
                                        </p:tgtEl>
                                        <p:attrNameLst>
                                          <p:attrName>ppt_y</p:attrName>
                                        </p:attrNameLst>
                                      </p:cBhvr>
                                      <p:tavLst>
                                        <p:tav tm="0">
                                          <p:val>
                                            <p:strVal val="#ppt_y+.1"/>
                                          </p:val>
                                        </p:tav>
                                        <p:tav tm="100000">
                                          <p:val>
                                            <p:strVal val="#ppt_y"/>
                                          </p:val>
                                        </p:tav>
                                      </p:tavLst>
                                    </p:anim>
                                  </p:childTnLst>
                                </p:cTn>
                              </p:par>
                            </p:childTnLst>
                          </p:cTn>
                        </p:par>
                        <p:par>
                          <p:cTn id="22" fill="hold">
                            <p:stCondLst>
                              <p:cond delay="8000"/>
                            </p:stCondLst>
                            <p:childTnLst>
                              <p:par>
                                <p:cTn id="23" presetID="10" presetClass="entr" presetSubtype="0" fill="hold" grpId="0" nodeType="afterEffect">
                                  <p:stCondLst>
                                    <p:cond delay="250"/>
                                  </p:stCondLst>
                                  <p:childTnLst>
                                    <p:set>
                                      <p:cBhvr>
                                        <p:cTn id="24" dur="1" fill="hold">
                                          <p:stCondLst>
                                            <p:cond delay="0"/>
                                          </p:stCondLst>
                                        </p:cTn>
                                        <p:tgtEl>
                                          <p:spTgt spid="68"/>
                                        </p:tgtEl>
                                        <p:attrNameLst>
                                          <p:attrName>style.visibility</p:attrName>
                                        </p:attrNameLst>
                                      </p:cBhvr>
                                      <p:to>
                                        <p:strVal val="visible"/>
                                      </p:to>
                                    </p:set>
                                    <p:animEffect transition="in" filter="fade">
                                      <p:cBhvr>
                                        <p:cTn id="25" dur="1500"/>
                                        <p:tgtEl>
                                          <p:spTgt spid="68"/>
                                        </p:tgtEl>
                                      </p:cBhvr>
                                    </p:animEffect>
                                  </p:childTnLst>
                                </p:cTn>
                              </p:par>
                            </p:childTnLst>
                          </p:cTn>
                        </p:par>
                        <p:par>
                          <p:cTn id="26" fill="hold">
                            <p:stCondLst>
                              <p:cond delay="9750"/>
                            </p:stCondLst>
                            <p:childTnLst>
                              <p:par>
                                <p:cTn id="27" presetID="53" presetClass="entr" presetSubtype="16" fill="hold" nodeType="afterEffect">
                                  <p:stCondLst>
                                    <p:cond delay="500"/>
                                  </p:stCondLst>
                                  <p:childTnLst>
                                    <p:set>
                                      <p:cBhvr>
                                        <p:cTn id="28" dur="1" fill="hold">
                                          <p:stCondLst>
                                            <p:cond delay="0"/>
                                          </p:stCondLst>
                                        </p:cTn>
                                        <p:tgtEl>
                                          <p:spTgt spid="2"/>
                                        </p:tgtEl>
                                        <p:attrNameLst>
                                          <p:attrName>style.visibility</p:attrName>
                                        </p:attrNameLst>
                                      </p:cBhvr>
                                      <p:to>
                                        <p:strVal val="visible"/>
                                      </p:to>
                                    </p:set>
                                    <p:anim calcmode="lin" valueType="num">
                                      <p:cBhvr>
                                        <p:cTn id="29" dur="2000" fill="hold"/>
                                        <p:tgtEl>
                                          <p:spTgt spid="2"/>
                                        </p:tgtEl>
                                        <p:attrNameLst>
                                          <p:attrName>ppt_w</p:attrName>
                                        </p:attrNameLst>
                                      </p:cBhvr>
                                      <p:tavLst>
                                        <p:tav tm="0">
                                          <p:val>
                                            <p:fltVal val="0"/>
                                          </p:val>
                                        </p:tav>
                                        <p:tav tm="100000">
                                          <p:val>
                                            <p:strVal val="#ppt_w"/>
                                          </p:val>
                                        </p:tav>
                                      </p:tavLst>
                                    </p:anim>
                                    <p:anim calcmode="lin" valueType="num">
                                      <p:cBhvr>
                                        <p:cTn id="30" dur="2000" fill="hold"/>
                                        <p:tgtEl>
                                          <p:spTgt spid="2"/>
                                        </p:tgtEl>
                                        <p:attrNameLst>
                                          <p:attrName>ppt_h</p:attrName>
                                        </p:attrNameLst>
                                      </p:cBhvr>
                                      <p:tavLst>
                                        <p:tav tm="0">
                                          <p:val>
                                            <p:fltVal val="0"/>
                                          </p:val>
                                        </p:tav>
                                        <p:tav tm="100000">
                                          <p:val>
                                            <p:strVal val="#ppt_h"/>
                                          </p:val>
                                        </p:tav>
                                      </p:tavLst>
                                    </p:anim>
                                    <p:animEffect transition="in" filter="fade">
                                      <p:cBhvr>
                                        <p:cTn id="31" dur="2000"/>
                                        <p:tgtEl>
                                          <p:spTgt spid="2"/>
                                        </p:tgtEl>
                                      </p:cBhvr>
                                    </p:animEffect>
                                  </p:childTnLst>
                                </p:cTn>
                              </p:par>
                            </p:childTnLst>
                          </p:cTn>
                        </p:par>
                        <p:par>
                          <p:cTn id="32" fill="hold">
                            <p:stCondLst>
                              <p:cond delay="12250"/>
                            </p:stCondLst>
                            <p:childTnLst>
                              <p:par>
                                <p:cTn id="33" presetID="10" presetClass="entr" presetSubtype="0" fill="hold" grpId="0"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fade">
                                      <p:cBhvr>
                                        <p:cTn id="35" dur="500"/>
                                        <p:tgtEl>
                                          <p:spTgt spid="51"/>
                                        </p:tgtEl>
                                      </p:cBhvr>
                                    </p:animEffect>
                                  </p:childTnLst>
                                </p:cTn>
                              </p:par>
                              <p:par>
                                <p:cTn id="36" presetID="53" presetClass="entr" presetSubtype="16" fill="hold" nodeType="with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p:cTn id="38" dur="750" fill="hold"/>
                                        <p:tgtEl>
                                          <p:spTgt spid="50"/>
                                        </p:tgtEl>
                                        <p:attrNameLst>
                                          <p:attrName>ppt_w</p:attrName>
                                        </p:attrNameLst>
                                      </p:cBhvr>
                                      <p:tavLst>
                                        <p:tav tm="0">
                                          <p:val>
                                            <p:fltVal val="0"/>
                                          </p:val>
                                        </p:tav>
                                        <p:tav tm="100000">
                                          <p:val>
                                            <p:strVal val="#ppt_w"/>
                                          </p:val>
                                        </p:tav>
                                      </p:tavLst>
                                    </p:anim>
                                    <p:anim calcmode="lin" valueType="num">
                                      <p:cBhvr>
                                        <p:cTn id="39" dur="750" fill="hold"/>
                                        <p:tgtEl>
                                          <p:spTgt spid="50"/>
                                        </p:tgtEl>
                                        <p:attrNameLst>
                                          <p:attrName>ppt_h</p:attrName>
                                        </p:attrNameLst>
                                      </p:cBhvr>
                                      <p:tavLst>
                                        <p:tav tm="0">
                                          <p:val>
                                            <p:fltVal val="0"/>
                                          </p:val>
                                        </p:tav>
                                        <p:tav tm="100000">
                                          <p:val>
                                            <p:strVal val="#ppt_h"/>
                                          </p:val>
                                        </p:tav>
                                      </p:tavLst>
                                    </p:anim>
                                    <p:animEffect transition="in" filter="fade">
                                      <p:cBhvr>
                                        <p:cTn id="40" dur="750"/>
                                        <p:tgtEl>
                                          <p:spTgt spid="50"/>
                                        </p:tgtEl>
                                      </p:cBhvr>
                                    </p:animEffect>
                                  </p:childTnLst>
                                </p:cTn>
                              </p:par>
                            </p:childTnLst>
                          </p:cTn>
                        </p:par>
                        <p:par>
                          <p:cTn id="41" fill="hold">
                            <p:stCondLst>
                              <p:cond delay="13000"/>
                            </p:stCondLst>
                            <p:childTnLst>
                              <p:par>
                                <p:cTn id="42" presetID="10" presetClass="entr" presetSubtype="0" fill="hold" grpId="0" nodeType="afterEffect">
                                  <p:stCondLst>
                                    <p:cond delay="250"/>
                                  </p:stCondLst>
                                  <p:childTnLst>
                                    <p:set>
                                      <p:cBhvr>
                                        <p:cTn id="43" dur="1" fill="hold">
                                          <p:stCondLst>
                                            <p:cond delay="0"/>
                                          </p:stCondLst>
                                        </p:cTn>
                                        <p:tgtEl>
                                          <p:spTgt spid="54"/>
                                        </p:tgtEl>
                                        <p:attrNameLst>
                                          <p:attrName>style.visibility</p:attrName>
                                        </p:attrNameLst>
                                      </p:cBhvr>
                                      <p:to>
                                        <p:strVal val="visible"/>
                                      </p:to>
                                    </p:set>
                                    <p:animEffect transition="in" filter="fade">
                                      <p:cBhvr>
                                        <p:cTn id="44" dur="500"/>
                                        <p:tgtEl>
                                          <p:spTgt spid="54"/>
                                        </p:tgtEl>
                                      </p:cBhvr>
                                    </p:animEffect>
                                  </p:childTnLst>
                                </p:cTn>
                              </p:par>
                              <p:par>
                                <p:cTn id="45" presetID="53" presetClass="entr" presetSubtype="16" fill="hold" nodeType="with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p:cTn id="47" dur="750" fill="hold"/>
                                        <p:tgtEl>
                                          <p:spTgt spid="35"/>
                                        </p:tgtEl>
                                        <p:attrNameLst>
                                          <p:attrName>ppt_w</p:attrName>
                                        </p:attrNameLst>
                                      </p:cBhvr>
                                      <p:tavLst>
                                        <p:tav tm="0">
                                          <p:val>
                                            <p:fltVal val="0"/>
                                          </p:val>
                                        </p:tav>
                                        <p:tav tm="100000">
                                          <p:val>
                                            <p:strVal val="#ppt_w"/>
                                          </p:val>
                                        </p:tav>
                                      </p:tavLst>
                                    </p:anim>
                                    <p:anim calcmode="lin" valueType="num">
                                      <p:cBhvr>
                                        <p:cTn id="48" dur="750" fill="hold"/>
                                        <p:tgtEl>
                                          <p:spTgt spid="35"/>
                                        </p:tgtEl>
                                        <p:attrNameLst>
                                          <p:attrName>ppt_h</p:attrName>
                                        </p:attrNameLst>
                                      </p:cBhvr>
                                      <p:tavLst>
                                        <p:tav tm="0">
                                          <p:val>
                                            <p:fltVal val="0"/>
                                          </p:val>
                                        </p:tav>
                                        <p:tav tm="100000">
                                          <p:val>
                                            <p:strVal val="#ppt_h"/>
                                          </p:val>
                                        </p:tav>
                                      </p:tavLst>
                                    </p:anim>
                                    <p:animEffect transition="in" filter="fade">
                                      <p:cBhvr>
                                        <p:cTn id="49" dur="750"/>
                                        <p:tgtEl>
                                          <p:spTgt spid="35"/>
                                        </p:tgtEl>
                                      </p:cBhvr>
                                    </p:animEffect>
                                  </p:childTnLst>
                                </p:cTn>
                              </p:par>
                            </p:childTnLst>
                          </p:cTn>
                        </p:par>
                        <p:par>
                          <p:cTn id="50" fill="hold">
                            <p:stCondLst>
                              <p:cond delay="13750"/>
                            </p:stCondLst>
                            <p:childTnLst>
                              <p:par>
                                <p:cTn id="51" presetID="10" presetClass="entr" presetSubtype="0" fill="hold" grpId="0" nodeType="afterEffect">
                                  <p:stCondLst>
                                    <p:cond delay="250"/>
                                  </p:stCondLst>
                                  <p:childTnLst>
                                    <p:set>
                                      <p:cBhvr>
                                        <p:cTn id="52" dur="1" fill="hold">
                                          <p:stCondLst>
                                            <p:cond delay="0"/>
                                          </p:stCondLst>
                                        </p:cTn>
                                        <p:tgtEl>
                                          <p:spTgt spid="52"/>
                                        </p:tgtEl>
                                        <p:attrNameLst>
                                          <p:attrName>style.visibility</p:attrName>
                                        </p:attrNameLst>
                                      </p:cBhvr>
                                      <p:to>
                                        <p:strVal val="visible"/>
                                      </p:to>
                                    </p:set>
                                    <p:animEffect transition="in" filter="fade">
                                      <p:cBhvr>
                                        <p:cTn id="53" dur="500"/>
                                        <p:tgtEl>
                                          <p:spTgt spid="52"/>
                                        </p:tgtEl>
                                      </p:cBhvr>
                                    </p:animEffect>
                                  </p:childTnLst>
                                </p:cTn>
                              </p:par>
                              <p:par>
                                <p:cTn id="54" presetID="53" presetClass="entr" presetSubtype="16" fill="hold" nodeType="withEffect">
                                  <p:stCondLst>
                                    <p:cond delay="0"/>
                                  </p:stCondLst>
                                  <p:childTnLst>
                                    <p:set>
                                      <p:cBhvr>
                                        <p:cTn id="55" dur="1" fill="hold">
                                          <p:stCondLst>
                                            <p:cond delay="0"/>
                                          </p:stCondLst>
                                        </p:cTn>
                                        <p:tgtEl>
                                          <p:spTgt spid="39"/>
                                        </p:tgtEl>
                                        <p:attrNameLst>
                                          <p:attrName>style.visibility</p:attrName>
                                        </p:attrNameLst>
                                      </p:cBhvr>
                                      <p:to>
                                        <p:strVal val="visible"/>
                                      </p:to>
                                    </p:set>
                                    <p:anim calcmode="lin" valueType="num">
                                      <p:cBhvr>
                                        <p:cTn id="56" dur="750" fill="hold"/>
                                        <p:tgtEl>
                                          <p:spTgt spid="39"/>
                                        </p:tgtEl>
                                        <p:attrNameLst>
                                          <p:attrName>ppt_w</p:attrName>
                                        </p:attrNameLst>
                                      </p:cBhvr>
                                      <p:tavLst>
                                        <p:tav tm="0">
                                          <p:val>
                                            <p:fltVal val="0"/>
                                          </p:val>
                                        </p:tav>
                                        <p:tav tm="100000">
                                          <p:val>
                                            <p:strVal val="#ppt_w"/>
                                          </p:val>
                                        </p:tav>
                                      </p:tavLst>
                                    </p:anim>
                                    <p:anim calcmode="lin" valueType="num">
                                      <p:cBhvr>
                                        <p:cTn id="57" dur="750" fill="hold"/>
                                        <p:tgtEl>
                                          <p:spTgt spid="39"/>
                                        </p:tgtEl>
                                        <p:attrNameLst>
                                          <p:attrName>ppt_h</p:attrName>
                                        </p:attrNameLst>
                                      </p:cBhvr>
                                      <p:tavLst>
                                        <p:tav tm="0">
                                          <p:val>
                                            <p:fltVal val="0"/>
                                          </p:val>
                                        </p:tav>
                                        <p:tav tm="100000">
                                          <p:val>
                                            <p:strVal val="#ppt_h"/>
                                          </p:val>
                                        </p:tav>
                                      </p:tavLst>
                                    </p:anim>
                                    <p:animEffect transition="in" filter="fade">
                                      <p:cBhvr>
                                        <p:cTn id="58" dur="750"/>
                                        <p:tgtEl>
                                          <p:spTgt spid="39"/>
                                        </p:tgtEl>
                                      </p:cBhvr>
                                    </p:animEffect>
                                  </p:childTnLst>
                                </p:cTn>
                              </p:par>
                            </p:childTnLst>
                          </p:cTn>
                        </p:par>
                        <p:par>
                          <p:cTn id="59" fill="hold">
                            <p:stCondLst>
                              <p:cond delay="14500"/>
                            </p:stCondLst>
                            <p:childTnLst>
                              <p:par>
                                <p:cTn id="60" presetID="10" presetClass="entr" presetSubtype="0" fill="hold" grpId="0" nodeType="afterEffect">
                                  <p:stCondLst>
                                    <p:cond delay="250"/>
                                  </p:stCondLst>
                                  <p:childTnLst>
                                    <p:set>
                                      <p:cBhvr>
                                        <p:cTn id="61" dur="1" fill="hold">
                                          <p:stCondLst>
                                            <p:cond delay="0"/>
                                          </p:stCondLst>
                                        </p:cTn>
                                        <p:tgtEl>
                                          <p:spTgt spid="60"/>
                                        </p:tgtEl>
                                        <p:attrNameLst>
                                          <p:attrName>style.visibility</p:attrName>
                                        </p:attrNameLst>
                                      </p:cBhvr>
                                      <p:to>
                                        <p:strVal val="visible"/>
                                      </p:to>
                                    </p:set>
                                    <p:animEffect transition="in" filter="fade">
                                      <p:cBhvr>
                                        <p:cTn id="62" dur="500"/>
                                        <p:tgtEl>
                                          <p:spTgt spid="60"/>
                                        </p:tgtEl>
                                      </p:cBhvr>
                                    </p:animEffect>
                                  </p:childTnLst>
                                </p:cTn>
                              </p:par>
                              <p:par>
                                <p:cTn id="63" presetID="53" presetClass="entr" presetSubtype="16" fill="hold"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750" fill="hold"/>
                                        <p:tgtEl>
                                          <p:spTgt spid="34"/>
                                        </p:tgtEl>
                                        <p:attrNameLst>
                                          <p:attrName>ppt_w</p:attrName>
                                        </p:attrNameLst>
                                      </p:cBhvr>
                                      <p:tavLst>
                                        <p:tav tm="0">
                                          <p:val>
                                            <p:fltVal val="0"/>
                                          </p:val>
                                        </p:tav>
                                        <p:tav tm="100000">
                                          <p:val>
                                            <p:strVal val="#ppt_w"/>
                                          </p:val>
                                        </p:tav>
                                      </p:tavLst>
                                    </p:anim>
                                    <p:anim calcmode="lin" valueType="num">
                                      <p:cBhvr>
                                        <p:cTn id="66" dur="750" fill="hold"/>
                                        <p:tgtEl>
                                          <p:spTgt spid="34"/>
                                        </p:tgtEl>
                                        <p:attrNameLst>
                                          <p:attrName>ppt_h</p:attrName>
                                        </p:attrNameLst>
                                      </p:cBhvr>
                                      <p:tavLst>
                                        <p:tav tm="0">
                                          <p:val>
                                            <p:fltVal val="0"/>
                                          </p:val>
                                        </p:tav>
                                        <p:tav tm="100000">
                                          <p:val>
                                            <p:strVal val="#ppt_h"/>
                                          </p:val>
                                        </p:tav>
                                      </p:tavLst>
                                    </p:anim>
                                    <p:animEffect transition="in" filter="fade">
                                      <p:cBhvr>
                                        <p:cTn id="67" dur="750"/>
                                        <p:tgtEl>
                                          <p:spTgt spid="34"/>
                                        </p:tgtEl>
                                      </p:cBhvr>
                                    </p:animEffect>
                                  </p:childTnLst>
                                </p:cTn>
                              </p:par>
                            </p:childTnLst>
                          </p:cTn>
                        </p:par>
                        <p:par>
                          <p:cTn id="68" fill="hold">
                            <p:stCondLst>
                              <p:cond delay="15250"/>
                            </p:stCondLst>
                            <p:childTnLst>
                              <p:par>
                                <p:cTn id="69" presetID="10" presetClass="entr" presetSubtype="0" fill="hold" grpId="0" nodeType="afterEffect">
                                  <p:stCondLst>
                                    <p:cond delay="250"/>
                                  </p:stCondLst>
                                  <p:childTnLst>
                                    <p:set>
                                      <p:cBhvr>
                                        <p:cTn id="70" dur="1" fill="hold">
                                          <p:stCondLst>
                                            <p:cond delay="0"/>
                                          </p:stCondLst>
                                        </p:cTn>
                                        <p:tgtEl>
                                          <p:spTgt spid="55"/>
                                        </p:tgtEl>
                                        <p:attrNameLst>
                                          <p:attrName>style.visibility</p:attrName>
                                        </p:attrNameLst>
                                      </p:cBhvr>
                                      <p:to>
                                        <p:strVal val="visible"/>
                                      </p:to>
                                    </p:set>
                                    <p:animEffect transition="in" filter="fade">
                                      <p:cBhvr>
                                        <p:cTn id="71" dur="500"/>
                                        <p:tgtEl>
                                          <p:spTgt spid="55"/>
                                        </p:tgtEl>
                                      </p:cBhvr>
                                    </p:animEffect>
                                  </p:childTnLst>
                                </p:cTn>
                              </p:par>
                              <p:par>
                                <p:cTn id="72" presetID="53" presetClass="entr" presetSubtype="16" fill="hold" nodeType="withEffect">
                                  <p:stCondLst>
                                    <p:cond delay="0"/>
                                  </p:stCondLst>
                                  <p:childTnLst>
                                    <p:set>
                                      <p:cBhvr>
                                        <p:cTn id="73" dur="1" fill="hold">
                                          <p:stCondLst>
                                            <p:cond delay="0"/>
                                          </p:stCondLst>
                                        </p:cTn>
                                        <p:tgtEl>
                                          <p:spTgt spid="47"/>
                                        </p:tgtEl>
                                        <p:attrNameLst>
                                          <p:attrName>style.visibility</p:attrName>
                                        </p:attrNameLst>
                                      </p:cBhvr>
                                      <p:to>
                                        <p:strVal val="visible"/>
                                      </p:to>
                                    </p:set>
                                    <p:anim calcmode="lin" valueType="num">
                                      <p:cBhvr>
                                        <p:cTn id="74" dur="750" fill="hold"/>
                                        <p:tgtEl>
                                          <p:spTgt spid="47"/>
                                        </p:tgtEl>
                                        <p:attrNameLst>
                                          <p:attrName>ppt_w</p:attrName>
                                        </p:attrNameLst>
                                      </p:cBhvr>
                                      <p:tavLst>
                                        <p:tav tm="0">
                                          <p:val>
                                            <p:fltVal val="0"/>
                                          </p:val>
                                        </p:tav>
                                        <p:tav tm="100000">
                                          <p:val>
                                            <p:strVal val="#ppt_w"/>
                                          </p:val>
                                        </p:tav>
                                      </p:tavLst>
                                    </p:anim>
                                    <p:anim calcmode="lin" valueType="num">
                                      <p:cBhvr>
                                        <p:cTn id="75" dur="750" fill="hold"/>
                                        <p:tgtEl>
                                          <p:spTgt spid="47"/>
                                        </p:tgtEl>
                                        <p:attrNameLst>
                                          <p:attrName>ppt_h</p:attrName>
                                        </p:attrNameLst>
                                      </p:cBhvr>
                                      <p:tavLst>
                                        <p:tav tm="0">
                                          <p:val>
                                            <p:fltVal val="0"/>
                                          </p:val>
                                        </p:tav>
                                        <p:tav tm="100000">
                                          <p:val>
                                            <p:strVal val="#ppt_h"/>
                                          </p:val>
                                        </p:tav>
                                      </p:tavLst>
                                    </p:anim>
                                    <p:animEffect transition="in" filter="fade">
                                      <p:cBhvr>
                                        <p:cTn id="76" dur="750"/>
                                        <p:tgtEl>
                                          <p:spTgt spid="47"/>
                                        </p:tgtEl>
                                      </p:cBhvr>
                                    </p:animEffect>
                                  </p:childTnLst>
                                </p:cTn>
                              </p:par>
                            </p:childTnLst>
                          </p:cTn>
                        </p:par>
                        <p:par>
                          <p:cTn id="77" fill="hold">
                            <p:stCondLst>
                              <p:cond delay="16000"/>
                            </p:stCondLst>
                            <p:childTnLst>
                              <p:par>
                                <p:cTn id="78" presetID="10" presetClass="entr" presetSubtype="0" fill="hold" grpId="0" nodeType="afterEffect">
                                  <p:stCondLst>
                                    <p:cond delay="250"/>
                                  </p:stCondLst>
                                  <p:childTnLst>
                                    <p:set>
                                      <p:cBhvr>
                                        <p:cTn id="79" dur="1" fill="hold">
                                          <p:stCondLst>
                                            <p:cond delay="0"/>
                                          </p:stCondLst>
                                        </p:cTn>
                                        <p:tgtEl>
                                          <p:spTgt spid="57"/>
                                        </p:tgtEl>
                                        <p:attrNameLst>
                                          <p:attrName>style.visibility</p:attrName>
                                        </p:attrNameLst>
                                      </p:cBhvr>
                                      <p:to>
                                        <p:strVal val="visible"/>
                                      </p:to>
                                    </p:set>
                                    <p:animEffect transition="in" filter="fade">
                                      <p:cBhvr>
                                        <p:cTn id="80" dur="500"/>
                                        <p:tgtEl>
                                          <p:spTgt spid="57"/>
                                        </p:tgtEl>
                                      </p:cBhvr>
                                    </p:animEffect>
                                  </p:childTnLst>
                                </p:cTn>
                              </p:par>
                              <p:par>
                                <p:cTn id="81" presetID="53" presetClass="entr" presetSubtype="16" fill="hold" nodeType="withEffect">
                                  <p:stCondLst>
                                    <p:cond delay="0"/>
                                  </p:stCondLst>
                                  <p:childTnLst>
                                    <p:set>
                                      <p:cBhvr>
                                        <p:cTn id="82" dur="1" fill="hold">
                                          <p:stCondLst>
                                            <p:cond delay="0"/>
                                          </p:stCondLst>
                                        </p:cTn>
                                        <p:tgtEl>
                                          <p:spTgt spid="45"/>
                                        </p:tgtEl>
                                        <p:attrNameLst>
                                          <p:attrName>style.visibility</p:attrName>
                                        </p:attrNameLst>
                                      </p:cBhvr>
                                      <p:to>
                                        <p:strVal val="visible"/>
                                      </p:to>
                                    </p:set>
                                    <p:anim calcmode="lin" valueType="num">
                                      <p:cBhvr>
                                        <p:cTn id="83" dur="750" fill="hold"/>
                                        <p:tgtEl>
                                          <p:spTgt spid="45"/>
                                        </p:tgtEl>
                                        <p:attrNameLst>
                                          <p:attrName>ppt_w</p:attrName>
                                        </p:attrNameLst>
                                      </p:cBhvr>
                                      <p:tavLst>
                                        <p:tav tm="0">
                                          <p:val>
                                            <p:fltVal val="0"/>
                                          </p:val>
                                        </p:tav>
                                        <p:tav tm="100000">
                                          <p:val>
                                            <p:strVal val="#ppt_w"/>
                                          </p:val>
                                        </p:tav>
                                      </p:tavLst>
                                    </p:anim>
                                    <p:anim calcmode="lin" valueType="num">
                                      <p:cBhvr>
                                        <p:cTn id="84" dur="750" fill="hold"/>
                                        <p:tgtEl>
                                          <p:spTgt spid="45"/>
                                        </p:tgtEl>
                                        <p:attrNameLst>
                                          <p:attrName>ppt_h</p:attrName>
                                        </p:attrNameLst>
                                      </p:cBhvr>
                                      <p:tavLst>
                                        <p:tav tm="0">
                                          <p:val>
                                            <p:fltVal val="0"/>
                                          </p:val>
                                        </p:tav>
                                        <p:tav tm="100000">
                                          <p:val>
                                            <p:strVal val="#ppt_h"/>
                                          </p:val>
                                        </p:tav>
                                      </p:tavLst>
                                    </p:anim>
                                    <p:animEffect transition="in" filter="fade">
                                      <p:cBhvr>
                                        <p:cTn id="85" dur="750"/>
                                        <p:tgtEl>
                                          <p:spTgt spid="45"/>
                                        </p:tgtEl>
                                      </p:cBhvr>
                                    </p:animEffect>
                                  </p:childTnLst>
                                </p:cTn>
                              </p:par>
                            </p:childTnLst>
                          </p:cTn>
                        </p:par>
                        <p:par>
                          <p:cTn id="86" fill="hold">
                            <p:stCondLst>
                              <p:cond delay="16750"/>
                            </p:stCondLst>
                            <p:childTnLst>
                              <p:par>
                                <p:cTn id="87" presetID="10" presetClass="entr" presetSubtype="0" fill="hold" grpId="0" nodeType="afterEffect">
                                  <p:stCondLst>
                                    <p:cond delay="250"/>
                                  </p:stCondLst>
                                  <p:childTnLst>
                                    <p:set>
                                      <p:cBhvr>
                                        <p:cTn id="88" dur="1" fill="hold">
                                          <p:stCondLst>
                                            <p:cond delay="0"/>
                                          </p:stCondLst>
                                        </p:cTn>
                                        <p:tgtEl>
                                          <p:spTgt spid="62"/>
                                        </p:tgtEl>
                                        <p:attrNameLst>
                                          <p:attrName>style.visibility</p:attrName>
                                        </p:attrNameLst>
                                      </p:cBhvr>
                                      <p:to>
                                        <p:strVal val="visible"/>
                                      </p:to>
                                    </p:set>
                                    <p:animEffect transition="in" filter="fade">
                                      <p:cBhvr>
                                        <p:cTn id="89" dur="500"/>
                                        <p:tgtEl>
                                          <p:spTgt spid="62"/>
                                        </p:tgtEl>
                                      </p:cBhvr>
                                    </p:animEffect>
                                  </p:childTnLst>
                                </p:cTn>
                              </p:par>
                              <p:par>
                                <p:cTn id="90" presetID="53" presetClass="entr" presetSubtype="16" fill="hold" nodeType="withEffect">
                                  <p:stCondLst>
                                    <p:cond delay="0"/>
                                  </p:stCondLst>
                                  <p:childTnLst>
                                    <p:set>
                                      <p:cBhvr>
                                        <p:cTn id="91" dur="1" fill="hold">
                                          <p:stCondLst>
                                            <p:cond delay="0"/>
                                          </p:stCondLst>
                                        </p:cTn>
                                        <p:tgtEl>
                                          <p:spTgt spid="42"/>
                                        </p:tgtEl>
                                        <p:attrNameLst>
                                          <p:attrName>style.visibility</p:attrName>
                                        </p:attrNameLst>
                                      </p:cBhvr>
                                      <p:to>
                                        <p:strVal val="visible"/>
                                      </p:to>
                                    </p:set>
                                    <p:anim calcmode="lin" valueType="num">
                                      <p:cBhvr>
                                        <p:cTn id="92" dur="750" fill="hold"/>
                                        <p:tgtEl>
                                          <p:spTgt spid="42"/>
                                        </p:tgtEl>
                                        <p:attrNameLst>
                                          <p:attrName>ppt_w</p:attrName>
                                        </p:attrNameLst>
                                      </p:cBhvr>
                                      <p:tavLst>
                                        <p:tav tm="0">
                                          <p:val>
                                            <p:fltVal val="0"/>
                                          </p:val>
                                        </p:tav>
                                        <p:tav tm="100000">
                                          <p:val>
                                            <p:strVal val="#ppt_w"/>
                                          </p:val>
                                        </p:tav>
                                      </p:tavLst>
                                    </p:anim>
                                    <p:anim calcmode="lin" valueType="num">
                                      <p:cBhvr>
                                        <p:cTn id="93" dur="750" fill="hold"/>
                                        <p:tgtEl>
                                          <p:spTgt spid="42"/>
                                        </p:tgtEl>
                                        <p:attrNameLst>
                                          <p:attrName>ppt_h</p:attrName>
                                        </p:attrNameLst>
                                      </p:cBhvr>
                                      <p:tavLst>
                                        <p:tav tm="0">
                                          <p:val>
                                            <p:fltVal val="0"/>
                                          </p:val>
                                        </p:tav>
                                        <p:tav tm="100000">
                                          <p:val>
                                            <p:strVal val="#ppt_h"/>
                                          </p:val>
                                        </p:tav>
                                      </p:tavLst>
                                    </p:anim>
                                    <p:animEffect transition="in" filter="fade">
                                      <p:cBhvr>
                                        <p:cTn id="94" dur="750"/>
                                        <p:tgtEl>
                                          <p:spTgt spid="42"/>
                                        </p:tgtEl>
                                      </p:cBhvr>
                                    </p:animEffect>
                                  </p:childTnLst>
                                </p:cTn>
                              </p:par>
                            </p:childTnLst>
                          </p:cTn>
                        </p:par>
                        <p:par>
                          <p:cTn id="95" fill="hold">
                            <p:stCondLst>
                              <p:cond delay="17500"/>
                            </p:stCondLst>
                            <p:childTnLst>
                              <p:par>
                                <p:cTn id="96" presetID="10" presetClass="entr" presetSubtype="0" fill="hold" grpId="0" nodeType="afterEffect">
                                  <p:stCondLst>
                                    <p:cond delay="250"/>
                                  </p:stCondLst>
                                  <p:childTnLst>
                                    <p:set>
                                      <p:cBhvr>
                                        <p:cTn id="97" dur="1" fill="hold">
                                          <p:stCondLst>
                                            <p:cond delay="0"/>
                                          </p:stCondLst>
                                        </p:cTn>
                                        <p:tgtEl>
                                          <p:spTgt spid="53"/>
                                        </p:tgtEl>
                                        <p:attrNameLst>
                                          <p:attrName>style.visibility</p:attrName>
                                        </p:attrNameLst>
                                      </p:cBhvr>
                                      <p:to>
                                        <p:strVal val="visible"/>
                                      </p:to>
                                    </p:set>
                                    <p:animEffect transition="in" filter="fade">
                                      <p:cBhvr>
                                        <p:cTn id="98" dur="500"/>
                                        <p:tgtEl>
                                          <p:spTgt spid="53"/>
                                        </p:tgtEl>
                                      </p:cBhvr>
                                    </p:animEffect>
                                  </p:childTnLst>
                                </p:cTn>
                              </p:par>
                              <p:par>
                                <p:cTn id="99" presetID="53" presetClass="entr" presetSubtype="16" fill="hold" nodeType="withEffect">
                                  <p:stCondLst>
                                    <p:cond delay="0"/>
                                  </p:stCondLst>
                                  <p:childTnLst>
                                    <p:set>
                                      <p:cBhvr>
                                        <p:cTn id="100" dur="1" fill="hold">
                                          <p:stCondLst>
                                            <p:cond delay="0"/>
                                          </p:stCondLst>
                                        </p:cTn>
                                        <p:tgtEl>
                                          <p:spTgt spid="40"/>
                                        </p:tgtEl>
                                        <p:attrNameLst>
                                          <p:attrName>style.visibility</p:attrName>
                                        </p:attrNameLst>
                                      </p:cBhvr>
                                      <p:to>
                                        <p:strVal val="visible"/>
                                      </p:to>
                                    </p:set>
                                    <p:anim calcmode="lin" valueType="num">
                                      <p:cBhvr>
                                        <p:cTn id="101" dur="750" fill="hold"/>
                                        <p:tgtEl>
                                          <p:spTgt spid="40"/>
                                        </p:tgtEl>
                                        <p:attrNameLst>
                                          <p:attrName>ppt_w</p:attrName>
                                        </p:attrNameLst>
                                      </p:cBhvr>
                                      <p:tavLst>
                                        <p:tav tm="0">
                                          <p:val>
                                            <p:fltVal val="0"/>
                                          </p:val>
                                        </p:tav>
                                        <p:tav tm="100000">
                                          <p:val>
                                            <p:strVal val="#ppt_w"/>
                                          </p:val>
                                        </p:tav>
                                      </p:tavLst>
                                    </p:anim>
                                    <p:anim calcmode="lin" valueType="num">
                                      <p:cBhvr>
                                        <p:cTn id="102" dur="750" fill="hold"/>
                                        <p:tgtEl>
                                          <p:spTgt spid="40"/>
                                        </p:tgtEl>
                                        <p:attrNameLst>
                                          <p:attrName>ppt_h</p:attrName>
                                        </p:attrNameLst>
                                      </p:cBhvr>
                                      <p:tavLst>
                                        <p:tav tm="0">
                                          <p:val>
                                            <p:fltVal val="0"/>
                                          </p:val>
                                        </p:tav>
                                        <p:tav tm="100000">
                                          <p:val>
                                            <p:strVal val="#ppt_h"/>
                                          </p:val>
                                        </p:tav>
                                      </p:tavLst>
                                    </p:anim>
                                    <p:animEffect transition="in" filter="fade">
                                      <p:cBhvr>
                                        <p:cTn id="103" dur="750"/>
                                        <p:tgtEl>
                                          <p:spTgt spid="40"/>
                                        </p:tgtEl>
                                      </p:cBhvr>
                                    </p:animEffect>
                                  </p:childTnLst>
                                </p:cTn>
                              </p:par>
                            </p:childTnLst>
                          </p:cTn>
                        </p:par>
                        <p:par>
                          <p:cTn id="104" fill="hold">
                            <p:stCondLst>
                              <p:cond delay="18250"/>
                            </p:stCondLst>
                            <p:childTnLst>
                              <p:par>
                                <p:cTn id="105" presetID="10" presetClass="entr" presetSubtype="0" fill="hold" grpId="0" nodeType="afterEffect">
                                  <p:stCondLst>
                                    <p:cond delay="250"/>
                                  </p:stCondLst>
                                  <p:childTnLst>
                                    <p:set>
                                      <p:cBhvr>
                                        <p:cTn id="106" dur="1" fill="hold">
                                          <p:stCondLst>
                                            <p:cond delay="0"/>
                                          </p:stCondLst>
                                        </p:cTn>
                                        <p:tgtEl>
                                          <p:spTgt spid="61"/>
                                        </p:tgtEl>
                                        <p:attrNameLst>
                                          <p:attrName>style.visibility</p:attrName>
                                        </p:attrNameLst>
                                      </p:cBhvr>
                                      <p:to>
                                        <p:strVal val="visible"/>
                                      </p:to>
                                    </p:set>
                                    <p:animEffect transition="in" filter="fade">
                                      <p:cBhvr>
                                        <p:cTn id="107" dur="500"/>
                                        <p:tgtEl>
                                          <p:spTgt spid="61"/>
                                        </p:tgtEl>
                                      </p:cBhvr>
                                    </p:animEffect>
                                  </p:childTnLst>
                                </p:cTn>
                              </p:par>
                              <p:par>
                                <p:cTn id="108" presetID="53" presetClass="entr" presetSubtype="16" fill="hold" nodeType="withEffect">
                                  <p:stCondLst>
                                    <p:cond delay="0"/>
                                  </p:stCondLst>
                                  <p:childTnLst>
                                    <p:set>
                                      <p:cBhvr>
                                        <p:cTn id="109" dur="1" fill="hold">
                                          <p:stCondLst>
                                            <p:cond delay="0"/>
                                          </p:stCondLst>
                                        </p:cTn>
                                        <p:tgtEl>
                                          <p:spTgt spid="38"/>
                                        </p:tgtEl>
                                        <p:attrNameLst>
                                          <p:attrName>style.visibility</p:attrName>
                                        </p:attrNameLst>
                                      </p:cBhvr>
                                      <p:to>
                                        <p:strVal val="visible"/>
                                      </p:to>
                                    </p:set>
                                    <p:anim calcmode="lin" valueType="num">
                                      <p:cBhvr>
                                        <p:cTn id="110" dur="750" fill="hold"/>
                                        <p:tgtEl>
                                          <p:spTgt spid="38"/>
                                        </p:tgtEl>
                                        <p:attrNameLst>
                                          <p:attrName>ppt_w</p:attrName>
                                        </p:attrNameLst>
                                      </p:cBhvr>
                                      <p:tavLst>
                                        <p:tav tm="0">
                                          <p:val>
                                            <p:fltVal val="0"/>
                                          </p:val>
                                        </p:tav>
                                        <p:tav tm="100000">
                                          <p:val>
                                            <p:strVal val="#ppt_w"/>
                                          </p:val>
                                        </p:tav>
                                      </p:tavLst>
                                    </p:anim>
                                    <p:anim calcmode="lin" valueType="num">
                                      <p:cBhvr>
                                        <p:cTn id="111" dur="750" fill="hold"/>
                                        <p:tgtEl>
                                          <p:spTgt spid="38"/>
                                        </p:tgtEl>
                                        <p:attrNameLst>
                                          <p:attrName>ppt_h</p:attrName>
                                        </p:attrNameLst>
                                      </p:cBhvr>
                                      <p:tavLst>
                                        <p:tav tm="0">
                                          <p:val>
                                            <p:fltVal val="0"/>
                                          </p:val>
                                        </p:tav>
                                        <p:tav tm="100000">
                                          <p:val>
                                            <p:strVal val="#ppt_h"/>
                                          </p:val>
                                        </p:tav>
                                      </p:tavLst>
                                    </p:anim>
                                    <p:animEffect transition="in" filter="fade">
                                      <p:cBhvr>
                                        <p:cTn id="112" dur="750"/>
                                        <p:tgtEl>
                                          <p:spTgt spid="38"/>
                                        </p:tgtEl>
                                      </p:cBhvr>
                                    </p:animEffect>
                                  </p:childTnLst>
                                </p:cTn>
                              </p:par>
                            </p:childTnLst>
                          </p:cTn>
                        </p:par>
                        <p:par>
                          <p:cTn id="113" fill="hold">
                            <p:stCondLst>
                              <p:cond delay="19000"/>
                            </p:stCondLst>
                            <p:childTnLst>
                              <p:par>
                                <p:cTn id="114" presetID="10" presetClass="entr" presetSubtype="0" fill="hold" grpId="0" nodeType="afterEffect">
                                  <p:stCondLst>
                                    <p:cond delay="250"/>
                                  </p:stCondLst>
                                  <p:childTnLst>
                                    <p:set>
                                      <p:cBhvr>
                                        <p:cTn id="115" dur="1" fill="hold">
                                          <p:stCondLst>
                                            <p:cond delay="0"/>
                                          </p:stCondLst>
                                        </p:cTn>
                                        <p:tgtEl>
                                          <p:spTgt spid="58"/>
                                        </p:tgtEl>
                                        <p:attrNameLst>
                                          <p:attrName>style.visibility</p:attrName>
                                        </p:attrNameLst>
                                      </p:cBhvr>
                                      <p:to>
                                        <p:strVal val="visible"/>
                                      </p:to>
                                    </p:set>
                                    <p:animEffect transition="in" filter="fade">
                                      <p:cBhvr>
                                        <p:cTn id="116" dur="500"/>
                                        <p:tgtEl>
                                          <p:spTgt spid="58"/>
                                        </p:tgtEl>
                                      </p:cBhvr>
                                    </p:animEffect>
                                  </p:childTnLst>
                                </p:cTn>
                              </p:par>
                              <p:par>
                                <p:cTn id="117" presetID="53" presetClass="entr" presetSubtype="16" fill="hold"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750" fill="hold"/>
                                        <p:tgtEl>
                                          <p:spTgt spid="46"/>
                                        </p:tgtEl>
                                        <p:attrNameLst>
                                          <p:attrName>ppt_w</p:attrName>
                                        </p:attrNameLst>
                                      </p:cBhvr>
                                      <p:tavLst>
                                        <p:tav tm="0">
                                          <p:val>
                                            <p:fltVal val="0"/>
                                          </p:val>
                                        </p:tav>
                                        <p:tav tm="100000">
                                          <p:val>
                                            <p:strVal val="#ppt_w"/>
                                          </p:val>
                                        </p:tav>
                                      </p:tavLst>
                                    </p:anim>
                                    <p:anim calcmode="lin" valueType="num">
                                      <p:cBhvr>
                                        <p:cTn id="120" dur="750" fill="hold"/>
                                        <p:tgtEl>
                                          <p:spTgt spid="46"/>
                                        </p:tgtEl>
                                        <p:attrNameLst>
                                          <p:attrName>ppt_h</p:attrName>
                                        </p:attrNameLst>
                                      </p:cBhvr>
                                      <p:tavLst>
                                        <p:tav tm="0">
                                          <p:val>
                                            <p:fltVal val="0"/>
                                          </p:val>
                                        </p:tav>
                                        <p:tav tm="100000">
                                          <p:val>
                                            <p:strVal val="#ppt_h"/>
                                          </p:val>
                                        </p:tav>
                                      </p:tavLst>
                                    </p:anim>
                                    <p:animEffect transition="in" filter="fade">
                                      <p:cBhvr>
                                        <p:cTn id="121" dur="750"/>
                                        <p:tgtEl>
                                          <p:spTgt spid="46"/>
                                        </p:tgtEl>
                                      </p:cBhvr>
                                    </p:animEffect>
                                  </p:childTnLst>
                                </p:cTn>
                              </p:par>
                            </p:childTnLst>
                          </p:cTn>
                        </p:par>
                        <p:par>
                          <p:cTn id="122" fill="hold">
                            <p:stCondLst>
                              <p:cond delay="19750"/>
                            </p:stCondLst>
                            <p:childTnLst>
                              <p:par>
                                <p:cTn id="123" presetID="10" presetClass="entr" presetSubtype="0" fill="hold" grpId="0" nodeType="afterEffect">
                                  <p:stCondLst>
                                    <p:cond delay="250"/>
                                  </p:stCondLst>
                                  <p:childTnLst>
                                    <p:set>
                                      <p:cBhvr>
                                        <p:cTn id="124" dur="1" fill="hold">
                                          <p:stCondLst>
                                            <p:cond delay="0"/>
                                          </p:stCondLst>
                                        </p:cTn>
                                        <p:tgtEl>
                                          <p:spTgt spid="59"/>
                                        </p:tgtEl>
                                        <p:attrNameLst>
                                          <p:attrName>style.visibility</p:attrName>
                                        </p:attrNameLst>
                                      </p:cBhvr>
                                      <p:to>
                                        <p:strVal val="visible"/>
                                      </p:to>
                                    </p:set>
                                    <p:animEffect transition="in" filter="fade">
                                      <p:cBhvr>
                                        <p:cTn id="125" dur="500"/>
                                        <p:tgtEl>
                                          <p:spTgt spid="59"/>
                                        </p:tgtEl>
                                      </p:cBhvr>
                                    </p:animEffect>
                                  </p:childTnLst>
                                </p:cTn>
                              </p:par>
                              <p:par>
                                <p:cTn id="126" presetID="53" presetClass="entr" presetSubtype="16" fill="hold" nodeType="withEffect">
                                  <p:stCondLst>
                                    <p:cond delay="0"/>
                                  </p:stCondLst>
                                  <p:childTnLst>
                                    <p:set>
                                      <p:cBhvr>
                                        <p:cTn id="127" dur="1" fill="hold">
                                          <p:stCondLst>
                                            <p:cond delay="0"/>
                                          </p:stCondLst>
                                        </p:cTn>
                                        <p:tgtEl>
                                          <p:spTgt spid="44"/>
                                        </p:tgtEl>
                                        <p:attrNameLst>
                                          <p:attrName>style.visibility</p:attrName>
                                        </p:attrNameLst>
                                      </p:cBhvr>
                                      <p:to>
                                        <p:strVal val="visible"/>
                                      </p:to>
                                    </p:set>
                                    <p:anim calcmode="lin" valueType="num">
                                      <p:cBhvr>
                                        <p:cTn id="128" dur="750" fill="hold"/>
                                        <p:tgtEl>
                                          <p:spTgt spid="44"/>
                                        </p:tgtEl>
                                        <p:attrNameLst>
                                          <p:attrName>ppt_w</p:attrName>
                                        </p:attrNameLst>
                                      </p:cBhvr>
                                      <p:tavLst>
                                        <p:tav tm="0">
                                          <p:val>
                                            <p:fltVal val="0"/>
                                          </p:val>
                                        </p:tav>
                                        <p:tav tm="100000">
                                          <p:val>
                                            <p:strVal val="#ppt_w"/>
                                          </p:val>
                                        </p:tav>
                                      </p:tavLst>
                                    </p:anim>
                                    <p:anim calcmode="lin" valueType="num">
                                      <p:cBhvr>
                                        <p:cTn id="129" dur="750" fill="hold"/>
                                        <p:tgtEl>
                                          <p:spTgt spid="44"/>
                                        </p:tgtEl>
                                        <p:attrNameLst>
                                          <p:attrName>ppt_h</p:attrName>
                                        </p:attrNameLst>
                                      </p:cBhvr>
                                      <p:tavLst>
                                        <p:tav tm="0">
                                          <p:val>
                                            <p:fltVal val="0"/>
                                          </p:val>
                                        </p:tav>
                                        <p:tav tm="100000">
                                          <p:val>
                                            <p:strVal val="#ppt_h"/>
                                          </p:val>
                                        </p:tav>
                                      </p:tavLst>
                                    </p:anim>
                                    <p:animEffect transition="in" filter="fade">
                                      <p:cBhvr>
                                        <p:cTn id="130" dur="750"/>
                                        <p:tgtEl>
                                          <p:spTgt spid="44"/>
                                        </p:tgtEl>
                                      </p:cBhvr>
                                    </p:animEffect>
                                  </p:childTnLst>
                                </p:cTn>
                              </p:par>
                            </p:childTnLst>
                          </p:cTn>
                        </p:par>
                        <p:par>
                          <p:cTn id="131" fill="hold">
                            <p:stCondLst>
                              <p:cond delay="20500"/>
                            </p:stCondLst>
                            <p:childTnLst>
                              <p:par>
                                <p:cTn id="132" presetID="10" presetClass="entr" presetSubtype="0" fill="hold" grpId="0" nodeType="afterEffect">
                                  <p:stCondLst>
                                    <p:cond delay="250"/>
                                  </p:stCondLst>
                                  <p:childTnLst>
                                    <p:set>
                                      <p:cBhvr>
                                        <p:cTn id="133" dur="1" fill="hold">
                                          <p:stCondLst>
                                            <p:cond delay="0"/>
                                          </p:stCondLst>
                                        </p:cTn>
                                        <p:tgtEl>
                                          <p:spTgt spid="65"/>
                                        </p:tgtEl>
                                        <p:attrNameLst>
                                          <p:attrName>style.visibility</p:attrName>
                                        </p:attrNameLst>
                                      </p:cBhvr>
                                      <p:to>
                                        <p:strVal val="visible"/>
                                      </p:to>
                                    </p:set>
                                    <p:animEffect transition="in" filter="fade">
                                      <p:cBhvr>
                                        <p:cTn id="134" dur="500"/>
                                        <p:tgtEl>
                                          <p:spTgt spid="65"/>
                                        </p:tgtEl>
                                      </p:cBhvr>
                                    </p:animEffect>
                                  </p:childTnLst>
                                </p:cTn>
                              </p:par>
                              <p:par>
                                <p:cTn id="135" presetID="53" presetClass="entr" presetSubtype="16" fill="hold" nodeType="withEffect">
                                  <p:stCondLst>
                                    <p:cond delay="0"/>
                                  </p:stCondLst>
                                  <p:childTnLst>
                                    <p:set>
                                      <p:cBhvr>
                                        <p:cTn id="136" dur="1" fill="hold">
                                          <p:stCondLst>
                                            <p:cond delay="0"/>
                                          </p:stCondLst>
                                        </p:cTn>
                                        <p:tgtEl>
                                          <p:spTgt spid="41"/>
                                        </p:tgtEl>
                                        <p:attrNameLst>
                                          <p:attrName>style.visibility</p:attrName>
                                        </p:attrNameLst>
                                      </p:cBhvr>
                                      <p:to>
                                        <p:strVal val="visible"/>
                                      </p:to>
                                    </p:set>
                                    <p:anim calcmode="lin" valueType="num">
                                      <p:cBhvr>
                                        <p:cTn id="137" dur="750" fill="hold"/>
                                        <p:tgtEl>
                                          <p:spTgt spid="41"/>
                                        </p:tgtEl>
                                        <p:attrNameLst>
                                          <p:attrName>ppt_w</p:attrName>
                                        </p:attrNameLst>
                                      </p:cBhvr>
                                      <p:tavLst>
                                        <p:tav tm="0">
                                          <p:val>
                                            <p:fltVal val="0"/>
                                          </p:val>
                                        </p:tav>
                                        <p:tav tm="100000">
                                          <p:val>
                                            <p:strVal val="#ppt_w"/>
                                          </p:val>
                                        </p:tav>
                                      </p:tavLst>
                                    </p:anim>
                                    <p:anim calcmode="lin" valueType="num">
                                      <p:cBhvr>
                                        <p:cTn id="138" dur="750" fill="hold"/>
                                        <p:tgtEl>
                                          <p:spTgt spid="41"/>
                                        </p:tgtEl>
                                        <p:attrNameLst>
                                          <p:attrName>ppt_h</p:attrName>
                                        </p:attrNameLst>
                                      </p:cBhvr>
                                      <p:tavLst>
                                        <p:tav tm="0">
                                          <p:val>
                                            <p:fltVal val="0"/>
                                          </p:val>
                                        </p:tav>
                                        <p:tav tm="100000">
                                          <p:val>
                                            <p:strVal val="#ppt_h"/>
                                          </p:val>
                                        </p:tav>
                                      </p:tavLst>
                                    </p:anim>
                                    <p:animEffect transition="in" filter="fade">
                                      <p:cBhvr>
                                        <p:cTn id="139" dur="750"/>
                                        <p:tgtEl>
                                          <p:spTgt spid="41"/>
                                        </p:tgtEl>
                                      </p:cBhvr>
                                    </p:animEffect>
                                  </p:childTnLst>
                                </p:cTn>
                              </p:par>
                            </p:childTnLst>
                          </p:cTn>
                        </p:par>
                        <p:par>
                          <p:cTn id="140" fill="hold">
                            <p:stCondLst>
                              <p:cond delay="21250"/>
                            </p:stCondLst>
                            <p:childTnLst>
                              <p:par>
                                <p:cTn id="141" presetID="10" presetClass="entr" presetSubtype="0" fill="hold" grpId="0" nodeType="afterEffect">
                                  <p:stCondLst>
                                    <p:cond delay="250"/>
                                  </p:stCondLst>
                                  <p:childTnLst>
                                    <p:set>
                                      <p:cBhvr>
                                        <p:cTn id="142" dur="1" fill="hold">
                                          <p:stCondLst>
                                            <p:cond delay="0"/>
                                          </p:stCondLst>
                                        </p:cTn>
                                        <p:tgtEl>
                                          <p:spTgt spid="64"/>
                                        </p:tgtEl>
                                        <p:attrNameLst>
                                          <p:attrName>style.visibility</p:attrName>
                                        </p:attrNameLst>
                                      </p:cBhvr>
                                      <p:to>
                                        <p:strVal val="visible"/>
                                      </p:to>
                                    </p:set>
                                    <p:animEffect transition="in" filter="fade">
                                      <p:cBhvr>
                                        <p:cTn id="143" dur="500"/>
                                        <p:tgtEl>
                                          <p:spTgt spid="64"/>
                                        </p:tgtEl>
                                      </p:cBhvr>
                                    </p:animEffect>
                                  </p:childTnLst>
                                </p:cTn>
                              </p:par>
                              <p:par>
                                <p:cTn id="144" presetID="53" presetClass="entr" presetSubtype="16" fill="hold" nodeType="withEffect">
                                  <p:stCondLst>
                                    <p:cond delay="0"/>
                                  </p:stCondLst>
                                  <p:childTnLst>
                                    <p:set>
                                      <p:cBhvr>
                                        <p:cTn id="145" dur="1" fill="hold">
                                          <p:stCondLst>
                                            <p:cond delay="0"/>
                                          </p:stCondLst>
                                        </p:cTn>
                                        <p:tgtEl>
                                          <p:spTgt spid="43"/>
                                        </p:tgtEl>
                                        <p:attrNameLst>
                                          <p:attrName>style.visibility</p:attrName>
                                        </p:attrNameLst>
                                      </p:cBhvr>
                                      <p:to>
                                        <p:strVal val="visible"/>
                                      </p:to>
                                    </p:set>
                                    <p:anim calcmode="lin" valueType="num">
                                      <p:cBhvr>
                                        <p:cTn id="146" dur="750" fill="hold"/>
                                        <p:tgtEl>
                                          <p:spTgt spid="43"/>
                                        </p:tgtEl>
                                        <p:attrNameLst>
                                          <p:attrName>ppt_w</p:attrName>
                                        </p:attrNameLst>
                                      </p:cBhvr>
                                      <p:tavLst>
                                        <p:tav tm="0">
                                          <p:val>
                                            <p:fltVal val="0"/>
                                          </p:val>
                                        </p:tav>
                                        <p:tav tm="100000">
                                          <p:val>
                                            <p:strVal val="#ppt_w"/>
                                          </p:val>
                                        </p:tav>
                                      </p:tavLst>
                                    </p:anim>
                                    <p:anim calcmode="lin" valueType="num">
                                      <p:cBhvr>
                                        <p:cTn id="147" dur="750" fill="hold"/>
                                        <p:tgtEl>
                                          <p:spTgt spid="43"/>
                                        </p:tgtEl>
                                        <p:attrNameLst>
                                          <p:attrName>ppt_h</p:attrName>
                                        </p:attrNameLst>
                                      </p:cBhvr>
                                      <p:tavLst>
                                        <p:tav tm="0">
                                          <p:val>
                                            <p:fltVal val="0"/>
                                          </p:val>
                                        </p:tav>
                                        <p:tav tm="100000">
                                          <p:val>
                                            <p:strVal val="#ppt_h"/>
                                          </p:val>
                                        </p:tav>
                                      </p:tavLst>
                                    </p:anim>
                                    <p:animEffect transition="in" filter="fade">
                                      <p:cBhvr>
                                        <p:cTn id="148" dur="750"/>
                                        <p:tgtEl>
                                          <p:spTgt spid="43"/>
                                        </p:tgtEl>
                                      </p:cBhvr>
                                    </p:animEffect>
                                  </p:childTnLst>
                                </p:cTn>
                              </p:par>
                            </p:childTnLst>
                          </p:cTn>
                        </p:par>
                        <p:par>
                          <p:cTn id="149" fill="hold">
                            <p:stCondLst>
                              <p:cond delay="22000"/>
                            </p:stCondLst>
                            <p:childTnLst>
                              <p:par>
                                <p:cTn id="150" presetID="10" presetClass="entr" presetSubtype="0" fill="hold" grpId="0" nodeType="afterEffect">
                                  <p:stCondLst>
                                    <p:cond delay="250"/>
                                  </p:stCondLst>
                                  <p:childTnLst>
                                    <p:set>
                                      <p:cBhvr>
                                        <p:cTn id="151" dur="1" fill="hold">
                                          <p:stCondLst>
                                            <p:cond delay="0"/>
                                          </p:stCondLst>
                                        </p:cTn>
                                        <p:tgtEl>
                                          <p:spTgt spid="63"/>
                                        </p:tgtEl>
                                        <p:attrNameLst>
                                          <p:attrName>style.visibility</p:attrName>
                                        </p:attrNameLst>
                                      </p:cBhvr>
                                      <p:to>
                                        <p:strVal val="visible"/>
                                      </p:to>
                                    </p:set>
                                    <p:animEffect transition="in" filter="fade">
                                      <p:cBhvr>
                                        <p:cTn id="152" dur="500"/>
                                        <p:tgtEl>
                                          <p:spTgt spid="63"/>
                                        </p:tgtEl>
                                      </p:cBhvr>
                                    </p:animEffect>
                                  </p:childTnLst>
                                </p:cTn>
                              </p:par>
                              <p:par>
                                <p:cTn id="153" presetID="53" presetClass="entr" presetSubtype="16" fill="hold" nodeType="withEffect">
                                  <p:stCondLst>
                                    <p:cond delay="0"/>
                                  </p:stCondLst>
                                  <p:childTnLst>
                                    <p:set>
                                      <p:cBhvr>
                                        <p:cTn id="154" dur="1" fill="hold">
                                          <p:stCondLst>
                                            <p:cond delay="0"/>
                                          </p:stCondLst>
                                        </p:cTn>
                                        <p:tgtEl>
                                          <p:spTgt spid="48"/>
                                        </p:tgtEl>
                                        <p:attrNameLst>
                                          <p:attrName>style.visibility</p:attrName>
                                        </p:attrNameLst>
                                      </p:cBhvr>
                                      <p:to>
                                        <p:strVal val="visible"/>
                                      </p:to>
                                    </p:set>
                                    <p:anim calcmode="lin" valueType="num">
                                      <p:cBhvr>
                                        <p:cTn id="155" dur="750" fill="hold"/>
                                        <p:tgtEl>
                                          <p:spTgt spid="48"/>
                                        </p:tgtEl>
                                        <p:attrNameLst>
                                          <p:attrName>ppt_w</p:attrName>
                                        </p:attrNameLst>
                                      </p:cBhvr>
                                      <p:tavLst>
                                        <p:tav tm="0">
                                          <p:val>
                                            <p:fltVal val="0"/>
                                          </p:val>
                                        </p:tav>
                                        <p:tav tm="100000">
                                          <p:val>
                                            <p:strVal val="#ppt_w"/>
                                          </p:val>
                                        </p:tav>
                                      </p:tavLst>
                                    </p:anim>
                                    <p:anim calcmode="lin" valueType="num">
                                      <p:cBhvr>
                                        <p:cTn id="156" dur="750" fill="hold"/>
                                        <p:tgtEl>
                                          <p:spTgt spid="48"/>
                                        </p:tgtEl>
                                        <p:attrNameLst>
                                          <p:attrName>ppt_h</p:attrName>
                                        </p:attrNameLst>
                                      </p:cBhvr>
                                      <p:tavLst>
                                        <p:tav tm="0">
                                          <p:val>
                                            <p:fltVal val="0"/>
                                          </p:val>
                                        </p:tav>
                                        <p:tav tm="100000">
                                          <p:val>
                                            <p:strVal val="#ppt_h"/>
                                          </p:val>
                                        </p:tav>
                                      </p:tavLst>
                                    </p:anim>
                                    <p:animEffect transition="in" filter="fade">
                                      <p:cBhvr>
                                        <p:cTn id="157" dur="750"/>
                                        <p:tgtEl>
                                          <p:spTgt spid="48"/>
                                        </p:tgtEl>
                                      </p:cBhvr>
                                    </p:animEffect>
                                  </p:childTnLst>
                                </p:cTn>
                              </p:par>
                            </p:childTnLst>
                          </p:cTn>
                        </p:par>
                        <p:par>
                          <p:cTn id="158" fill="hold">
                            <p:stCondLst>
                              <p:cond delay="22750"/>
                            </p:stCondLst>
                            <p:childTnLst>
                              <p:par>
                                <p:cTn id="159" presetID="10" presetClass="entr" presetSubtype="0" fill="hold" grpId="1" nodeType="afterEffect">
                                  <p:stCondLst>
                                    <p:cond delay="250"/>
                                  </p:stCondLst>
                                  <p:childTnLst>
                                    <p:set>
                                      <p:cBhvr>
                                        <p:cTn id="160" dur="1" fill="hold">
                                          <p:stCondLst>
                                            <p:cond delay="0"/>
                                          </p:stCondLst>
                                        </p:cTn>
                                        <p:tgtEl>
                                          <p:spTgt spid="69"/>
                                        </p:tgtEl>
                                        <p:attrNameLst>
                                          <p:attrName>style.visibility</p:attrName>
                                        </p:attrNameLst>
                                      </p:cBhvr>
                                      <p:to>
                                        <p:strVal val="visible"/>
                                      </p:to>
                                    </p:set>
                                    <p:animEffect transition="in" filter="fade">
                                      <p:cBhvr>
                                        <p:cTn id="161" dur="500"/>
                                        <p:tgtEl>
                                          <p:spTgt spid="69"/>
                                        </p:tgtEl>
                                      </p:cBhvr>
                                    </p:animEffect>
                                  </p:childTnLst>
                                </p:cTn>
                              </p:par>
                              <p:par>
                                <p:cTn id="162" presetID="53" presetClass="entr" presetSubtype="16" fill="hold" nodeType="withEffect">
                                  <p:stCondLst>
                                    <p:cond delay="0"/>
                                  </p:stCondLst>
                                  <p:childTnLst>
                                    <p:set>
                                      <p:cBhvr>
                                        <p:cTn id="163" dur="1" fill="hold">
                                          <p:stCondLst>
                                            <p:cond delay="0"/>
                                          </p:stCondLst>
                                        </p:cTn>
                                        <p:tgtEl>
                                          <p:spTgt spid="70"/>
                                        </p:tgtEl>
                                        <p:attrNameLst>
                                          <p:attrName>style.visibility</p:attrName>
                                        </p:attrNameLst>
                                      </p:cBhvr>
                                      <p:to>
                                        <p:strVal val="visible"/>
                                      </p:to>
                                    </p:set>
                                    <p:anim calcmode="lin" valueType="num">
                                      <p:cBhvr>
                                        <p:cTn id="164" dur="750" fill="hold"/>
                                        <p:tgtEl>
                                          <p:spTgt spid="70"/>
                                        </p:tgtEl>
                                        <p:attrNameLst>
                                          <p:attrName>ppt_w</p:attrName>
                                        </p:attrNameLst>
                                      </p:cBhvr>
                                      <p:tavLst>
                                        <p:tav tm="0">
                                          <p:val>
                                            <p:fltVal val="0"/>
                                          </p:val>
                                        </p:tav>
                                        <p:tav tm="100000">
                                          <p:val>
                                            <p:strVal val="#ppt_w"/>
                                          </p:val>
                                        </p:tav>
                                      </p:tavLst>
                                    </p:anim>
                                    <p:anim calcmode="lin" valueType="num">
                                      <p:cBhvr>
                                        <p:cTn id="165" dur="750" fill="hold"/>
                                        <p:tgtEl>
                                          <p:spTgt spid="70"/>
                                        </p:tgtEl>
                                        <p:attrNameLst>
                                          <p:attrName>ppt_h</p:attrName>
                                        </p:attrNameLst>
                                      </p:cBhvr>
                                      <p:tavLst>
                                        <p:tav tm="0">
                                          <p:val>
                                            <p:fltVal val="0"/>
                                          </p:val>
                                        </p:tav>
                                        <p:tav tm="100000">
                                          <p:val>
                                            <p:strVal val="#ppt_h"/>
                                          </p:val>
                                        </p:tav>
                                      </p:tavLst>
                                    </p:anim>
                                    <p:animEffect transition="in" filter="fade">
                                      <p:cBhvr>
                                        <p:cTn id="166" dur="750"/>
                                        <p:tgtEl>
                                          <p:spTgt spid="70"/>
                                        </p:tgtEl>
                                      </p:cBhvr>
                                    </p:animEffect>
                                  </p:childTnLst>
                                </p:cTn>
                              </p:par>
                            </p:childTnLst>
                          </p:cTn>
                        </p:par>
                        <p:par>
                          <p:cTn id="167" fill="hold">
                            <p:stCondLst>
                              <p:cond delay="23500"/>
                            </p:stCondLst>
                            <p:childTnLst>
                              <p:par>
                                <p:cTn id="168" presetID="42" presetClass="entr" presetSubtype="0" fill="hold" grpId="0" nodeType="afterEffect">
                                  <p:stCondLst>
                                    <p:cond delay="0"/>
                                  </p:stCondLst>
                                  <p:childTnLst>
                                    <p:set>
                                      <p:cBhvr>
                                        <p:cTn id="169" dur="1" fill="hold">
                                          <p:stCondLst>
                                            <p:cond delay="0"/>
                                          </p:stCondLst>
                                        </p:cTn>
                                        <p:tgtEl>
                                          <p:spTgt spid="71"/>
                                        </p:tgtEl>
                                        <p:attrNameLst>
                                          <p:attrName>style.visibility</p:attrName>
                                        </p:attrNameLst>
                                      </p:cBhvr>
                                      <p:to>
                                        <p:strVal val="visible"/>
                                      </p:to>
                                    </p:set>
                                    <p:animEffect transition="in" filter="fade">
                                      <p:cBhvr>
                                        <p:cTn id="170" dur="2000"/>
                                        <p:tgtEl>
                                          <p:spTgt spid="71"/>
                                        </p:tgtEl>
                                      </p:cBhvr>
                                    </p:animEffect>
                                    <p:anim calcmode="lin" valueType="num">
                                      <p:cBhvr>
                                        <p:cTn id="171" dur="2000" fill="hold"/>
                                        <p:tgtEl>
                                          <p:spTgt spid="71"/>
                                        </p:tgtEl>
                                        <p:attrNameLst>
                                          <p:attrName>ppt_x</p:attrName>
                                        </p:attrNameLst>
                                      </p:cBhvr>
                                      <p:tavLst>
                                        <p:tav tm="0">
                                          <p:val>
                                            <p:strVal val="#ppt_x"/>
                                          </p:val>
                                        </p:tav>
                                        <p:tav tm="100000">
                                          <p:val>
                                            <p:strVal val="#ppt_x"/>
                                          </p:val>
                                        </p:tav>
                                      </p:tavLst>
                                    </p:anim>
                                    <p:anim calcmode="lin" valueType="num">
                                      <p:cBhvr>
                                        <p:cTn id="172" dur="2000" fill="hold"/>
                                        <p:tgtEl>
                                          <p:spTgt spid="71"/>
                                        </p:tgtEl>
                                        <p:attrNameLst>
                                          <p:attrName>ppt_y</p:attrName>
                                        </p:attrNameLst>
                                      </p:cBhvr>
                                      <p:tavLst>
                                        <p:tav tm="0">
                                          <p:val>
                                            <p:strVal val="#ppt_y+.1"/>
                                          </p:val>
                                        </p:tav>
                                        <p:tav tm="100000">
                                          <p:val>
                                            <p:strVal val="#ppt_y"/>
                                          </p:val>
                                        </p:tav>
                                      </p:tavLst>
                                    </p:anim>
                                  </p:childTnLst>
                                </p:cTn>
                              </p:par>
                              <p:par>
                                <p:cTn id="173" presetID="42" presetClass="entr" presetSubtype="0" fill="hold" grpId="0" nodeType="withEffect">
                                  <p:stCondLst>
                                    <p:cond delay="0"/>
                                  </p:stCondLst>
                                  <p:childTnLst>
                                    <p:set>
                                      <p:cBhvr>
                                        <p:cTn id="174" dur="1" fill="hold">
                                          <p:stCondLst>
                                            <p:cond delay="0"/>
                                          </p:stCondLst>
                                        </p:cTn>
                                        <p:tgtEl>
                                          <p:spTgt spid="3"/>
                                        </p:tgtEl>
                                        <p:attrNameLst>
                                          <p:attrName>style.visibility</p:attrName>
                                        </p:attrNameLst>
                                      </p:cBhvr>
                                      <p:to>
                                        <p:strVal val="visible"/>
                                      </p:to>
                                    </p:set>
                                    <p:animEffect transition="in" filter="fade">
                                      <p:cBhvr>
                                        <p:cTn id="175" dur="2000"/>
                                        <p:tgtEl>
                                          <p:spTgt spid="3"/>
                                        </p:tgtEl>
                                      </p:cBhvr>
                                    </p:animEffect>
                                    <p:anim calcmode="lin" valueType="num">
                                      <p:cBhvr>
                                        <p:cTn id="176" dur="2000" fill="hold"/>
                                        <p:tgtEl>
                                          <p:spTgt spid="3"/>
                                        </p:tgtEl>
                                        <p:attrNameLst>
                                          <p:attrName>ppt_x</p:attrName>
                                        </p:attrNameLst>
                                      </p:cBhvr>
                                      <p:tavLst>
                                        <p:tav tm="0">
                                          <p:val>
                                            <p:strVal val="#ppt_x"/>
                                          </p:val>
                                        </p:tav>
                                        <p:tav tm="100000">
                                          <p:val>
                                            <p:strVal val="#ppt_x"/>
                                          </p:val>
                                        </p:tav>
                                      </p:tavLst>
                                    </p:anim>
                                    <p:anim calcmode="lin" valueType="num">
                                      <p:cBhvr>
                                        <p:cTn id="177" dur="2000" fill="hold"/>
                                        <p:tgtEl>
                                          <p:spTgt spid="3"/>
                                        </p:tgtEl>
                                        <p:attrNameLst>
                                          <p:attrName>ppt_y</p:attrName>
                                        </p:attrNameLst>
                                      </p:cBhvr>
                                      <p:tavLst>
                                        <p:tav tm="0">
                                          <p:val>
                                            <p:strVal val="#ppt_y+.1"/>
                                          </p:val>
                                        </p:tav>
                                        <p:tav tm="100000">
                                          <p:val>
                                            <p:strVal val="#ppt_y"/>
                                          </p:val>
                                        </p:tav>
                                      </p:tavLst>
                                    </p:anim>
                                  </p:childTnLst>
                                </p:cTn>
                              </p:par>
                            </p:childTnLst>
                          </p:cTn>
                        </p:par>
                        <p:par>
                          <p:cTn id="178" fill="hold">
                            <p:stCondLst>
                              <p:cond delay="25500"/>
                            </p:stCondLst>
                            <p:childTnLst>
                              <p:par>
                                <p:cTn id="179" presetID="10" presetClass="entr" presetSubtype="0" fill="hold" nodeType="afterEffect">
                                  <p:stCondLst>
                                    <p:cond delay="250"/>
                                  </p:stCondLst>
                                  <p:childTnLst>
                                    <p:set>
                                      <p:cBhvr>
                                        <p:cTn id="180" dur="1" fill="hold">
                                          <p:stCondLst>
                                            <p:cond delay="0"/>
                                          </p:stCondLst>
                                        </p:cTn>
                                        <p:tgtEl>
                                          <p:spTgt spid="7"/>
                                        </p:tgtEl>
                                        <p:attrNameLst>
                                          <p:attrName>style.visibility</p:attrName>
                                        </p:attrNameLst>
                                      </p:cBhvr>
                                      <p:to>
                                        <p:strVal val="visible"/>
                                      </p:to>
                                    </p:set>
                                    <p:animEffect transition="in" filter="fade">
                                      <p:cBhvr>
                                        <p:cTn id="181" dur="1500"/>
                                        <p:tgtEl>
                                          <p:spTgt spid="7"/>
                                        </p:tgtEl>
                                      </p:cBhvr>
                                    </p:animEffect>
                                  </p:childTnLst>
                                </p:cTn>
                              </p:par>
                            </p:childTnLst>
                          </p:cTn>
                        </p:par>
                        <p:par>
                          <p:cTn id="182" fill="hold">
                            <p:stCondLst>
                              <p:cond delay="27250"/>
                            </p:stCondLst>
                            <p:childTnLst>
                              <p:par>
                                <p:cTn id="183" presetID="42" presetClass="path" presetSubtype="0" repeatCount="30000" accel="16667" decel="16667" autoRev="1" fill="hold" nodeType="afterEffect">
                                  <p:stCondLst>
                                    <p:cond delay="0"/>
                                  </p:stCondLst>
                                  <p:childTnLst>
                                    <p:animMotion origin="layout" path="M 8.33333E-7 5.43604E-7 L -0.00104 0.88087 " pathEditMode="relative" rAng="0" ptsTypes="AA">
                                      <p:cBhvr>
                                        <p:cTn id="184" dur="15000" fill="hold"/>
                                        <p:tgtEl>
                                          <p:spTgt spid="7"/>
                                        </p:tgtEl>
                                        <p:attrNameLst>
                                          <p:attrName>ppt_x</p:attrName>
                                          <p:attrName>ppt_y</p:attrName>
                                        </p:attrNameLst>
                                      </p:cBhvr>
                                      <p:rCtr x="-52" y="4404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2" grpId="0" animBg="1"/>
      <p:bldP spid="53" grpId="0" animBg="1"/>
      <p:bldP spid="54" grpId="0" animBg="1"/>
      <p:bldP spid="55" grpId="0" animBg="1"/>
      <p:bldP spid="57" grpId="0" animBg="1"/>
      <p:bldP spid="58" grpId="0" animBg="1"/>
      <p:bldP spid="59" grpId="0" animBg="1"/>
      <p:bldP spid="60" grpId="0" animBg="1"/>
      <p:bldP spid="61" grpId="0" animBg="1"/>
      <p:bldP spid="62" grpId="0" animBg="1"/>
      <p:bldP spid="63" grpId="0" animBg="1"/>
      <p:bldP spid="64" grpId="0" animBg="1"/>
      <p:bldP spid="65" grpId="0" animBg="1"/>
      <p:bldP spid="51" grpId="0" animBg="1"/>
      <p:bldP spid="68" grpId="0"/>
      <p:bldP spid="5" grpId="0"/>
      <p:bldP spid="71" grpId="0"/>
      <p:bldP spid="3" grpId="0" animBg="1"/>
      <p:bldP spid="69"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Košice  /  Slovensko</a:t>
            </a:r>
            <a:endParaRPr lang="sk-SK" sz="2400" i="1" u="sng">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Hudba :		neznámy interpret</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Fotografie :	súkromné</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Zostavil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Rok :		2015</a:t>
            </a:r>
          </a:p>
        </p:txBody>
      </p:sp>
      <p:sp>
        <p:nvSpPr>
          <p:cNvPr id="6" name="BlokTextu 5"/>
          <p:cNvSpPr txBox="1"/>
          <p:nvPr/>
        </p:nvSpPr>
        <p:spPr>
          <a:xfrm>
            <a:off x="6971997" y="3787115"/>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980728"/>
            <a:ext cx="7848600" cy="263149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sk-SK" sz="1500" i="1" smtClean="0">
                <a:ln w="9525">
                  <a:noFill/>
                  <a:prstDash val="solid"/>
                </a:ln>
                <a:solidFill>
                  <a:schemeClr val="accent6">
                    <a:lumMod val="50000"/>
                  </a:schemeClr>
                </a:solidFill>
                <a:latin typeface="Nadianne" panose="03020902050305070206" pitchFamily="66" charset="0"/>
                <a:cs typeface="Arial" charset="0"/>
              </a:rPr>
              <a:t>Košice </a:t>
            </a:r>
            <a:r>
              <a:rPr lang="sk-SK" sz="1500" i="1">
                <a:ln w="9525">
                  <a:noFill/>
                  <a:prstDash val="solid"/>
                </a:ln>
                <a:solidFill>
                  <a:schemeClr val="accent6">
                    <a:lumMod val="50000"/>
                  </a:schemeClr>
                </a:solidFill>
                <a:latin typeface="Nadianne" panose="03020902050305070206" pitchFamily="66" charset="0"/>
                <a:cs typeface="Arial" charset="0"/>
              </a:rPr>
              <a:t>s počtom obyvateľov približne 240.000, je druhým najväčším </a:t>
            </a:r>
            <a:r>
              <a:rPr lang="sk-SK" sz="1500" i="1" smtClean="0">
                <a:ln w="9525">
                  <a:noFill/>
                  <a:prstDash val="solid"/>
                </a:ln>
                <a:solidFill>
                  <a:schemeClr val="accent6">
                    <a:lumMod val="50000"/>
                  </a:schemeClr>
                </a:solidFill>
                <a:latin typeface="Nadianne" panose="03020902050305070206" pitchFamily="66" charset="0"/>
                <a:cs typeface="Arial" charset="0"/>
              </a:rPr>
              <a:t>mes-tom </a:t>
            </a:r>
            <a:r>
              <a:rPr lang="sk-SK" sz="1500" i="1">
                <a:ln w="9525">
                  <a:noFill/>
                  <a:prstDash val="solid"/>
                </a:ln>
                <a:solidFill>
                  <a:schemeClr val="accent6">
                    <a:lumMod val="50000"/>
                  </a:schemeClr>
                </a:solidFill>
                <a:latin typeface="Nadianne" panose="03020902050305070206" pitchFamily="66" charset="0"/>
                <a:cs typeface="Arial" charset="0"/>
              </a:rPr>
              <a:t>na Slovensku. V roku 2013 bolo Európskym hlavným mestom kultúry.</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Prvé </a:t>
            </a:r>
            <a:r>
              <a:rPr lang="sk-SK" sz="1500" i="1">
                <a:ln w="9525">
                  <a:noFill/>
                  <a:prstDash val="solid"/>
                </a:ln>
                <a:solidFill>
                  <a:schemeClr val="accent6">
                    <a:lumMod val="50000"/>
                  </a:schemeClr>
                </a:solidFill>
                <a:latin typeface="Nadianne" panose="03020902050305070206" pitchFamily="66" charset="0"/>
                <a:cs typeface="Arial" charset="0"/>
              </a:rPr>
              <a:t>dôkazy o osídlení je možné vysledovať do konca paleolitu. Prvá </a:t>
            </a:r>
            <a:r>
              <a:rPr lang="sk-SK" sz="1500" i="1" smtClean="0">
                <a:ln w="9525">
                  <a:noFill/>
                  <a:prstDash val="solid"/>
                </a:ln>
                <a:solidFill>
                  <a:schemeClr val="accent6">
                    <a:lumMod val="50000"/>
                  </a:schemeClr>
                </a:solidFill>
                <a:latin typeface="Nadianne" panose="03020902050305070206" pitchFamily="66" charset="0"/>
                <a:cs typeface="Arial" charset="0"/>
              </a:rPr>
              <a:t>pí-somná </a:t>
            </a:r>
            <a:r>
              <a:rPr lang="sk-SK" sz="1500" i="1">
                <a:ln w="9525">
                  <a:noFill/>
                  <a:prstDash val="solid"/>
                </a:ln>
                <a:solidFill>
                  <a:schemeClr val="accent6">
                    <a:lumMod val="50000"/>
                  </a:schemeClr>
                </a:solidFill>
                <a:latin typeface="Nadianne" panose="03020902050305070206" pitchFamily="66" charset="0"/>
                <a:cs typeface="Arial" charset="0"/>
              </a:rPr>
              <a:t>zmienka pochádza z roku 1230.</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Košice </a:t>
            </a:r>
            <a:r>
              <a:rPr lang="sk-SK" sz="1500" i="1">
                <a:ln w="9525">
                  <a:noFill/>
                  <a:prstDash val="solid"/>
                </a:ln>
                <a:solidFill>
                  <a:schemeClr val="accent6">
                    <a:lumMod val="50000"/>
                  </a:schemeClr>
                </a:solidFill>
                <a:latin typeface="Nadianne" panose="03020902050305070206" pitchFamily="66" charset="0"/>
                <a:cs typeface="Arial" charset="0"/>
              </a:rPr>
              <a:t>sa nachádzajú na rieke Hornád na východnom okraji Slovenského Rudohoria a sú priemyselným, hospodárskym a kultúrnym centrom </a:t>
            </a:r>
            <a:r>
              <a:rPr lang="sk-SK" sz="1500" i="1" smtClean="0">
                <a:ln w="9525">
                  <a:noFill/>
                  <a:prstDash val="solid"/>
                </a:ln>
                <a:solidFill>
                  <a:schemeClr val="accent6">
                    <a:lumMod val="50000"/>
                  </a:schemeClr>
                </a:solidFill>
                <a:latin typeface="Nadianne" panose="03020902050305070206" pitchFamily="66" charset="0"/>
                <a:cs typeface="Arial" charset="0"/>
              </a:rPr>
              <a:t>východ-ného </a:t>
            </a:r>
            <a:r>
              <a:rPr lang="sk-SK" sz="1500" i="1">
                <a:ln w="9525">
                  <a:noFill/>
                  <a:prstDash val="solid"/>
                </a:ln>
                <a:solidFill>
                  <a:schemeClr val="accent6">
                    <a:lumMod val="50000"/>
                  </a:schemeClr>
                </a:solidFill>
                <a:latin typeface="Nadianne" panose="03020902050305070206" pitchFamily="66" charset="0"/>
                <a:cs typeface="Arial" charset="0"/>
              </a:rPr>
              <a:t>Slovenska. Sú sídlom troch univerzít, viacerých múzeí, galérií a divadiel.</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Mesto </a:t>
            </a:r>
            <a:r>
              <a:rPr lang="sk-SK" sz="1500" i="1">
                <a:ln w="9525">
                  <a:noFill/>
                  <a:prstDash val="solid"/>
                </a:ln>
                <a:solidFill>
                  <a:schemeClr val="accent6">
                    <a:lumMod val="50000"/>
                  </a:schemeClr>
                </a:solidFill>
                <a:latin typeface="Nadianne" panose="03020902050305070206" pitchFamily="66" charset="0"/>
                <a:cs typeface="Arial" charset="0"/>
              </a:rPr>
              <a:t>má dobre zachované historické centrum, ktoré je najväčšie medzi slovenskými mestami. Je tam veľa pamiatkovo chránených budov. Dlhá </a:t>
            </a:r>
            <a:r>
              <a:rPr lang="sk-SK" sz="1500" i="1" smtClean="0">
                <a:ln w="9525">
                  <a:noFill/>
                  <a:prstDash val="solid"/>
                </a:ln>
                <a:solidFill>
                  <a:schemeClr val="accent6">
                    <a:lumMod val="50000"/>
                  </a:schemeClr>
                </a:solidFill>
                <a:latin typeface="Nadianne" panose="03020902050305070206" pitchFamily="66" charset="0"/>
                <a:cs typeface="Arial" charset="0"/>
              </a:rPr>
              <a:t>hlav-ná </a:t>
            </a:r>
            <a:r>
              <a:rPr lang="sk-SK" sz="1500" i="1">
                <a:ln w="9525">
                  <a:noFill/>
                  <a:prstDash val="solid"/>
                </a:ln>
                <a:solidFill>
                  <a:schemeClr val="accent6">
                    <a:lumMod val="50000"/>
                  </a:schemeClr>
                </a:solidFill>
                <a:latin typeface="Nadianne" panose="03020902050305070206" pitchFamily="66" charset="0"/>
                <a:cs typeface="Arial" charset="0"/>
              </a:rPr>
              <a:t>ulica, obľúbená pešia zóna, je lemovaná šľachtickými palácmi, kostolmi a meštianskymi domami</a:t>
            </a:r>
            <a:r>
              <a:rPr lang="sk-SK" sz="1500" i="1" smtClean="0">
                <a:ln w="9525">
                  <a:noFill/>
                  <a:prstDash val="solid"/>
                </a:ln>
                <a:solidFill>
                  <a:schemeClr val="accent6">
                    <a:lumMod val="50000"/>
                  </a:schemeClr>
                </a:solidFill>
                <a:latin typeface="Nadianne" panose="03020902050305070206" pitchFamily="66" charset="0"/>
                <a:cs typeface="Arial" charset="0"/>
              </a:rPr>
              <a:t>.</a:t>
            </a:r>
            <a:endParaRPr lang="sk-SK" sz="1500" i="1">
              <a:ln w="9525">
                <a:noFill/>
                <a:prstDash val="solid"/>
              </a:ln>
              <a:solidFill>
                <a:schemeClr val="accent6">
                  <a:lumMod val="50000"/>
                </a:schemeClr>
              </a:solidFill>
              <a:latin typeface="Nadianne" panose="03020902050305070206" pitchFamily="66" charset="0"/>
              <a:cs typeface="Arial" charset="0"/>
            </a:endParaRPr>
          </a:p>
        </p:txBody>
      </p:sp>
      <p:pic>
        <p:nvPicPr>
          <p:cNvPr id="16" name="Obrázok 15">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5" name="Obrázok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pic>
        <p:nvPicPr>
          <p:cNvPr id="10" name="Obrázok 9">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612846027"/>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xEl>
                                              <p:charRg st="4294967295" end="4294967295"/>
                                            </p:txEl>
                                          </p:spTgt>
                                        </p:tgtEl>
                                        <p:attrNameLst>
                                          <p:attrName>style.visibility</p:attrName>
                                        </p:attrNameLst>
                                      </p:cBhvr>
                                      <p:to>
                                        <p:strVal val="visible"/>
                                      </p:to>
                                    </p:set>
                                    <p:animEffect transition="in" filter="fade">
                                      <p:cBhvr>
                                        <p:cTn id="10" dur="2500"/>
                                        <p:tgtEl>
                                          <p:spTgt spid="9">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6"/>
                                        </p:tgtEl>
                                        <p:attrNameLst>
                                          <p:attrName>style.visibility</p:attrName>
                                        </p:attrNameLst>
                                      </p:cBhvr>
                                      <p:to>
                                        <p:strVal val="visible"/>
                                      </p:to>
                                    </p:set>
                                    <p:anim calcmode="lin" valueType="num">
                                      <p:cBhvr>
                                        <p:cTn id="25" dur="2000" fill="hold"/>
                                        <p:tgtEl>
                                          <p:spTgt spid="16"/>
                                        </p:tgtEl>
                                        <p:attrNameLst>
                                          <p:attrName>ppt_w</p:attrName>
                                        </p:attrNameLst>
                                      </p:cBhvr>
                                      <p:tavLst>
                                        <p:tav tm="0">
                                          <p:val>
                                            <p:fltVal val="0"/>
                                          </p:val>
                                        </p:tav>
                                        <p:tav tm="100000">
                                          <p:val>
                                            <p:strVal val="#ppt_w"/>
                                          </p:val>
                                        </p:tav>
                                      </p:tavLst>
                                    </p:anim>
                                    <p:anim calcmode="lin" valueType="num">
                                      <p:cBhvr>
                                        <p:cTn id="26" dur="2000" fill="hold"/>
                                        <p:tgtEl>
                                          <p:spTgt spid="16"/>
                                        </p:tgtEl>
                                        <p:attrNameLst>
                                          <p:attrName>ppt_h</p:attrName>
                                        </p:attrNameLst>
                                      </p:cBhvr>
                                      <p:tavLst>
                                        <p:tav tm="0">
                                          <p:val>
                                            <p:fltVal val="0"/>
                                          </p:val>
                                        </p:tav>
                                        <p:tav tm="100000">
                                          <p:val>
                                            <p:strVal val="#ppt_h"/>
                                          </p:val>
                                        </p:tav>
                                      </p:tavLst>
                                    </p:anim>
                                    <p:animEffect transition="in" filter="fade">
                                      <p:cBhvr>
                                        <p:cTn id="27" dur="2000"/>
                                        <p:tgtEl>
                                          <p:spTgt spid="16"/>
                                        </p:tgtEl>
                                      </p:cBhvr>
                                    </p:animEffect>
                                  </p:childTnLst>
                                </p:cTn>
                              </p:par>
                              <p:par>
                                <p:cTn id="28" presetID="53" presetClass="entr" presetSubtype="16" fill="hold" nodeType="with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Effect transition="in" filter="fade">
                                      <p:cBhvr>
                                        <p:cTn id="3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Košice  /  Slovakia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Music :		</a:t>
            </a:r>
            <a:r>
              <a:rPr lang="sk-SK" sz="1400" i="1">
                <a:ln w="9525">
                  <a:noFill/>
                  <a:prstDash val="solid"/>
                </a:ln>
                <a:solidFill>
                  <a:schemeClr val="accent6">
                    <a:lumMod val="50000"/>
                  </a:schemeClr>
                </a:solidFill>
                <a:latin typeface="Nadianne" panose="03020902050305070206" pitchFamily="66" charset="0"/>
                <a:cs typeface="Arial" charset="0"/>
              </a:rPr>
              <a:t>unknown interpreter</a:t>
            </a:r>
            <a:endParaRPr lang="sk-SK" sz="1400" i="1" smtClean="0">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Photos : 		personal</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Arranged by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Year :		2015</a:t>
            </a:r>
          </a:p>
        </p:txBody>
      </p:sp>
      <p:sp>
        <p:nvSpPr>
          <p:cNvPr id="6" name="BlokTextu 5"/>
          <p:cNvSpPr txBox="1"/>
          <p:nvPr/>
        </p:nvSpPr>
        <p:spPr>
          <a:xfrm>
            <a:off x="6895932" y="4221088"/>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86232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en-US" sz="1500" i="1" smtClean="0">
                <a:ln w="9525">
                  <a:noFill/>
                  <a:prstDash val="solid"/>
                </a:ln>
                <a:solidFill>
                  <a:schemeClr val="accent6">
                    <a:lumMod val="50000"/>
                  </a:schemeClr>
                </a:solidFill>
                <a:latin typeface="Nadianne" panose="03020902050305070206" pitchFamily="66" charset="0"/>
                <a:cs typeface="Arial" charset="0"/>
              </a:rPr>
              <a:t>Košice </a:t>
            </a:r>
            <a:r>
              <a:rPr lang="en-US" sz="1500" i="1">
                <a:ln w="9525">
                  <a:noFill/>
                  <a:prstDash val="solid"/>
                </a:ln>
                <a:solidFill>
                  <a:schemeClr val="accent6">
                    <a:lumMod val="50000"/>
                  </a:schemeClr>
                </a:solidFill>
                <a:latin typeface="Nadianne" panose="03020902050305070206" pitchFamily="66" charset="0"/>
                <a:cs typeface="Arial" charset="0"/>
              </a:rPr>
              <a:t>with a population of approximately 240,000 is the second largest city in Slovakia. In 2013 was the European Capital of Culture.</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en-US" sz="1500" i="1" smtClean="0">
                <a:ln w="9525">
                  <a:noFill/>
                  <a:prstDash val="solid"/>
                </a:ln>
                <a:solidFill>
                  <a:schemeClr val="accent6">
                    <a:lumMod val="50000"/>
                  </a:schemeClr>
                </a:solidFill>
                <a:latin typeface="Nadianne" panose="03020902050305070206" pitchFamily="66" charset="0"/>
                <a:cs typeface="Arial" charset="0"/>
              </a:rPr>
              <a:t>The </a:t>
            </a:r>
            <a:r>
              <a:rPr lang="en-US" sz="1500" i="1">
                <a:ln w="9525">
                  <a:noFill/>
                  <a:prstDash val="solid"/>
                </a:ln>
                <a:solidFill>
                  <a:schemeClr val="accent6">
                    <a:lumMod val="50000"/>
                  </a:schemeClr>
                </a:solidFill>
                <a:latin typeface="Nadianne" panose="03020902050305070206" pitchFamily="66" charset="0"/>
                <a:cs typeface="Arial" charset="0"/>
              </a:rPr>
              <a:t>first evidence of inhabitance can be traced back to the end of the Paleolithic era. The first written reference comes from 1230.</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en-US" sz="1500" i="1" smtClean="0">
                <a:ln w="9525">
                  <a:noFill/>
                  <a:prstDash val="solid"/>
                </a:ln>
                <a:solidFill>
                  <a:schemeClr val="accent6">
                    <a:lumMod val="50000"/>
                  </a:schemeClr>
                </a:solidFill>
                <a:latin typeface="Nadianne" panose="03020902050305070206" pitchFamily="66" charset="0"/>
                <a:cs typeface="Arial" charset="0"/>
              </a:rPr>
              <a:t>Košice </a:t>
            </a:r>
            <a:r>
              <a:rPr lang="en-US" sz="1500" i="1">
                <a:ln w="9525">
                  <a:noFill/>
                  <a:prstDash val="solid"/>
                </a:ln>
                <a:solidFill>
                  <a:schemeClr val="accent6">
                    <a:lumMod val="50000"/>
                  </a:schemeClr>
                </a:solidFill>
                <a:latin typeface="Nadianne" panose="03020902050305070206" pitchFamily="66" charset="0"/>
                <a:cs typeface="Arial" charset="0"/>
              </a:rPr>
              <a:t>is situated on the river Hornád at the eastern edge of the Slovak Ore Mountains and is the industrial, economic and cultural centre of eastern Slovakia. There are three universities, many museums, galleries and theatres.</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en-US" sz="1500" i="1" smtClean="0">
                <a:ln w="9525">
                  <a:noFill/>
                  <a:prstDash val="solid"/>
                </a:ln>
                <a:solidFill>
                  <a:schemeClr val="accent6">
                    <a:lumMod val="50000"/>
                  </a:schemeClr>
                </a:solidFill>
                <a:latin typeface="Nadianne" panose="03020902050305070206" pitchFamily="66" charset="0"/>
                <a:cs typeface="Arial" charset="0"/>
              </a:rPr>
              <a:t>The </a:t>
            </a:r>
            <a:r>
              <a:rPr lang="en-US" sz="1500" i="1">
                <a:ln w="9525">
                  <a:noFill/>
                  <a:prstDash val="solid"/>
                </a:ln>
                <a:solidFill>
                  <a:schemeClr val="accent6">
                    <a:lumMod val="50000"/>
                  </a:schemeClr>
                </a:solidFill>
                <a:latin typeface="Nadianne" panose="03020902050305070206" pitchFamily="66" charset="0"/>
                <a:cs typeface="Arial" charset="0"/>
              </a:rPr>
              <a:t>city has a well-preserved historical centre, which is the largest among Slovak towns. There are many heritage protected buildings. The long main street, rimmed with aristocratic palaces, churches and townsfolk's houses, is a favorite pedestrian zone</a:t>
            </a:r>
            <a:r>
              <a:rPr lang="en-US" sz="1500" i="1" smtClean="0">
                <a:ln w="9525">
                  <a:noFill/>
                  <a:prstDash val="solid"/>
                </a:ln>
                <a:solidFill>
                  <a:schemeClr val="accent6">
                    <a:lumMod val="50000"/>
                  </a:schemeClr>
                </a:solidFill>
                <a:latin typeface="Nadianne" panose="03020902050305070206" pitchFamily="66" charset="0"/>
                <a:cs typeface="Arial" charset="0"/>
              </a:rPr>
              <a:t>.</a:t>
            </a:r>
            <a:endParaRPr lang="en-US" sz="1500" i="1">
              <a:ln w="9525">
                <a:noFill/>
                <a:prstDash val="solid"/>
              </a:ln>
              <a:solidFill>
                <a:schemeClr val="accent6">
                  <a:lumMod val="50000"/>
                </a:schemeClr>
              </a:solidFill>
              <a:latin typeface="Nadianne" panose="03020902050305070206" pitchFamily="66" charset="0"/>
              <a:cs typeface="Arial" charset="0"/>
            </a:endParaRPr>
          </a:p>
        </p:txBody>
      </p:sp>
      <p:pic>
        <p:nvPicPr>
          <p:cNvPr id="10" name="Obrázok 9">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15095234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par>
                                <p:cTn id="28" presetID="53" presetClass="entr" presetSubtype="16" fill="hold" nodeType="with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Effect transition="in" filter="fade">
                                      <p:cBhvr>
                                        <p:cTn id="3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Košice  /  Eslovaquia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Música :		</a:t>
            </a:r>
            <a:r>
              <a:rPr lang="sk-SK" sz="1400" i="1">
                <a:ln w="9525">
                  <a:noFill/>
                  <a:prstDash val="solid"/>
                </a:ln>
                <a:solidFill>
                  <a:schemeClr val="accent6">
                    <a:lumMod val="50000"/>
                  </a:schemeClr>
                </a:solidFill>
                <a:latin typeface="Nadianne" panose="03020902050305070206" pitchFamily="66" charset="0"/>
                <a:cs typeface="Arial" charset="0"/>
              </a:rPr>
              <a:t>artista desconocido</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Selección :	Steve</a:t>
            </a:r>
          </a:p>
          <a:p>
            <a:pPr algn="just" fontAlgn="base">
              <a:spcBef>
                <a:spcPct val="0"/>
              </a:spcBef>
              <a:spcAft>
                <a:spcPct val="0"/>
              </a:spcAft>
              <a:defRPr/>
            </a:pPr>
            <a:r>
              <a:rPr lang="sk-SK" sz="1400" i="1">
                <a:ln w="9525">
                  <a:noFill/>
                  <a:prstDash val="solid"/>
                </a:ln>
                <a:solidFill>
                  <a:schemeClr val="accent6">
                    <a:lumMod val="50000"/>
                  </a:schemeClr>
                </a:solidFill>
                <a:latin typeface="Nadianne" panose="03020902050305070206" pitchFamily="66" charset="0"/>
                <a:cs typeface="Arial" charset="0"/>
              </a:rPr>
              <a:t>Año </a:t>
            </a:r>
            <a:r>
              <a:rPr lang="sk-SK" sz="1400" i="1" smtClean="0">
                <a:ln w="9525">
                  <a:noFill/>
                  <a:prstDash val="solid"/>
                </a:ln>
                <a:solidFill>
                  <a:schemeClr val="accent6">
                    <a:lumMod val="50000"/>
                  </a:schemeClr>
                </a:solidFill>
                <a:latin typeface="Nadianne" panose="03020902050305070206" pitchFamily="66" charset="0"/>
                <a:cs typeface="Arial" charset="0"/>
              </a:rPr>
              <a:t>:		2015</a:t>
            </a:r>
          </a:p>
        </p:txBody>
      </p:sp>
      <p:sp>
        <p:nvSpPr>
          <p:cNvPr id="6" name="BlokTextu 5"/>
          <p:cNvSpPr txBox="1"/>
          <p:nvPr/>
        </p:nvSpPr>
        <p:spPr>
          <a:xfrm>
            <a:off x="6849617" y="4437112"/>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323987"/>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es-ES" sz="1500" i="1" smtClean="0">
                <a:ln w="9525">
                  <a:noFill/>
                  <a:prstDash val="solid"/>
                </a:ln>
                <a:solidFill>
                  <a:schemeClr val="accent6">
                    <a:lumMod val="50000"/>
                  </a:schemeClr>
                </a:solidFill>
                <a:latin typeface="Nadianne" panose="03020902050305070206" pitchFamily="66" charset="0"/>
                <a:cs typeface="Arial" charset="0"/>
              </a:rPr>
              <a:t>Košice </a:t>
            </a:r>
            <a:r>
              <a:rPr lang="es-ES" sz="1500" i="1">
                <a:ln w="9525">
                  <a:noFill/>
                  <a:prstDash val="solid"/>
                </a:ln>
                <a:solidFill>
                  <a:schemeClr val="accent6">
                    <a:lumMod val="50000"/>
                  </a:schemeClr>
                </a:solidFill>
                <a:latin typeface="Nadianne" panose="03020902050305070206" pitchFamily="66" charset="0"/>
                <a:cs typeface="Arial" charset="0"/>
              </a:rPr>
              <a:t>con una población de aproximadamente 240.000 es la segunda ciudad más grande de Eslovaquia. En 2013 fue la Capital Europea de la Cultura.</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es-ES" sz="1500" i="1" smtClean="0">
                <a:ln w="9525">
                  <a:noFill/>
                  <a:prstDash val="solid"/>
                </a:ln>
                <a:solidFill>
                  <a:schemeClr val="accent6">
                    <a:lumMod val="50000"/>
                  </a:schemeClr>
                </a:solidFill>
                <a:latin typeface="Nadianne" panose="03020902050305070206" pitchFamily="66" charset="0"/>
                <a:cs typeface="Arial" charset="0"/>
              </a:rPr>
              <a:t>La </a:t>
            </a:r>
            <a:r>
              <a:rPr lang="es-ES" sz="1500" i="1">
                <a:ln w="9525">
                  <a:noFill/>
                  <a:prstDash val="solid"/>
                </a:ln>
                <a:solidFill>
                  <a:schemeClr val="accent6">
                    <a:lumMod val="50000"/>
                  </a:schemeClr>
                </a:solidFill>
                <a:latin typeface="Nadianne" panose="03020902050305070206" pitchFamily="66" charset="0"/>
                <a:cs typeface="Arial" charset="0"/>
              </a:rPr>
              <a:t>primera evidencia de habitabilidad se remonta al final de la era </a:t>
            </a:r>
            <a:r>
              <a:rPr lang="es-ES" sz="1500" i="1" smtClean="0">
                <a:ln w="9525">
                  <a:noFill/>
                  <a:prstDash val="solid"/>
                </a:ln>
                <a:solidFill>
                  <a:schemeClr val="accent6">
                    <a:lumMod val="50000"/>
                  </a:schemeClr>
                </a:solidFill>
                <a:latin typeface="Nadianne" panose="03020902050305070206" pitchFamily="66" charset="0"/>
                <a:cs typeface="Arial" charset="0"/>
              </a:rPr>
              <a:t>pa</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es-ES" sz="1500" i="1" smtClean="0">
                <a:ln w="9525">
                  <a:noFill/>
                  <a:prstDash val="solid"/>
                </a:ln>
                <a:solidFill>
                  <a:schemeClr val="accent6">
                    <a:lumMod val="50000"/>
                  </a:schemeClr>
                </a:solidFill>
                <a:latin typeface="Nadianne" panose="03020902050305070206" pitchFamily="66" charset="0"/>
                <a:cs typeface="Arial" charset="0"/>
              </a:rPr>
              <a:t>leolítica</a:t>
            </a:r>
            <a:r>
              <a:rPr lang="es-ES" sz="1500" i="1">
                <a:ln w="9525">
                  <a:noFill/>
                  <a:prstDash val="solid"/>
                </a:ln>
                <a:solidFill>
                  <a:schemeClr val="accent6">
                    <a:lumMod val="50000"/>
                  </a:schemeClr>
                </a:solidFill>
                <a:latin typeface="Nadianne" panose="03020902050305070206" pitchFamily="66" charset="0"/>
                <a:cs typeface="Arial" charset="0"/>
              </a:rPr>
              <a:t>. La primera referencia escrita proviene de 1230.</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es-ES" sz="1500" i="1" smtClean="0">
                <a:ln w="9525">
                  <a:noFill/>
                  <a:prstDash val="solid"/>
                </a:ln>
                <a:solidFill>
                  <a:schemeClr val="accent6">
                    <a:lumMod val="50000"/>
                  </a:schemeClr>
                </a:solidFill>
                <a:latin typeface="Nadianne" panose="03020902050305070206" pitchFamily="66" charset="0"/>
                <a:cs typeface="Arial" charset="0"/>
              </a:rPr>
              <a:t>Košice </a:t>
            </a:r>
            <a:r>
              <a:rPr lang="es-ES" sz="1500" i="1">
                <a:ln w="9525">
                  <a:noFill/>
                  <a:prstDash val="solid"/>
                </a:ln>
                <a:solidFill>
                  <a:schemeClr val="accent6">
                    <a:lumMod val="50000"/>
                  </a:schemeClr>
                </a:solidFill>
                <a:latin typeface="Nadianne" panose="03020902050305070206" pitchFamily="66" charset="0"/>
                <a:cs typeface="Arial" charset="0"/>
              </a:rPr>
              <a:t>está situado en el río Hornád en el borde oriental de los Montes Metalíferos Eslovacos - Slovak Ore Mountains - </a:t>
            </a:r>
            <a:r>
              <a:rPr lang="es-ES" sz="1500" i="1" smtClean="0">
                <a:ln w="9525">
                  <a:noFill/>
                  <a:prstDash val="solid"/>
                </a:ln>
                <a:solidFill>
                  <a:schemeClr val="accent6">
                    <a:lumMod val="50000"/>
                  </a:schemeClr>
                </a:solidFill>
                <a:latin typeface="Nadianne" panose="03020902050305070206" pitchFamily="66" charset="0"/>
                <a:cs typeface="Arial" charset="0"/>
              </a:rPr>
              <a:t>y </a:t>
            </a:r>
            <a:r>
              <a:rPr lang="es-ES" sz="1500" i="1">
                <a:ln w="9525">
                  <a:noFill/>
                  <a:prstDash val="solid"/>
                </a:ln>
                <a:solidFill>
                  <a:schemeClr val="accent6">
                    <a:lumMod val="50000"/>
                  </a:schemeClr>
                </a:solidFill>
                <a:latin typeface="Nadianne" panose="03020902050305070206" pitchFamily="66" charset="0"/>
                <a:cs typeface="Arial" charset="0"/>
              </a:rPr>
              <a:t>es el centro industrial, </a:t>
            </a:r>
            <a:r>
              <a:rPr lang="es-ES" sz="1500" i="1" smtClean="0">
                <a:ln w="9525">
                  <a:noFill/>
                  <a:prstDash val="solid"/>
                </a:ln>
                <a:solidFill>
                  <a:schemeClr val="accent6">
                    <a:lumMod val="50000"/>
                  </a:schemeClr>
                </a:solidFill>
                <a:latin typeface="Nadianne" panose="03020902050305070206" pitchFamily="66" charset="0"/>
                <a:cs typeface="Arial" charset="0"/>
              </a:rPr>
              <a:t>eco</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es-ES" sz="1500" i="1" smtClean="0">
                <a:ln w="9525">
                  <a:noFill/>
                  <a:prstDash val="solid"/>
                </a:ln>
                <a:solidFill>
                  <a:schemeClr val="accent6">
                    <a:lumMod val="50000"/>
                  </a:schemeClr>
                </a:solidFill>
                <a:latin typeface="Nadianne" panose="03020902050305070206" pitchFamily="66" charset="0"/>
                <a:cs typeface="Arial" charset="0"/>
              </a:rPr>
              <a:t>nómico </a:t>
            </a:r>
            <a:r>
              <a:rPr lang="es-ES" sz="1500" i="1">
                <a:ln w="9525">
                  <a:noFill/>
                  <a:prstDash val="solid"/>
                </a:ln>
                <a:solidFill>
                  <a:schemeClr val="accent6">
                    <a:lumMod val="50000"/>
                  </a:schemeClr>
                </a:solidFill>
                <a:latin typeface="Nadianne" panose="03020902050305070206" pitchFamily="66" charset="0"/>
                <a:cs typeface="Arial" charset="0"/>
              </a:rPr>
              <a:t>y cultural del este de Eslovaquia. Hay tres universidades, museos, </a:t>
            </a:r>
            <a:r>
              <a:rPr lang="es-ES" sz="1500" i="1" smtClean="0">
                <a:ln w="9525">
                  <a:noFill/>
                  <a:prstDash val="solid"/>
                </a:ln>
                <a:solidFill>
                  <a:schemeClr val="accent6">
                    <a:lumMod val="50000"/>
                  </a:schemeClr>
                </a:solidFill>
                <a:latin typeface="Nadianne" panose="03020902050305070206" pitchFamily="66" charset="0"/>
                <a:cs typeface="Arial" charset="0"/>
              </a:rPr>
              <a:t>ga</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es-ES" sz="1500" i="1" smtClean="0">
                <a:ln w="9525">
                  <a:noFill/>
                  <a:prstDash val="solid"/>
                </a:ln>
                <a:solidFill>
                  <a:schemeClr val="accent6">
                    <a:lumMod val="50000"/>
                  </a:schemeClr>
                </a:solidFill>
                <a:latin typeface="Nadianne" panose="03020902050305070206" pitchFamily="66" charset="0"/>
                <a:cs typeface="Arial" charset="0"/>
              </a:rPr>
              <a:t>lerías </a:t>
            </a:r>
            <a:r>
              <a:rPr lang="es-ES" sz="1500" i="1">
                <a:ln w="9525">
                  <a:noFill/>
                  <a:prstDash val="solid"/>
                </a:ln>
                <a:solidFill>
                  <a:schemeClr val="accent6">
                    <a:lumMod val="50000"/>
                  </a:schemeClr>
                </a:solidFill>
                <a:latin typeface="Nadianne" panose="03020902050305070206" pitchFamily="66" charset="0"/>
                <a:cs typeface="Arial" charset="0"/>
              </a:rPr>
              <a:t>y teatros.</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es-ES" sz="1500" i="1" smtClean="0">
                <a:ln w="9525">
                  <a:noFill/>
                  <a:prstDash val="solid"/>
                </a:ln>
                <a:solidFill>
                  <a:schemeClr val="accent6">
                    <a:lumMod val="50000"/>
                  </a:schemeClr>
                </a:solidFill>
                <a:latin typeface="Nadianne" panose="03020902050305070206" pitchFamily="66" charset="0"/>
                <a:cs typeface="Arial" charset="0"/>
              </a:rPr>
              <a:t>La </a:t>
            </a:r>
            <a:r>
              <a:rPr lang="es-ES" sz="1500" i="1">
                <a:ln w="9525">
                  <a:noFill/>
                  <a:prstDash val="solid"/>
                </a:ln>
                <a:solidFill>
                  <a:schemeClr val="accent6">
                    <a:lumMod val="50000"/>
                  </a:schemeClr>
                </a:solidFill>
                <a:latin typeface="Nadianne" panose="03020902050305070206" pitchFamily="66" charset="0"/>
                <a:cs typeface="Arial" charset="0"/>
              </a:rPr>
              <a:t>ciudad tiene un centro histórico bien conservado, que es la más alta de las ciudades eslovacas. Hay muchos edificios protegidos por el Patrimonio Cultural Mundial de la UNESCO. La larga calle principal bordeada de palacios aristocráticos, iglesias y casas tradicionales es una zona peatonal preferida</a:t>
            </a:r>
            <a:r>
              <a:rPr lang="es-ES" sz="1500" i="1" smtClean="0">
                <a:ln w="9525">
                  <a:noFill/>
                  <a:prstDash val="solid"/>
                </a:ln>
                <a:solidFill>
                  <a:schemeClr val="accent6">
                    <a:lumMod val="50000"/>
                  </a:schemeClr>
                </a:solidFill>
                <a:latin typeface="Nadianne" panose="03020902050305070206" pitchFamily="66" charset="0"/>
                <a:cs typeface="Arial" charset="0"/>
              </a:rPr>
              <a:t>.</a:t>
            </a:r>
            <a:endParaRPr lang="es-ES" sz="1500" i="1">
              <a:ln w="9525">
                <a:noFill/>
                <a:prstDash val="solid"/>
              </a:ln>
              <a:solidFill>
                <a:schemeClr val="accent6">
                  <a:lumMod val="50000"/>
                </a:schemeClr>
              </a:solidFill>
              <a:latin typeface="Nadianne" panose="03020902050305070206" pitchFamily="66" charset="0"/>
              <a:cs typeface="Arial" charset="0"/>
            </a:endParaRPr>
          </a:p>
        </p:txBody>
      </p:sp>
      <p:pic>
        <p:nvPicPr>
          <p:cNvPr id="10" name="Obrázok 9">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11219779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par>
                                <p:cTn id="28" presetID="53" presetClass="entr" presetSubtype="16" fill="hold" nodeType="with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Effect transition="in" filter="fade">
                                      <p:cBhvr>
                                        <p:cTn id="3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Košice  /  Slovaquie</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a:ln w="9525">
                  <a:noFill/>
                  <a:prstDash val="solid"/>
                </a:ln>
                <a:solidFill>
                  <a:schemeClr val="accent6">
                    <a:lumMod val="50000"/>
                  </a:schemeClr>
                </a:solidFill>
                <a:latin typeface="Nadianne" panose="03020902050305070206" pitchFamily="66" charset="0"/>
                <a:cs typeface="Arial" charset="0"/>
              </a:rPr>
              <a:t>M</a:t>
            </a:r>
            <a:r>
              <a:rPr lang="sk-SK" sz="1400" i="1" smtClean="0">
                <a:ln w="9525">
                  <a:noFill/>
                  <a:prstDash val="solid"/>
                </a:ln>
                <a:solidFill>
                  <a:schemeClr val="accent6">
                    <a:lumMod val="50000"/>
                  </a:schemeClr>
                </a:solidFill>
                <a:latin typeface="Nadianne" panose="03020902050305070206" pitchFamily="66" charset="0"/>
                <a:cs typeface="Arial" charset="0"/>
              </a:rPr>
              <a:t>usique :		</a:t>
            </a:r>
            <a:r>
              <a:rPr lang="sk-SK" sz="1400" i="1">
                <a:ln w="9525">
                  <a:noFill/>
                  <a:prstDash val="solid"/>
                </a:ln>
                <a:solidFill>
                  <a:schemeClr val="accent6">
                    <a:lumMod val="50000"/>
                  </a:schemeClr>
                </a:solidFill>
                <a:latin typeface="Nadianne" panose="03020902050305070206" pitchFamily="66" charset="0"/>
                <a:cs typeface="Arial" charset="0"/>
              </a:rPr>
              <a:t>interprète </a:t>
            </a:r>
            <a:r>
              <a:rPr lang="sk-SK" sz="1400" i="1" smtClean="0">
                <a:ln w="9525">
                  <a:noFill/>
                  <a:prstDash val="solid"/>
                </a:ln>
                <a:solidFill>
                  <a:schemeClr val="accent6">
                    <a:lumMod val="50000"/>
                  </a:schemeClr>
                </a:solidFill>
                <a:latin typeface="Nadianne" panose="03020902050305070206" pitchFamily="66" charset="0"/>
                <a:cs typeface="Arial" charset="0"/>
              </a:rPr>
              <a:t>inconnu</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Images :		privés</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Arrange par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Année :		2015</a:t>
            </a:r>
          </a:p>
        </p:txBody>
      </p:sp>
      <p:sp>
        <p:nvSpPr>
          <p:cNvPr id="6" name="BlokTextu 5"/>
          <p:cNvSpPr txBox="1"/>
          <p:nvPr/>
        </p:nvSpPr>
        <p:spPr>
          <a:xfrm>
            <a:off x="6948264" y="4541263"/>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323987"/>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fr-FR" sz="1500" i="1" smtClean="0">
                <a:ln w="9525">
                  <a:noFill/>
                  <a:prstDash val="solid"/>
                </a:ln>
                <a:solidFill>
                  <a:schemeClr val="accent6">
                    <a:lumMod val="50000"/>
                  </a:schemeClr>
                </a:solidFill>
                <a:latin typeface="Nadianne" panose="03020902050305070206" pitchFamily="66" charset="0"/>
                <a:cs typeface="Arial" charset="0"/>
              </a:rPr>
              <a:t>Košice </a:t>
            </a:r>
            <a:r>
              <a:rPr lang="fr-FR" sz="1500" i="1">
                <a:ln w="9525">
                  <a:noFill/>
                  <a:prstDash val="solid"/>
                </a:ln>
                <a:solidFill>
                  <a:schemeClr val="accent6">
                    <a:lumMod val="50000"/>
                  </a:schemeClr>
                </a:solidFill>
                <a:latin typeface="Nadianne" panose="03020902050305070206" pitchFamily="66" charset="0"/>
                <a:cs typeface="Arial" charset="0"/>
              </a:rPr>
              <a:t>avec le nombre d’habitants de plus de 240,000 est la deuxième plus importante ville de la Slovaquie. En 2013 était déclarée la Capitale Européenne de la Culture.</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fr-FR" sz="1500" i="1" smtClean="0">
                <a:ln w="9525">
                  <a:noFill/>
                  <a:prstDash val="solid"/>
                </a:ln>
                <a:solidFill>
                  <a:schemeClr val="accent6">
                    <a:lumMod val="50000"/>
                  </a:schemeClr>
                </a:solidFill>
                <a:latin typeface="Nadianne" panose="03020902050305070206" pitchFamily="66" charset="0"/>
                <a:cs typeface="Arial" charset="0"/>
              </a:rPr>
              <a:t>La </a:t>
            </a:r>
            <a:r>
              <a:rPr lang="fr-FR" sz="1500" i="1">
                <a:ln w="9525">
                  <a:noFill/>
                  <a:prstDash val="solid"/>
                </a:ln>
                <a:solidFill>
                  <a:schemeClr val="accent6">
                    <a:lumMod val="50000"/>
                  </a:schemeClr>
                </a:solidFill>
                <a:latin typeface="Nadianne" panose="03020902050305070206" pitchFamily="66" charset="0"/>
                <a:cs typeface="Arial" charset="0"/>
              </a:rPr>
              <a:t>première preuve de la colonisation remonte à la fin de l’âge de pierre. La première preuve littérale vient de l’année 1230.</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fr-FR" sz="1500" i="1" smtClean="0">
                <a:ln w="9525">
                  <a:noFill/>
                  <a:prstDash val="solid"/>
                </a:ln>
                <a:solidFill>
                  <a:schemeClr val="accent6">
                    <a:lumMod val="50000"/>
                  </a:schemeClr>
                </a:solidFill>
                <a:latin typeface="Nadianne" panose="03020902050305070206" pitchFamily="66" charset="0"/>
                <a:cs typeface="Arial" charset="0"/>
              </a:rPr>
              <a:t>Košice </a:t>
            </a:r>
            <a:r>
              <a:rPr lang="fr-FR" sz="1500" i="1">
                <a:ln w="9525">
                  <a:noFill/>
                  <a:prstDash val="solid"/>
                </a:ln>
                <a:solidFill>
                  <a:schemeClr val="accent6">
                    <a:lumMod val="50000"/>
                  </a:schemeClr>
                </a:solidFill>
                <a:latin typeface="Nadianne" panose="03020902050305070206" pitchFamily="66" charset="0"/>
                <a:cs typeface="Arial" charset="0"/>
              </a:rPr>
              <a:t>est situé sur la fleuve Hornád au bord des Montagne Métallifères Slovaques et est considéré comme centre industriel, économique et culturel de la Slovaquie Orientale. La ville abrite trois universités, plusieurs musées, galleries et théâtres.</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fr-FR" sz="1500" i="1" smtClean="0">
                <a:ln w="9525">
                  <a:noFill/>
                  <a:prstDash val="solid"/>
                </a:ln>
                <a:solidFill>
                  <a:schemeClr val="accent6">
                    <a:lumMod val="50000"/>
                  </a:schemeClr>
                </a:solidFill>
                <a:latin typeface="Nadianne" panose="03020902050305070206" pitchFamily="66" charset="0"/>
                <a:cs typeface="Arial" charset="0"/>
              </a:rPr>
              <a:t>La </a:t>
            </a:r>
            <a:r>
              <a:rPr lang="fr-FR" sz="1500" i="1">
                <a:ln w="9525">
                  <a:noFill/>
                  <a:prstDash val="solid"/>
                </a:ln>
                <a:solidFill>
                  <a:schemeClr val="accent6">
                    <a:lumMod val="50000"/>
                  </a:schemeClr>
                </a:solidFill>
                <a:latin typeface="Nadianne" panose="03020902050305070206" pitchFamily="66" charset="0"/>
                <a:cs typeface="Arial" charset="0"/>
              </a:rPr>
              <a:t>ville est fiée de son centre historique bien conservé, un des plus étendus de la Slovaquie, dont plusieurs maisons classent parmi les </a:t>
            </a:r>
            <a:r>
              <a:rPr lang="fr-FR" sz="1500" i="1" smtClean="0">
                <a:ln w="9525">
                  <a:noFill/>
                  <a:prstDash val="solid"/>
                </a:ln>
                <a:solidFill>
                  <a:schemeClr val="accent6">
                    <a:lumMod val="50000"/>
                  </a:schemeClr>
                </a:solidFill>
                <a:latin typeface="Nadianne" panose="03020902050305070206" pitchFamily="66" charset="0"/>
                <a:cs typeface="Arial" charset="0"/>
              </a:rPr>
              <a:t>monu</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fr-FR" sz="1500" i="1" smtClean="0">
                <a:ln w="9525">
                  <a:noFill/>
                  <a:prstDash val="solid"/>
                </a:ln>
                <a:solidFill>
                  <a:schemeClr val="accent6">
                    <a:lumMod val="50000"/>
                  </a:schemeClr>
                </a:solidFill>
                <a:latin typeface="Nadianne" panose="03020902050305070206" pitchFamily="66" charset="0"/>
                <a:cs typeface="Arial" charset="0"/>
              </a:rPr>
              <a:t>ments </a:t>
            </a:r>
            <a:r>
              <a:rPr lang="fr-FR" sz="1500" i="1">
                <a:ln w="9525">
                  <a:noFill/>
                  <a:prstDash val="solid"/>
                </a:ln>
                <a:solidFill>
                  <a:schemeClr val="accent6">
                    <a:lumMod val="50000"/>
                  </a:schemeClr>
                </a:solidFill>
                <a:latin typeface="Nadianne" panose="03020902050305070206" pitchFamily="66" charset="0"/>
                <a:cs typeface="Arial" charset="0"/>
              </a:rPr>
              <a:t>historiques. La grand-rue figure comme la place de la ville étant bordée des palais patriciens, églises et maisons bourgeoises. Elle appartient à l’espace piétonnier populaire</a:t>
            </a:r>
            <a:r>
              <a:rPr lang="fr-FR" sz="1500" i="1" smtClean="0">
                <a:ln w="9525">
                  <a:noFill/>
                  <a:prstDash val="solid"/>
                </a:ln>
                <a:solidFill>
                  <a:schemeClr val="accent6">
                    <a:lumMod val="50000"/>
                  </a:schemeClr>
                </a:solidFill>
                <a:latin typeface="Nadianne" panose="03020902050305070206" pitchFamily="66" charset="0"/>
                <a:cs typeface="Arial" charset="0"/>
              </a:rPr>
              <a:t>.</a:t>
            </a:r>
            <a:endParaRPr lang="fr-FR" sz="1500" i="1">
              <a:ln w="9525">
                <a:noFill/>
                <a:prstDash val="solid"/>
              </a:ln>
              <a:solidFill>
                <a:schemeClr val="accent6">
                  <a:lumMod val="50000"/>
                </a:schemeClr>
              </a:solidFill>
              <a:latin typeface="Nadianne" panose="03020902050305070206" pitchFamily="66" charset="0"/>
              <a:cs typeface="Arial" charset="0"/>
            </a:endParaRPr>
          </a:p>
        </p:txBody>
      </p:sp>
      <p:pic>
        <p:nvPicPr>
          <p:cNvPr id="10" name="Obrázok 9">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963372010"/>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par>
                                <p:cTn id="28" presetID="53" presetClass="entr" presetSubtype="16" fill="hold" nodeType="with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Effect transition="in" filter="fade">
                                      <p:cBhvr>
                                        <p:cTn id="3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Košice  /  Slowakei</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Musik :		</a:t>
            </a:r>
            <a:r>
              <a:rPr lang="sk-SK" sz="1400" i="1">
                <a:ln w="9525">
                  <a:noFill/>
                  <a:prstDash val="solid"/>
                </a:ln>
                <a:solidFill>
                  <a:schemeClr val="accent6">
                    <a:lumMod val="50000"/>
                  </a:schemeClr>
                </a:solidFill>
                <a:latin typeface="Nadianne" panose="03020902050305070206" pitchFamily="66" charset="0"/>
                <a:cs typeface="Arial" charset="0"/>
              </a:rPr>
              <a:t>Interpreter unbekannt</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Fotos :		private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Kompilierung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Jahr :		2015</a:t>
            </a:r>
          </a:p>
        </p:txBody>
      </p:sp>
      <p:sp>
        <p:nvSpPr>
          <p:cNvPr id="6" name="BlokTextu 5"/>
          <p:cNvSpPr txBox="1"/>
          <p:nvPr/>
        </p:nvSpPr>
        <p:spPr>
          <a:xfrm>
            <a:off x="6909710" y="4293096"/>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09315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de-DE" sz="1500" i="1" smtClean="0">
                <a:ln w="9525">
                  <a:noFill/>
                  <a:prstDash val="solid"/>
                </a:ln>
                <a:solidFill>
                  <a:schemeClr val="accent6">
                    <a:lumMod val="50000"/>
                  </a:schemeClr>
                </a:solidFill>
                <a:latin typeface="Nadianne" panose="03020902050305070206" pitchFamily="66" charset="0"/>
                <a:cs typeface="Arial" charset="0"/>
              </a:rPr>
              <a:t>Košice </a:t>
            </a:r>
            <a:r>
              <a:rPr lang="de-DE" sz="1500" i="1">
                <a:ln w="9525">
                  <a:noFill/>
                  <a:prstDash val="solid"/>
                </a:ln>
                <a:solidFill>
                  <a:schemeClr val="accent6">
                    <a:lumMod val="50000"/>
                  </a:schemeClr>
                </a:solidFill>
                <a:latin typeface="Nadianne" panose="03020902050305070206" pitchFamily="66" charset="0"/>
                <a:cs typeface="Arial" charset="0"/>
              </a:rPr>
              <a:t>mit der Einwohnerzahl von etwa 240,000 ist die zweitgrößte Stadt der Slowakei. In 2013 war sie die Europäische Hauptstadt der Kultur.</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de-DE" sz="1500" i="1" smtClean="0">
                <a:ln w="9525">
                  <a:noFill/>
                  <a:prstDash val="solid"/>
                </a:ln>
                <a:solidFill>
                  <a:schemeClr val="accent6">
                    <a:lumMod val="50000"/>
                  </a:schemeClr>
                </a:solidFill>
                <a:latin typeface="Nadianne" panose="03020902050305070206" pitchFamily="66" charset="0"/>
                <a:cs typeface="Arial" charset="0"/>
              </a:rPr>
              <a:t>Der </a:t>
            </a:r>
            <a:r>
              <a:rPr lang="de-DE" sz="1500" i="1">
                <a:ln w="9525">
                  <a:noFill/>
                  <a:prstDash val="solid"/>
                </a:ln>
                <a:solidFill>
                  <a:schemeClr val="accent6">
                    <a:lumMod val="50000"/>
                  </a:schemeClr>
                </a:solidFill>
                <a:latin typeface="Nadianne" panose="03020902050305070206" pitchFamily="66" charset="0"/>
                <a:cs typeface="Arial" charset="0"/>
              </a:rPr>
              <a:t>erste Nachweis der Besiedlung kann ans Ende der Steinzeit </a:t>
            </a:r>
            <a:r>
              <a:rPr lang="de-DE" sz="1500" i="1" smtClean="0">
                <a:ln w="9525">
                  <a:noFill/>
                  <a:prstDash val="solid"/>
                </a:ln>
                <a:solidFill>
                  <a:schemeClr val="accent6">
                    <a:lumMod val="50000"/>
                  </a:schemeClr>
                </a:solidFill>
                <a:latin typeface="Nadianne" panose="03020902050305070206" pitchFamily="66" charset="0"/>
                <a:cs typeface="Arial" charset="0"/>
              </a:rPr>
              <a:t>zurück</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de-DE" sz="1500" i="1" smtClean="0">
                <a:ln w="9525">
                  <a:noFill/>
                  <a:prstDash val="solid"/>
                </a:ln>
                <a:solidFill>
                  <a:schemeClr val="accent6">
                    <a:lumMod val="50000"/>
                  </a:schemeClr>
                </a:solidFill>
                <a:latin typeface="Nadianne" panose="03020902050305070206" pitchFamily="66" charset="0"/>
                <a:cs typeface="Arial" charset="0"/>
              </a:rPr>
              <a:t>verfolgt </a:t>
            </a:r>
            <a:r>
              <a:rPr lang="de-DE" sz="1500" i="1">
                <a:ln w="9525">
                  <a:noFill/>
                  <a:prstDash val="solid"/>
                </a:ln>
                <a:solidFill>
                  <a:schemeClr val="accent6">
                    <a:lumMod val="50000"/>
                  </a:schemeClr>
                </a:solidFill>
                <a:latin typeface="Nadianne" panose="03020902050305070206" pitchFamily="66" charset="0"/>
                <a:cs typeface="Arial" charset="0"/>
              </a:rPr>
              <a:t>werden. Der erste schriftliche Verweis stammt aus dem Jahre 1230.</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de-DE" sz="1500" i="1" smtClean="0">
                <a:ln w="9525">
                  <a:noFill/>
                  <a:prstDash val="solid"/>
                </a:ln>
                <a:solidFill>
                  <a:schemeClr val="accent6">
                    <a:lumMod val="50000"/>
                  </a:schemeClr>
                </a:solidFill>
                <a:latin typeface="Nadianne" panose="03020902050305070206" pitchFamily="66" charset="0"/>
                <a:cs typeface="Arial" charset="0"/>
              </a:rPr>
              <a:t>Košice </a:t>
            </a:r>
            <a:r>
              <a:rPr lang="de-DE" sz="1500" i="1">
                <a:ln w="9525">
                  <a:noFill/>
                  <a:prstDash val="solid"/>
                </a:ln>
                <a:solidFill>
                  <a:schemeClr val="accent6">
                    <a:lumMod val="50000"/>
                  </a:schemeClr>
                </a:solidFill>
                <a:latin typeface="Nadianne" panose="03020902050305070206" pitchFamily="66" charset="0"/>
                <a:cs typeface="Arial" charset="0"/>
              </a:rPr>
              <a:t>liegt am Fluss Hornád am östlichen Rand des Slowakischen Erzgebirges und ist das industrielle, wirtschaftliche und kulturelle Zentrum der Ostslowakei. Die Stadt beherbergt drei Universitäten, mehrere Museen, Galerien und Theatern.</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de-DE" sz="1500" i="1" smtClean="0">
                <a:ln w="9525">
                  <a:noFill/>
                  <a:prstDash val="solid"/>
                </a:ln>
                <a:solidFill>
                  <a:schemeClr val="accent6">
                    <a:lumMod val="50000"/>
                  </a:schemeClr>
                </a:solidFill>
                <a:latin typeface="Nadianne" panose="03020902050305070206" pitchFamily="66" charset="0"/>
                <a:cs typeface="Arial" charset="0"/>
              </a:rPr>
              <a:t>Die </a:t>
            </a:r>
            <a:r>
              <a:rPr lang="de-DE" sz="1500" i="1">
                <a:ln w="9525">
                  <a:noFill/>
                  <a:prstDash val="solid"/>
                </a:ln>
                <a:solidFill>
                  <a:schemeClr val="accent6">
                    <a:lumMod val="50000"/>
                  </a:schemeClr>
                </a:solidFill>
                <a:latin typeface="Nadianne" panose="03020902050305070206" pitchFamily="66" charset="0"/>
                <a:cs typeface="Arial" charset="0"/>
              </a:rPr>
              <a:t>Stadt hat gut erhaltenes historisches Zentrum, eines der größten in der Slowakei. Viele Häuser zählen zu denkmalgeschützten Gebäuden. Die lange Hauptstraße als Stadtplatz ist umsäumt mit aristokratischen Palästen, Kirchen und bürgerlichen Häusern und zählt zu der beliebtesten Fußgängerzone</a:t>
            </a:r>
            <a:r>
              <a:rPr lang="de-DE" sz="1500" i="1" smtClean="0">
                <a:ln w="9525">
                  <a:noFill/>
                  <a:prstDash val="solid"/>
                </a:ln>
                <a:solidFill>
                  <a:schemeClr val="accent6">
                    <a:lumMod val="50000"/>
                  </a:schemeClr>
                </a:solidFill>
                <a:latin typeface="Nadianne" panose="03020902050305070206" pitchFamily="66" charset="0"/>
                <a:cs typeface="Arial" charset="0"/>
              </a:rPr>
              <a:t>.</a:t>
            </a:r>
            <a:endParaRPr lang="de-DE" sz="1500" i="1">
              <a:ln w="9525">
                <a:noFill/>
                <a:prstDash val="solid"/>
              </a:ln>
              <a:solidFill>
                <a:schemeClr val="accent6">
                  <a:lumMod val="50000"/>
                </a:schemeClr>
              </a:solidFill>
              <a:latin typeface="Nadianne" panose="03020902050305070206" pitchFamily="66" charset="0"/>
              <a:cs typeface="Arial" charset="0"/>
            </a:endParaRPr>
          </a:p>
        </p:txBody>
      </p:sp>
      <p:pic>
        <p:nvPicPr>
          <p:cNvPr id="10" name="Obrázok 9">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374959820"/>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par>
                                <p:cTn id="28" presetID="53" presetClass="entr" presetSubtype="16" fill="hold" nodeType="with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Effect transition="in" filter="fade">
                                      <p:cBhvr>
                                        <p:cTn id="3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Košice</a:t>
            </a:r>
            <a:r>
              <a:rPr lang="pt-BR"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  Eslováquia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Música :		</a:t>
            </a:r>
            <a:r>
              <a:rPr lang="sk-SK" sz="1400" i="1">
                <a:ln w="9525">
                  <a:noFill/>
                  <a:prstDash val="solid"/>
                </a:ln>
                <a:solidFill>
                  <a:schemeClr val="accent6">
                    <a:lumMod val="50000"/>
                  </a:schemeClr>
                </a:solidFill>
                <a:latin typeface="Nadianne" panose="03020902050305070206" pitchFamily="66" charset="0"/>
                <a:cs typeface="Arial" charset="0"/>
              </a:rPr>
              <a:t>artista desconhecido</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Organizado por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Ano :		2015</a:t>
            </a:r>
          </a:p>
        </p:txBody>
      </p:sp>
      <p:sp>
        <p:nvSpPr>
          <p:cNvPr id="6" name="BlokTextu 5"/>
          <p:cNvSpPr txBox="1"/>
          <p:nvPr/>
        </p:nvSpPr>
        <p:spPr>
          <a:xfrm>
            <a:off x="7020272" y="4159406"/>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3" name="BlokTextu 12"/>
          <p:cNvSpPr txBox="1"/>
          <p:nvPr/>
        </p:nvSpPr>
        <p:spPr>
          <a:xfrm>
            <a:off x="720000" y="980728"/>
            <a:ext cx="7848600" cy="286232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pt-BR" sz="1500" i="1" smtClean="0">
                <a:ln w="9525">
                  <a:noFill/>
                  <a:prstDash val="solid"/>
                </a:ln>
                <a:solidFill>
                  <a:schemeClr val="accent6">
                    <a:lumMod val="50000"/>
                  </a:schemeClr>
                </a:solidFill>
                <a:latin typeface="Nadianne" panose="03020902050305070206" pitchFamily="66" charset="0"/>
                <a:cs typeface="Arial" charset="0"/>
              </a:rPr>
              <a:t>Košice</a:t>
            </a:r>
            <a:r>
              <a:rPr lang="pt-BR" sz="1500" i="1">
                <a:ln w="9525">
                  <a:noFill/>
                  <a:prstDash val="solid"/>
                </a:ln>
                <a:solidFill>
                  <a:schemeClr val="accent6">
                    <a:lumMod val="50000"/>
                  </a:schemeClr>
                </a:solidFill>
                <a:latin typeface="Nadianne" panose="03020902050305070206" pitchFamily="66" charset="0"/>
                <a:cs typeface="Arial" charset="0"/>
              </a:rPr>
              <a:t>, com uma população de aproximadamente 240 mil é a segunda maior cidade da Eslováquia. Em 2013 foi a Capital Europeia da Cultura.</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pt-BR" sz="1500" i="1" smtClean="0">
                <a:ln w="9525">
                  <a:noFill/>
                  <a:prstDash val="solid"/>
                </a:ln>
                <a:solidFill>
                  <a:schemeClr val="accent6">
                    <a:lumMod val="50000"/>
                  </a:schemeClr>
                </a:solidFill>
                <a:latin typeface="Nadianne" panose="03020902050305070206" pitchFamily="66" charset="0"/>
                <a:cs typeface="Arial" charset="0"/>
              </a:rPr>
              <a:t>A </a:t>
            </a:r>
            <a:r>
              <a:rPr lang="pt-BR" sz="1500" i="1">
                <a:ln w="9525">
                  <a:noFill/>
                  <a:prstDash val="solid"/>
                </a:ln>
                <a:solidFill>
                  <a:schemeClr val="accent6">
                    <a:lumMod val="50000"/>
                  </a:schemeClr>
                </a:solidFill>
                <a:latin typeface="Nadianne" panose="03020902050305070206" pitchFamily="66" charset="0"/>
                <a:cs typeface="Arial" charset="0"/>
              </a:rPr>
              <a:t>primeira evidência de ocupação humana pode ser rastreada até o fim da era paleolítica. A primeira referência escrita vem de 1230.</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pt-BR" sz="1500" i="1" smtClean="0">
                <a:ln w="9525">
                  <a:noFill/>
                  <a:prstDash val="solid"/>
                </a:ln>
                <a:solidFill>
                  <a:schemeClr val="accent6">
                    <a:lumMod val="50000"/>
                  </a:schemeClr>
                </a:solidFill>
                <a:latin typeface="Nadianne" panose="03020902050305070206" pitchFamily="66" charset="0"/>
                <a:cs typeface="Arial" charset="0"/>
              </a:rPr>
              <a:t>Košice </a:t>
            </a:r>
            <a:r>
              <a:rPr lang="pt-BR" sz="1500" i="1">
                <a:ln w="9525">
                  <a:noFill/>
                  <a:prstDash val="solid"/>
                </a:ln>
                <a:solidFill>
                  <a:schemeClr val="accent6">
                    <a:lumMod val="50000"/>
                  </a:schemeClr>
                </a:solidFill>
                <a:latin typeface="Nadianne" panose="03020902050305070206" pitchFamily="66" charset="0"/>
                <a:cs typeface="Arial" charset="0"/>
              </a:rPr>
              <a:t>está situada no rio Hornád na borda leste das Montanhas </a:t>
            </a:r>
            <a:r>
              <a:rPr lang="pt-BR" sz="1500" i="1" smtClean="0">
                <a:ln w="9525">
                  <a:noFill/>
                  <a:prstDash val="solid"/>
                </a:ln>
                <a:solidFill>
                  <a:schemeClr val="accent6">
                    <a:lumMod val="50000"/>
                  </a:schemeClr>
                </a:solidFill>
                <a:latin typeface="Nadianne" panose="03020902050305070206" pitchFamily="66" charset="0"/>
                <a:cs typeface="Arial" charset="0"/>
              </a:rPr>
              <a:t>Mine</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pt-BR" sz="1500" i="1" smtClean="0">
                <a:ln w="9525">
                  <a:noFill/>
                  <a:prstDash val="solid"/>
                </a:ln>
                <a:solidFill>
                  <a:schemeClr val="accent6">
                    <a:lumMod val="50000"/>
                  </a:schemeClr>
                </a:solidFill>
                <a:latin typeface="Nadianne" panose="03020902050305070206" pitchFamily="66" charset="0"/>
                <a:cs typeface="Arial" charset="0"/>
              </a:rPr>
              <a:t>rais </a:t>
            </a:r>
            <a:r>
              <a:rPr lang="pt-BR" sz="1500" i="1">
                <a:ln w="9525">
                  <a:noFill/>
                  <a:prstDash val="solid"/>
                </a:ln>
                <a:solidFill>
                  <a:schemeClr val="accent6">
                    <a:lumMod val="50000"/>
                  </a:schemeClr>
                </a:solidFill>
                <a:latin typeface="Nadianne" panose="03020902050305070206" pitchFamily="66" charset="0"/>
                <a:cs typeface="Arial" charset="0"/>
              </a:rPr>
              <a:t>Eslovacas - Slovak Ore Mountains - e é o centro industrial, econômico e cultural do leste da Eslováquia. Há três universidades, muitos museus, </a:t>
            </a:r>
            <a:r>
              <a:rPr lang="pt-BR" sz="1500" i="1" smtClean="0">
                <a:ln w="9525">
                  <a:noFill/>
                  <a:prstDash val="solid"/>
                </a:ln>
                <a:solidFill>
                  <a:schemeClr val="accent6">
                    <a:lumMod val="50000"/>
                  </a:schemeClr>
                </a:solidFill>
                <a:latin typeface="Nadianne" panose="03020902050305070206" pitchFamily="66" charset="0"/>
                <a:cs typeface="Arial" charset="0"/>
              </a:rPr>
              <a:t>gale</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pt-BR" sz="1500" i="1" smtClean="0">
                <a:ln w="9525">
                  <a:noFill/>
                  <a:prstDash val="solid"/>
                </a:ln>
                <a:solidFill>
                  <a:schemeClr val="accent6">
                    <a:lumMod val="50000"/>
                  </a:schemeClr>
                </a:solidFill>
                <a:latin typeface="Nadianne" panose="03020902050305070206" pitchFamily="66" charset="0"/>
                <a:cs typeface="Arial" charset="0"/>
              </a:rPr>
              <a:t>rias </a:t>
            </a:r>
            <a:r>
              <a:rPr lang="pt-BR" sz="1500" i="1">
                <a:ln w="9525">
                  <a:noFill/>
                  <a:prstDash val="solid"/>
                </a:ln>
                <a:solidFill>
                  <a:schemeClr val="accent6">
                    <a:lumMod val="50000"/>
                  </a:schemeClr>
                </a:solidFill>
                <a:latin typeface="Nadianne" panose="03020902050305070206" pitchFamily="66" charset="0"/>
                <a:cs typeface="Arial" charset="0"/>
              </a:rPr>
              <a:t>e teatros.</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pt-BR" sz="1500" i="1" smtClean="0">
                <a:ln w="9525">
                  <a:noFill/>
                  <a:prstDash val="solid"/>
                </a:ln>
                <a:solidFill>
                  <a:schemeClr val="accent6">
                    <a:lumMod val="50000"/>
                  </a:schemeClr>
                </a:solidFill>
                <a:latin typeface="Nadianne" panose="03020902050305070206" pitchFamily="66" charset="0"/>
                <a:cs typeface="Arial" charset="0"/>
              </a:rPr>
              <a:t>A </a:t>
            </a:r>
            <a:r>
              <a:rPr lang="pt-BR" sz="1500" i="1">
                <a:ln w="9525">
                  <a:noFill/>
                  <a:prstDash val="solid"/>
                </a:ln>
                <a:solidFill>
                  <a:schemeClr val="accent6">
                    <a:lumMod val="50000"/>
                  </a:schemeClr>
                </a:solidFill>
                <a:latin typeface="Nadianne" panose="03020902050305070206" pitchFamily="66" charset="0"/>
                <a:cs typeface="Arial" charset="0"/>
              </a:rPr>
              <a:t>cidade tem um centro histórico bem preservado, que é o maior entre cidades eslovacas. Há muitos edifícios protegidos pelo Patrimônio Cultural Mundial da UNESCO. A longa rua principal, ladeada com palácios </a:t>
            </a:r>
            <a:r>
              <a:rPr lang="pt-BR" sz="1500" i="1" smtClean="0">
                <a:ln w="9525">
                  <a:noFill/>
                  <a:prstDash val="solid"/>
                </a:ln>
                <a:solidFill>
                  <a:schemeClr val="accent6">
                    <a:lumMod val="50000"/>
                  </a:schemeClr>
                </a:solidFill>
                <a:latin typeface="Nadianne" panose="03020902050305070206" pitchFamily="66" charset="0"/>
                <a:cs typeface="Arial" charset="0"/>
              </a:rPr>
              <a:t>aristo</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pt-BR" sz="1500" i="1" smtClean="0">
                <a:ln w="9525">
                  <a:noFill/>
                  <a:prstDash val="solid"/>
                </a:ln>
                <a:solidFill>
                  <a:schemeClr val="accent6">
                    <a:lumMod val="50000"/>
                  </a:schemeClr>
                </a:solidFill>
                <a:latin typeface="Nadianne" panose="03020902050305070206" pitchFamily="66" charset="0"/>
                <a:cs typeface="Arial" charset="0"/>
              </a:rPr>
              <a:t>cráticos</a:t>
            </a:r>
            <a:r>
              <a:rPr lang="pt-BR" sz="1500" i="1">
                <a:ln w="9525">
                  <a:noFill/>
                  <a:prstDash val="solid"/>
                </a:ln>
                <a:solidFill>
                  <a:schemeClr val="accent6">
                    <a:lumMod val="50000"/>
                  </a:schemeClr>
                </a:solidFill>
                <a:latin typeface="Nadianne" panose="03020902050305070206" pitchFamily="66" charset="0"/>
                <a:cs typeface="Arial" charset="0"/>
              </a:rPr>
              <a:t>, igrejas e casas tradicionais, é uma zona preferida por pedestres</a:t>
            </a:r>
            <a:r>
              <a:rPr lang="pt-BR" sz="1500" i="1" smtClean="0">
                <a:ln w="9525">
                  <a:noFill/>
                  <a:prstDash val="solid"/>
                </a:ln>
                <a:solidFill>
                  <a:schemeClr val="accent6">
                    <a:lumMod val="50000"/>
                  </a:schemeClr>
                </a:solidFill>
                <a:latin typeface="Nadianne" panose="03020902050305070206" pitchFamily="66" charset="0"/>
                <a:cs typeface="Arial" charset="0"/>
              </a:rPr>
              <a:t>.</a:t>
            </a:r>
            <a:endParaRPr lang="pt-BR" sz="1500" i="1">
              <a:ln w="9525">
                <a:noFill/>
                <a:prstDash val="solid"/>
              </a:ln>
              <a:solidFill>
                <a:schemeClr val="accent6">
                  <a:lumMod val="50000"/>
                </a:schemeClr>
              </a:solidFill>
              <a:latin typeface="Nadianne" panose="03020902050305070206" pitchFamily="66" charset="0"/>
              <a:cs typeface="Arial" charset="0"/>
            </a:endParaRPr>
          </a:p>
        </p:txBody>
      </p:sp>
      <p:pic>
        <p:nvPicPr>
          <p:cNvPr id="10" name="Obrázok 9">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283459718"/>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3">
                                            <p:txEl>
                                              <p:charRg st="4294967295" end="4294967295"/>
                                            </p:txEl>
                                          </p:spTgt>
                                        </p:tgtEl>
                                        <p:attrNameLst>
                                          <p:attrName>style.visibility</p:attrName>
                                        </p:attrNameLst>
                                      </p:cBhvr>
                                      <p:to>
                                        <p:strVal val="visible"/>
                                      </p:to>
                                    </p:set>
                                    <p:animEffect transition="in" filter="fade">
                                      <p:cBhvr>
                                        <p:cTn id="10" dur="2500"/>
                                        <p:tgtEl>
                                          <p:spTgt spid="13">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par>
                                <p:cTn id="28" presetID="53" presetClass="entr" presetSubtype="16" fill="hold" nodeType="with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Effect transition="in" filter="fade">
                                      <p:cBhvr>
                                        <p:cTn id="3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3"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Košice  /  Slovacchia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Música :		</a:t>
            </a:r>
            <a:r>
              <a:rPr lang="sk-SK" sz="1400" i="1">
                <a:ln w="9525">
                  <a:noFill/>
                  <a:prstDash val="solid"/>
                </a:ln>
                <a:solidFill>
                  <a:schemeClr val="accent6">
                    <a:lumMod val="50000"/>
                  </a:schemeClr>
                </a:solidFill>
                <a:latin typeface="Nadianne" panose="03020902050305070206" pitchFamily="66" charset="0"/>
                <a:cs typeface="Arial" charset="0"/>
              </a:rPr>
              <a:t>artista sconosciuto</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 :		private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Selezione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Anno :		2015</a:t>
            </a:r>
          </a:p>
        </p:txBody>
      </p:sp>
      <p:sp>
        <p:nvSpPr>
          <p:cNvPr id="6" name="BlokTextu 5"/>
          <p:cNvSpPr txBox="1"/>
          <p:nvPr/>
        </p:nvSpPr>
        <p:spPr>
          <a:xfrm>
            <a:off x="6948264" y="3861048"/>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63149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it-IT" sz="1500" i="1" smtClean="0">
                <a:ln w="9525">
                  <a:noFill/>
                  <a:prstDash val="solid"/>
                </a:ln>
                <a:solidFill>
                  <a:schemeClr val="accent6">
                    <a:lumMod val="50000"/>
                  </a:schemeClr>
                </a:solidFill>
                <a:latin typeface="Nadianne" panose="03020902050305070206" pitchFamily="66" charset="0"/>
                <a:cs typeface="Arial" charset="0"/>
              </a:rPr>
              <a:t>Košice </a:t>
            </a:r>
            <a:r>
              <a:rPr lang="it-IT" sz="1500" i="1">
                <a:ln w="9525">
                  <a:noFill/>
                  <a:prstDash val="solid"/>
                </a:ln>
                <a:solidFill>
                  <a:schemeClr val="accent6">
                    <a:lumMod val="50000"/>
                  </a:schemeClr>
                </a:solidFill>
                <a:latin typeface="Nadianne" panose="03020902050305070206" pitchFamily="66" charset="0"/>
                <a:cs typeface="Arial" charset="0"/>
              </a:rPr>
              <a:t>con una popolazione di circa 240.000 è la seconda città più </a:t>
            </a:r>
            <a:r>
              <a:rPr lang="it-IT" sz="1500" i="1" smtClean="0">
                <a:ln w="9525">
                  <a:noFill/>
                  <a:prstDash val="solid"/>
                </a:ln>
                <a:solidFill>
                  <a:schemeClr val="accent6">
                    <a:lumMod val="50000"/>
                  </a:schemeClr>
                </a:solidFill>
                <a:latin typeface="Nadianne" panose="03020902050305070206" pitchFamily="66" charset="0"/>
                <a:cs typeface="Arial" charset="0"/>
              </a:rPr>
              <a:t>gran</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it-IT" sz="1500" i="1" smtClean="0">
                <a:ln w="9525">
                  <a:noFill/>
                  <a:prstDash val="solid"/>
                </a:ln>
                <a:solidFill>
                  <a:schemeClr val="accent6">
                    <a:lumMod val="50000"/>
                  </a:schemeClr>
                </a:solidFill>
                <a:latin typeface="Nadianne" panose="03020902050305070206" pitchFamily="66" charset="0"/>
                <a:cs typeface="Arial" charset="0"/>
              </a:rPr>
              <a:t>de </a:t>
            </a:r>
            <a:r>
              <a:rPr lang="it-IT" sz="1500" i="1">
                <a:ln w="9525">
                  <a:noFill/>
                  <a:prstDash val="solid"/>
                </a:ln>
                <a:solidFill>
                  <a:schemeClr val="accent6">
                    <a:lumMod val="50000"/>
                  </a:schemeClr>
                </a:solidFill>
                <a:latin typeface="Nadianne" panose="03020902050305070206" pitchFamily="66" charset="0"/>
                <a:cs typeface="Arial" charset="0"/>
              </a:rPr>
              <a:t>della Slovacchia. Nel 2013 è stata capitale europea della cultura.</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it-IT" sz="1500" i="1" smtClean="0">
                <a:ln w="9525">
                  <a:noFill/>
                  <a:prstDash val="solid"/>
                </a:ln>
                <a:solidFill>
                  <a:schemeClr val="accent6">
                    <a:lumMod val="50000"/>
                  </a:schemeClr>
                </a:solidFill>
                <a:latin typeface="Nadianne" panose="03020902050305070206" pitchFamily="66" charset="0"/>
                <a:cs typeface="Arial" charset="0"/>
              </a:rPr>
              <a:t>I </a:t>
            </a:r>
            <a:r>
              <a:rPr lang="it-IT" sz="1500" i="1">
                <a:ln w="9525">
                  <a:noFill/>
                  <a:prstDash val="solid"/>
                </a:ln>
                <a:solidFill>
                  <a:schemeClr val="accent6">
                    <a:lumMod val="50000"/>
                  </a:schemeClr>
                </a:solidFill>
                <a:latin typeface="Nadianne" panose="03020902050305070206" pitchFamily="66" charset="0"/>
                <a:cs typeface="Arial" charset="0"/>
              </a:rPr>
              <a:t>primi insediamenti abitativi si possono far risalire alla fine dell'era </a:t>
            </a:r>
            <a:r>
              <a:rPr lang="it-IT" sz="1500" i="1" smtClean="0">
                <a:ln w="9525">
                  <a:noFill/>
                  <a:prstDash val="solid"/>
                </a:ln>
                <a:solidFill>
                  <a:schemeClr val="accent6">
                    <a:lumMod val="50000"/>
                  </a:schemeClr>
                </a:solidFill>
                <a:latin typeface="Nadianne" panose="03020902050305070206" pitchFamily="66" charset="0"/>
                <a:cs typeface="Arial" charset="0"/>
              </a:rPr>
              <a:t>pa</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it-IT" sz="1500" i="1" smtClean="0">
                <a:ln w="9525">
                  <a:noFill/>
                  <a:prstDash val="solid"/>
                </a:ln>
                <a:solidFill>
                  <a:schemeClr val="accent6">
                    <a:lumMod val="50000"/>
                  </a:schemeClr>
                </a:solidFill>
                <a:latin typeface="Nadianne" panose="03020902050305070206" pitchFamily="66" charset="0"/>
                <a:cs typeface="Arial" charset="0"/>
              </a:rPr>
              <a:t>leolitica</a:t>
            </a:r>
            <a:r>
              <a:rPr lang="it-IT" sz="1500" i="1">
                <a:ln w="9525">
                  <a:noFill/>
                  <a:prstDash val="solid"/>
                </a:ln>
                <a:solidFill>
                  <a:schemeClr val="accent6">
                    <a:lumMod val="50000"/>
                  </a:schemeClr>
                </a:solidFill>
                <a:latin typeface="Nadianne" panose="03020902050305070206" pitchFamily="66" charset="0"/>
                <a:cs typeface="Arial" charset="0"/>
              </a:rPr>
              <a:t>. Il primo riferimento scritto risale al 1230.</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it-IT" sz="1500" i="1" smtClean="0">
                <a:ln w="9525">
                  <a:noFill/>
                  <a:prstDash val="solid"/>
                </a:ln>
                <a:solidFill>
                  <a:schemeClr val="accent6">
                    <a:lumMod val="50000"/>
                  </a:schemeClr>
                </a:solidFill>
                <a:latin typeface="Nadianne" panose="03020902050305070206" pitchFamily="66" charset="0"/>
                <a:cs typeface="Arial" charset="0"/>
              </a:rPr>
              <a:t>Košice </a:t>
            </a:r>
            <a:r>
              <a:rPr lang="it-IT" sz="1500" i="1">
                <a:ln w="9525">
                  <a:noFill/>
                  <a:prstDash val="solid"/>
                </a:ln>
                <a:solidFill>
                  <a:schemeClr val="accent6">
                    <a:lumMod val="50000"/>
                  </a:schemeClr>
                </a:solidFill>
                <a:latin typeface="Nadianne" panose="03020902050305070206" pitchFamily="66" charset="0"/>
                <a:cs typeface="Arial" charset="0"/>
              </a:rPr>
              <a:t>è situata sul fiume Hornád al bordo orientale dei Monti Metalliferi Slovacchi ed è il centro industriale, economico e cultura della Slovacchia </a:t>
            </a:r>
            <a:r>
              <a:rPr lang="it-IT" sz="1500" i="1" smtClean="0">
                <a:ln w="9525">
                  <a:noFill/>
                  <a:prstDash val="solid"/>
                </a:ln>
                <a:solidFill>
                  <a:schemeClr val="accent6">
                    <a:lumMod val="50000"/>
                  </a:schemeClr>
                </a:solidFill>
                <a:latin typeface="Nadianne" panose="03020902050305070206" pitchFamily="66" charset="0"/>
                <a:cs typeface="Arial" charset="0"/>
              </a:rPr>
              <a:t>orientale</a:t>
            </a:r>
            <a:r>
              <a:rPr lang="it-IT" sz="1500" i="1">
                <a:ln w="9525">
                  <a:noFill/>
                  <a:prstDash val="solid"/>
                </a:ln>
                <a:solidFill>
                  <a:schemeClr val="accent6">
                    <a:lumMod val="50000"/>
                  </a:schemeClr>
                </a:solidFill>
                <a:latin typeface="Nadianne" panose="03020902050305070206" pitchFamily="66" charset="0"/>
                <a:cs typeface="Arial" charset="0"/>
              </a:rPr>
              <a:t>. Ci sono tre università, molti musei, gallerie e teatri.</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it-IT" sz="1500" i="1" smtClean="0">
                <a:ln w="9525">
                  <a:noFill/>
                  <a:prstDash val="solid"/>
                </a:ln>
                <a:solidFill>
                  <a:schemeClr val="accent6">
                    <a:lumMod val="50000"/>
                  </a:schemeClr>
                </a:solidFill>
                <a:latin typeface="Nadianne" panose="03020902050305070206" pitchFamily="66" charset="0"/>
                <a:cs typeface="Arial" charset="0"/>
              </a:rPr>
              <a:t>La </a:t>
            </a:r>
            <a:r>
              <a:rPr lang="it-IT" sz="1500" i="1">
                <a:ln w="9525">
                  <a:noFill/>
                  <a:prstDash val="solid"/>
                </a:ln>
                <a:solidFill>
                  <a:schemeClr val="accent6">
                    <a:lumMod val="50000"/>
                  </a:schemeClr>
                </a:solidFill>
                <a:latin typeface="Nadianne" panose="03020902050305070206" pitchFamily="66" charset="0"/>
                <a:cs typeface="Arial" charset="0"/>
              </a:rPr>
              <a:t>città ha un centro storico ben conservato, che è il più grande tra le città slovacche. Ci sono molti edifici di patrimonio protetto. La lunga strada principale, attorniata con palazzi nobiliari, chiese e case di paesani, è la zona pedonale preferita</a:t>
            </a:r>
            <a:r>
              <a:rPr lang="it-IT" sz="1500" i="1" smtClean="0">
                <a:ln w="9525">
                  <a:noFill/>
                  <a:prstDash val="solid"/>
                </a:ln>
                <a:solidFill>
                  <a:schemeClr val="accent6">
                    <a:lumMod val="50000"/>
                  </a:schemeClr>
                </a:solidFill>
                <a:latin typeface="Nadianne" panose="03020902050305070206" pitchFamily="66" charset="0"/>
                <a:cs typeface="Arial" charset="0"/>
              </a:rPr>
              <a:t>.</a:t>
            </a:r>
            <a:endParaRPr lang="it-IT" sz="1500" i="1">
              <a:ln w="9525">
                <a:noFill/>
                <a:prstDash val="solid"/>
              </a:ln>
              <a:solidFill>
                <a:schemeClr val="accent6">
                  <a:lumMod val="50000"/>
                </a:schemeClr>
              </a:solidFill>
              <a:latin typeface="Nadianne" panose="03020902050305070206" pitchFamily="66" charset="0"/>
              <a:cs typeface="Arial" charset="0"/>
            </a:endParaRPr>
          </a:p>
        </p:txBody>
      </p:sp>
      <p:pic>
        <p:nvPicPr>
          <p:cNvPr id="10" name="Obrázok 9">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08046559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par>
                                <p:cTn id="28" presetID="53" presetClass="entr" presetSubtype="16" fill="hold" nodeType="with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Effect transition="in" filter="fade">
                                      <p:cBhvr>
                                        <p:cTn id="3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hu-HU" sz="2400" i="1" u="sng" smtClean="0">
                <a:ln w="9525">
                  <a:solidFill>
                    <a:prstClr val="white"/>
                  </a:solidFill>
                  <a:prstDash val="solid"/>
                </a:ln>
                <a:solidFill>
                  <a:schemeClr val="accent6">
                    <a:lumMod val="50000"/>
                  </a:schemeClr>
                </a:solidFill>
                <a:latin typeface="Nadianne" panose="03020902050305070206" pitchFamily="66" charset="0"/>
                <a:cs typeface="Arial" charset="0"/>
              </a:rPr>
              <a:t>Kassa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  Szlovákia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Zene :		</a:t>
            </a:r>
            <a:r>
              <a:rPr lang="hu-HU" sz="1400" i="1">
                <a:ln w="9525">
                  <a:noFill/>
                  <a:prstDash val="solid"/>
                </a:ln>
                <a:solidFill>
                  <a:schemeClr val="accent6">
                    <a:lumMod val="50000"/>
                  </a:schemeClr>
                </a:solidFill>
                <a:latin typeface="Nadianne" panose="03020902050305070206" pitchFamily="66" charset="0"/>
                <a:cs typeface="Arial" charset="0"/>
              </a:rPr>
              <a:t>ismeretlen előadó</a:t>
            </a:r>
            <a:endParaRPr lang="sk-SK" sz="1400" i="1">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Fotók :		privát</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Összeállította: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Év :		2015</a:t>
            </a:r>
          </a:p>
        </p:txBody>
      </p:sp>
      <p:sp>
        <p:nvSpPr>
          <p:cNvPr id="6" name="BlokTextu 5"/>
          <p:cNvSpPr txBox="1"/>
          <p:nvPr/>
        </p:nvSpPr>
        <p:spPr>
          <a:xfrm>
            <a:off x="6934085" y="4083756"/>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86232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hu-HU" sz="1500" i="1" smtClean="0">
                <a:ln w="9525">
                  <a:noFill/>
                  <a:prstDash val="solid"/>
                </a:ln>
                <a:solidFill>
                  <a:schemeClr val="accent6">
                    <a:lumMod val="50000"/>
                  </a:schemeClr>
                </a:solidFill>
                <a:latin typeface="Nadianne" panose="03020902050305070206" pitchFamily="66" charset="0"/>
                <a:cs typeface="Arial" charset="0"/>
              </a:rPr>
              <a:t>Kassa </a:t>
            </a:r>
            <a:r>
              <a:rPr lang="hu-HU" sz="1500" i="1">
                <a:ln w="9525">
                  <a:noFill/>
                  <a:prstDash val="solid"/>
                </a:ln>
                <a:solidFill>
                  <a:schemeClr val="accent6">
                    <a:lumMod val="50000"/>
                  </a:schemeClr>
                </a:solidFill>
                <a:latin typeface="Nadianne" panose="03020902050305070206" pitchFamily="66" charset="0"/>
                <a:cs typeface="Arial" charset="0"/>
              </a:rPr>
              <a:t>több mint 240.000 lakosával Szlovákia második legnagyobb </a:t>
            </a:r>
            <a:r>
              <a:rPr lang="hu-HU" sz="1500" i="1" smtClean="0">
                <a:ln w="9525">
                  <a:noFill/>
                  <a:prstDash val="solid"/>
                </a:ln>
                <a:solidFill>
                  <a:schemeClr val="accent6">
                    <a:lumMod val="50000"/>
                  </a:schemeClr>
                </a:solidFill>
                <a:latin typeface="Nadianne" panose="03020902050305070206" pitchFamily="66" charset="0"/>
                <a:cs typeface="Arial" charset="0"/>
              </a:rPr>
              <a:t>vá-rosa</a:t>
            </a:r>
            <a:r>
              <a:rPr lang="hu-HU" sz="1500" i="1">
                <a:ln w="9525">
                  <a:noFill/>
                  <a:prstDash val="solid"/>
                </a:ln>
                <a:solidFill>
                  <a:schemeClr val="accent6">
                    <a:lumMod val="50000"/>
                  </a:schemeClr>
                </a:solidFill>
                <a:latin typeface="Nadianne" panose="03020902050305070206" pitchFamily="66" charset="0"/>
                <a:cs typeface="Arial" charset="0"/>
              </a:rPr>
              <a:t>. 2013-ban Európa Kulturális Fővárosa címmel büszkélkedhetett.</a:t>
            </a:r>
          </a:p>
          <a:p>
            <a:pPr algn="just" fontAlgn="base">
              <a:spcBef>
                <a:spcPct val="0"/>
              </a:spcBef>
              <a:spcAft>
                <a:spcPct val="0"/>
              </a:spcAft>
              <a:defRPr/>
            </a:pPr>
            <a:r>
              <a:rPr lang="hu-HU" sz="1500" i="1" smtClean="0">
                <a:ln w="9525">
                  <a:noFill/>
                  <a:prstDash val="solid"/>
                </a:ln>
                <a:solidFill>
                  <a:schemeClr val="accent6">
                    <a:lumMod val="50000"/>
                  </a:schemeClr>
                </a:solidFill>
                <a:latin typeface="Nadianne" panose="03020902050305070206" pitchFamily="66" charset="0"/>
                <a:cs typeface="Arial" charset="0"/>
              </a:rPr>
              <a:t>     A </a:t>
            </a:r>
            <a:r>
              <a:rPr lang="hu-HU" sz="1500" i="1">
                <a:ln w="9525">
                  <a:noFill/>
                  <a:prstDash val="solid"/>
                </a:ln>
                <a:solidFill>
                  <a:schemeClr val="accent6">
                    <a:lumMod val="50000"/>
                  </a:schemeClr>
                </a:solidFill>
                <a:latin typeface="Nadianne" panose="03020902050305070206" pitchFamily="66" charset="0"/>
                <a:cs typeface="Arial" charset="0"/>
              </a:rPr>
              <a:t>régészeti feltárások alapján Kassa területén már a késői kőkorszakban lakott település volt. Az első írásos emlék 1230-ból származik.</a:t>
            </a:r>
          </a:p>
          <a:p>
            <a:pPr algn="just" fontAlgn="base">
              <a:spcBef>
                <a:spcPct val="0"/>
              </a:spcBef>
              <a:spcAft>
                <a:spcPct val="0"/>
              </a:spcAft>
              <a:defRPr/>
            </a:pPr>
            <a:r>
              <a:rPr lang="hu-HU" sz="1500" i="1" smtClean="0">
                <a:ln w="9525">
                  <a:noFill/>
                  <a:prstDash val="solid"/>
                </a:ln>
                <a:solidFill>
                  <a:schemeClr val="accent6">
                    <a:lumMod val="50000"/>
                  </a:schemeClr>
                </a:solidFill>
                <a:latin typeface="Nadianne" panose="03020902050305070206" pitchFamily="66" charset="0"/>
                <a:cs typeface="Arial" charset="0"/>
              </a:rPr>
              <a:t>     Kassa </a:t>
            </a:r>
            <a:r>
              <a:rPr lang="hu-HU" sz="1500" i="1">
                <a:ln w="9525">
                  <a:noFill/>
                  <a:prstDash val="solid"/>
                </a:ln>
                <a:solidFill>
                  <a:schemeClr val="accent6">
                    <a:lumMod val="50000"/>
                  </a:schemeClr>
                </a:solidFill>
                <a:latin typeface="Nadianne" panose="03020902050305070206" pitchFamily="66" charset="0"/>
                <a:cs typeface="Arial" charset="0"/>
              </a:rPr>
              <a:t>a Hernád folyó partján a Szlovák Érchegység keleti peremén </a:t>
            </a:r>
            <a:r>
              <a:rPr lang="hu-HU" sz="1500" i="1" smtClean="0">
                <a:ln w="9525">
                  <a:noFill/>
                  <a:prstDash val="solid"/>
                </a:ln>
                <a:solidFill>
                  <a:schemeClr val="accent6">
                    <a:lumMod val="50000"/>
                  </a:schemeClr>
                </a:solidFill>
                <a:latin typeface="Nadianne" panose="03020902050305070206" pitchFamily="66" charset="0"/>
                <a:cs typeface="Arial" charset="0"/>
              </a:rPr>
              <a:t>he-lyezkedik </a:t>
            </a:r>
            <a:r>
              <a:rPr lang="hu-HU" sz="1500" i="1">
                <a:ln w="9525">
                  <a:noFill/>
                  <a:prstDash val="solid"/>
                </a:ln>
                <a:solidFill>
                  <a:schemeClr val="accent6">
                    <a:lumMod val="50000"/>
                  </a:schemeClr>
                </a:solidFill>
                <a:latin typeface="Nadianne" panose="03020902050305070206" pitchFamily="66" charset="0"/>
                <a:cs typeface="Arial" charset="0"/>
              </a:rPr>
              <a:t>el. Kelet-Szlovákiának ipari, gazdasági és kulturális központja. A város otthona három egyetemnek, számos múzeumnak, galériának és </a:t>
            </a:r>
            <a:r>
              <a:rPr lang="hu-HU" sz="1500" i="1" smtClean="0">
                <a:ln w="9525">
                  <a:noFill/>
                  <a:prstDash val="solid"/>
                </a:ln>
                <a:solidFill>
                  <a:schemeClr val="accent6">
                    <a:lumMod val="50000"/>
                  </a:schemeClr>
                </a:solidFill>
                <a:latin typeface="Nadianne" panose="03020902050305070206" pitchFamily="66" charset="0"/>
                <a:cs typeface="Arial" charset="0"/>
              </a:rPr>
              <a:t>szín-háznak</a:t>
            </a:r>
            <a:r>
              <a:rPr lang="hu-HU" sz="1500" i="1">
                <a:ln w="9525">
                  <a:noFill/>
                  <a:prstDash val="solid"/>
                </a:ln>
                <a:solidFill>
                  <a:schemeClr val="accent6">
                    <a:lumMod val="50000"/>
                  </a:schemeClr>
                </a:solidFill>
                <a:latin typeface="Nadianne" panose="03020902050305070206" pitchFamily="66" charset="0"/>
                <a:cs typeface="Arial" charset="0"/>
              </a:rPr>
              <a:t>.</a:t>
            </a:r>
          </a:p>
          <a:p>
            <a:pPr algn="just" fontAlgn="base">
              <a:spcBef>
                <a:spcPct val="0"/>
              </a:spcBef>
              <a:spcAft>
                <a:spcPct val="0"/>
              </a:spcAft>
              <a:defRPr/>
            </a:pPr>
            <a:r>
              <a:rPr lang="hu-HU" sz="1500" i="1" smtClean="0">
                <a:ln w="9525">
                  <a:noFill/>
                  <a:prstDash val="solid"/>
                </a:ln>
                <a:solidFill>
                  <a:schemeClr val="accent6">
                    <a:lumMod val="50000"/>
                  </a:schemeClr>
                </a:solidFill>
                <a:latin typeface="Nadianne" panose="03020902050305070206" pitchFamily="66" charset="0"/>
                <a:cs typeface="Arial" charset="0"/>
              </a:rPr>
              <a:t>     Jól </a:t>
            </a:r>
            <a:r>
              <a:rPr lang="hu-HU" sz="1500" i="1">
                <a:ln w="9525">
                  <a:noFill/>
                  <a:prstDash val="solid"/>
                </a:ln>
                <a:solidFill>
                  <a:schemeClr val="accent6">
                    <a:lumMod val="50000"/>
                  </a:schemeClr>
                </a:solidFill>
                <a:latin typeface="Nadianne" panose="03020902050305070206" pitchFamily="66" charset="0"/>
                <a:cs typeface="Arial" charset="0"/>
              </a:rPr>
              <a:t>megőrzött történelmi központtal rendelkezik, amely egyben a </a:t>
            </a:r>
            <a:r>
              <a:rPr lang="hu-HU" sz="1500" i="1" smtClean="0">
                <a:ln w="9525">
                  <a:noFill/>
                  <a:prstDash val="solid"/>
                </a:ln>
                <a:solidFill>
                  <a:schemeClr val="accent6">
                    <a:lumMod val="50000"/>
                  </a:schemeClr>
                </a:solidFill>
                <a:latin typeface="Nadianne" panose="03020902050305070206" pitchFamily="66" charset="0"/>
                <a:cs typeface="Arial" charset="0"/>
              </a:rPr>
              <a:t>leg-nagyobb </a:t>
            </a:r>
            <a:r>
              <a:rPr lang="hu-HU" sz="1500" i="1">
                <a:ln w="9525">
                  <a:noFill/>
                  <a:prstDash val="solid"/>
                </a:ln>
                <a:solidFill>
                  <a:schemeClr val="accent6">
                    <a:lumMod val="50000"/>
                  </a:schemeClr>
                </a:solidFill>
                <a:latin typeface="Nadianne" panose="03020902050305070206" pitchFamily="66" charset="0"/>
                <a:cs typeface="Arial" charset="0"/>
              </a:rPr>
              <a:t>a szlovákiai városok között. A hosszú Főutcát, amely népszerû </a:t>
            </a:r>
            <a:r>
              <a:rPr lang="hu-HU" sz="1500" i="1" smtClean="0">
                <a:ln w="9525">
                  <a:noFill/>
                  <a:prstDash val="solid"/>
                </a:ln>
                <a:solidFill>
                  <a:schemeClr val="accent6">
                    <a:lumMod val="50000"/>
                  </a:schemeClr>
                </a:solidFill>
                <a:latin typeface="Nadianne" panose="03020902050305070206" pitchFamily="66" charset="0"/>
                <a:cs typeface="Arial" charset="0"/>
              </a:rPr>
              <a:t>sé-táló </a:t>
            </a:r>
            <a:r>
              <a:rPr lang="hu-HU" sz="1500" i="1">
                <a:ln w="9525">
                  <a:noFill/>
                  <a:prstDash val="solid"/>
                </a:ln>
                <a:solidFill>
                  <a:schemeClr val="accent6">
                    <a:lumMod val="50000"/>
                  </a:schemeClr>
                </a:solidFill>
                <a:latin typeface="Nadianne" panose="03020902050305070206" pitchFamily="66" charset="0"/>
                <a:cs typeface="Arial" charset="0"/>
              </a:rPr>
              <a:t>utca, sok nemesi palota, templom és polgári ház övezi. Az épületek </a:t>
            </a:r>
            <a:r>
              <a:rPr lang="hu-HU" sz="1500" i="1" smtClean="0">
                <a:ln w="9525">
                  <a:noFill/>
                  <a:prstDash val="solid"/>
                </a:ln>
                <a:solidFill>
                  <a:schemeClr val="accent6">
                    <a:lumMod val="50000"/>
                  </a:schemeClr>
                </a:solidFill>
                <a:latin typeface="Nadianne" panose="03020902050305070206" pitchFamily="66" charset="0"/>
                <a:cs typeface="Arial" charset="0"/>
              </a:rPr>
              <a:t>leg-többje </a:t>
            </a:r>
            <a:r>
              <a:rPr lang="hu-HU" sz="1500" i="1">
                <a:ln w="9525">
                  <a:noFill/>
                  <a:prstDash val="solid"/>
                </a:ln>
                <a:solidFill>
                  <a:schemeClr val="accent6">
                    <a:lumMod val="50000"/>
                  </a:schemeClr>
                </a:solidFill>
                <a:latin typeface="Nadianne" panose="03020902050305070206" pitchFamily="66" charset="0"/>
                <a:cs typeface="Arial" charset="0"/>
              </a:rPr>
              <a:t>műemlék ként van feltüntetve</a:t>
            </a:r>
            <a:r>
              <a:rPr lang="hu-HU" sz="1500" i="1" smtClean="0">
                <a:ln w="9525">
                  <a:noFill/>
                  <a:prstDash val="solid"/>
                </a:ln>
                <a:solidFill>
                  <a:schemeClr val="accent6">
                    <a:lumMod val="50000"/>
                  </a:schemeClr>
                </a:solidFill>
                <a:latin typeface="Nadianne" panose="03020902050305070206" pitchFamily="66" charset="0"/>
                <a:cs typeface="Arial" charset="0"/>
              </a:rPr>
              <a:t>.</a:t>
            </a:r>
            <a:endParaRPr lang="hu-HU" sz="1500" i="1">
              <a:ln w="9525">
                <a:noFill/>
                <a:prstDash val="solid"/>
              </a:ln>
              <a:solidFill>
                <a:schemeClr val="accent6">
                  <a:lumMod val="50000"/>
                </a:schemeClr>
              </a:solidFill>
              <a:latin typeface="Nadianne" panose="03020902050305070206" pitchFamily="66" charset="0"/>
              <a:cs typeface="Arial" charset="0"/>
            </a:endParaRPr>
          </a:p>
        </p:txBody>
      </p:sp>
      <p:pic>
        <p:nvPicPr>
          <p:cNvPr id="10" name="Obrázok 9">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44359830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par>
                                <p:cTn id="28" presetID="53" presetClass="entr" presetSubtype="16" fill="hold" nodeType="with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Effect transition="in" filter="fade">
                                      <p:cBhvr>
                                        <p:cTn id="3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Obrázok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Košice</a:t>
            </a:r>
            <a:r>
              <a:rPr lang="vi-VN"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  Slovacia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Muzica :		</a:t>
            </a:r>
            <a:r>
              <a:rPr lang="sk-SK" sz="1400" i="1">
                <a:ln w="9525">
                  <a:noFill/>
                  <a:prstDash val="solid"/>
                </a:ln>
                <a:solidFill>
                  <a:schemeClr val="accent6">
                    <a:lumMod val="50000"/>
                  </a:schemeClr>
                </a:solidFill>
                <a:latin typeface="Nadianne" panose="03020902050305070206" pitchFamily="66" charset="0"/>
                <a:cs typeface="Arial" charset="0"/>
              </a:rPr>
              <a:t>artist necunoscut</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Fotografii :	personale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Montaj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Data :		2015</a:t>
            </a:r>
          </a:p>
        </p:txBody>
      </p:sp>
      <p:sp>
        <p:nvSpPr>
          <p:cNvPr id="6" name="BlokTextu 5"/>
          <p:cNvSpPr txBox="1"/>
          <p:nvPr/>
        </p:nvSpPr>
        <p:spPr>
          <a:xfrm>
            <a:off x="6948264" y="4133768"/>
            <a:ext cx="991105" cy="307777"/>
          </a:xfrm>
          <a:prstGeom prst="rect">
            <a:avLst/>
          </a:prstGeom>
          <a:noFill/>
        </p:spPr>
        <p:txBody>
          <a:bodyPr wrap="square" rtlCol="0">
            <a:spAutoFit/>
          </a:bodyPr>
          <a:lstStyle/>
          <a:p>
            <a:pPr algn="ctr"/>
            <a:r>
              <a:rPr lang="sk-SK" sz="1400" smtClean="0"/>
              <a:t>Wikipedia</a:t>
            </a:r>
            <a:endParaRPr lang="sk-SK" sz="1400"/>
          </a:p>
        </p:txBody>
      </p:sp>
      <p:pic>
        <p:nvPicPr>
          <p:cNvPr id="15" name="Obrázok 14">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8" name="Obrázok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4" name="BlokTextu 13"/>
          <p:cNvSpPr txBox="1"/>
          <p:nvPr/>
        </p:nvSpPr>
        <p:spPr>
          <a:xfrm>
            <a:off x="720000" y="980728"/>
            <a:ext cx="7848600" cy="286232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sk-SK" sz="1500" i="1" smtClean="0">
                <a:ln w="9525">
                  <a:noFill/>
                  <a:prstDash val="solid"/>
                </a:ln>
                <a:solidFill>
                  <a:schemeClr val="accent6">
                    <a:lumMod val="50000"/>
                  </a:schemeClr>
                </a:solidFill>
                <a:latin typeface="Nadianne" panose="03020902050305070206" pitchFamily="66" charset="0"/>
                <a:cs typeface="Arial" charset="0"/>
              </a:rPr>
              <a:t>K</a:t>
            </a:r>
            <a:r>
              <a:rPr lang="vi-VN" sz="1500" i="1" smtClean="0">
                <a:ln w="9525">
                  <a:noFill/>
                  <a:prstDash val="solid"/>
                </a:ln>
                <a:solidFill>
                  <a:schemeClr val="accent6">
                    <a:lumMod val="50000"/>
                  </a:schemeClr>
                </a:solidFill>
                <a:latin typeface="Nadianne" panose="03020902050305070206" pitchFamily="66" charset="0"/>
                <a:cs typeface="Arial" charset="0"/>
              </a:rPr>
              <a:t>ošice</a:t>
            </a:r>
            <a:r>
              <a:rPr lang="vi-VN" sz="1500" i="1">
                <a:ln w="9525">
                  <a:noFill/>
                  <a:prstDash val="solid"/>
                </a:ln>
                <a:solidFill>
                  <a:schemeClr val="accent6">
                    <a:lumMod val="50000"/>
                  </a:schemeClr>
                </a:solidFill>
                <a:latin typeface="Nadianne" panose="03020902050305070206" pitchFamily="66" charset="0"/>
                <a:cs typeface="Arial" charset="0"/>
              </a:rPr>
              <a:t>, cu o populaţie de aproximativ 240.000 de locuitori, este al doilea mare oraş din Slovacia, care în anul 2013 a fost Capitală Culturală </a:t>
            </a:r>
            <a:r>
              <a:rPr lang="vi-VN" sz="1500" i="1" smtClean="0">
                <a:ln w="9525">
                  <a:noFill/>
                  <a:prstDash val="solid"/>
                </a:ln>
                <a:solidFill>
                  <a:schemeClr val="accent6">
                    <a:lumMod val="50000"/>
                  </a:schemeClr>
                </a:solidFill>
                <a:latin typeface="Nadianne" panose="03020902050305070206" pitchFamily="66" charset="0"/>
                <a:cs typeface="Arial" charset="0"/>
              </a:rPr>
              <a:t>Euro</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vi-VN" sz="1500" i="1" smtClean="0">
                <a:ln w="9525">
                  <a:noFill/>
                  <a:prstDash val="solid"/>
                </a:ln>
                <a:solidFill>
                  <a:schemeClr val="accent6">
                    <a:lumMod val="50000"/>
                  </a:schemeClr>
                </a:solidFill>
                <a:latin typeface="Nadianne" panose="03020902050305070206" pitchFamily="66" charset="0"/>
                <a:cs typeface="Arial" charset="0"/>
              </a:rPr>
              <a:t>peană</a:t>
            </a:r>
            <a:r>
              <a:rPr lang="vi-VN" sz="1500" i="1">
                <a:ln w="9525">
                  <a:noFill/>
                  <a:prstDash val="solid"/>
                </a:ln>
                <a:solidFill>
                  <a:schemeClr val="accent6">
                    <a:lumMod val="50000"/>
                  </a:schemeClr>
                </a:solidFill>
                <a:latin typeface="Nadianne" panose="03020902050305070206" pitchFamily="66" charset="0"/>
                <a:cs typeface="Arial" charset="0"/>
              </a:rPr>
              <a:t>.</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vi-VN" sz="1500" i="1" smtClean="0">
                <a:ln w="9525">
                  <a:noFill/>
                  <a:prstDash val="solid"/>
                </a:ln>
                <a:solidFill>
                  <a:schemeClr val="accent6">
                    <a:lumMod val="50000"/>
                  </a:schemeClr>
                </a:solidFill>
                <a:latin typeface="Nadianne" panose="03020902050305070206" pitchFamily="66" charset="0"/>
                <a:cs typeface="Arial" charset="0"/>
              </a:rPr>
              <a:t>Primele </a:t>
            </a:r>
            <a:r>
              <a:rPr lang="vi-VN" sz="1500" i="1">
                <a:ln w="9525">
                  <a:noFill/>
                  <a:prstDash val="solid"/>
                </a:ln>
                <a:solidFill>
                  <a:schemeClr val="accent6">
                    <a:lumMod val="50000"/>
                  </a:schemeClr>
                </a:solidFill>
                <a:latin typeface="Nadianne" panose="03020902050305070206" pitchFamily="66" charset="0"/>
                <a:cs typeface="Arial" charset="0"/>
              </a:rPr>
              <a:t>dovezi de locuire sunt de la sfârşitul erei paleoliticului şi prima </a:t>
            </a:r>
            <a:r>
              <a:rPr lang="vi-VN" sz="1500" i="1" smtClean="0">
                <a:ln w="9525">
                  <a:noFill/>
                  <a:prstDash val="solid"/>
                </a:ln>
                <a:solidFill>
                  <a:schemeClr val="accent6">
                    <a:lumMod val="50000"/>
                  </a:schemeClr>
                </a:solidFill>
                <a:latin typeface="Nadianne" panose="03020902050305070206" pitchFamily="66" charset="0"/>
                <a:cs typeface="Arial" charset="0"/>
              </a:rPr>
              <a:t>referire </a:t>
            </a:r>
            <a:r>
              <a:rPr lang="vi-VN" sz="1500" i="1">
                <a:ln w="9525">
                  <a:noFill/>
                  <a:prstDash val="solid"/>
                </a:ln>
                <a:solidFill>
                  <a:schemeClr val="accent6">
                    <a:lumMod val="50000"/>
                  </a:schemeClr>
                </a:solidFill>
                <a:latin typeface="Nadianne" panose="03020902050305070206" pitchFamily="66" charset="0"/>
                <a:cs typeface="Arial" charset="0"/>
              </a:rPr>
              <a:t>scrisă datează din 1230.</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vi-VN" sz="1500" i="1" smtClean="0">
                <a:ln w="9525">
                  <a:noFill/>
                  <a:prstDash val="solid"/>
                </a:ln>
                <a:solidFill>
                  <a:schemeClr val="accent6">
                    <a:lumMod val="50000"/>
                  </a:schemeClr>
                </a:solidFill>
                <a:latin typeface="Nadianne" panose="03020902050305070206" pitchFamily="66" charset="0"/>
                <a:cs typeface="Arial" charset="0"/>
              </a:rPr>
              <a:t>Košice </a:t>
            </a:r>
            <a:r>
              <a:rPr lang="vi-VN" sz="1500" i="1">
                <a:ln w="9525">
                  <a:noFill/>
                  <a:prstDash val="solid"/>
                </a:ln>
                <a:solidFill>
                  <a:schemeClr val="accent6">
                    <a:lumMod val="50000"/>
                  </a:schemeClr>
                </a:solidFill>
                <a:latin typeface="Nadianne" panose="03020902050305070206" pitchFamily="66" charset="0"/>
                <a:cs typeface="Arial" charset="0"/>
              </a:rPr>
              <a:t>este situat pe râul Hornád, la marginea de est a Munţilor Meta</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vi-VN" sz="1500" i="1" smtClean="0">
                <a:ln w="9525">
                  <a:noFill/>
                  <a:prstDash val="solid"/>
                </a:ln>
                <a:solidFill>
                  <a:schemeClr val="accent6">
                    <a:lumMod val="50000"/>
                  </a:schemeClr>
                </a:solidFill>
                <a:latin typeface="Nadianne" panose="03020902050305070206" pitchFamily="66" charset="0"/>
                <a:cs typeface="Arial" charset="0"/>
              </a:rPr>
              <a:t>liferi</a:t>
            </a:r>
            <a:r>
              <a:rPr lang="vi-VN" sz="1500" i="1">
                <a:ln w="9525">
                  <a:noFill/>
                  <a:prstDash val="solid"/>
                </a:ln>
                <a:solidFill>
                  <a:schemeClr val="accent6">
                    <a:lumMod val="50000"/>
                  </a:schemeClr>
                </a:solidFill>
                <a:latin typeface="Nadianne" panose="03020902050305070206" pitchFamily="66" charset="0"/>
                <a:cs typeface="Arial" charset="0"/>
              </a:rPr>
              <a:t>, este centrul industrial, economic şi cultural (trei </a:t>
            </a:r>
            <a:r>
              <a:rPr lang="vi-VN" sz="1500" i="1" smtClean="0">
                <a:ln w="9525">
                  <a:noFill/>
                  <a:prstDash val="solid"/>
                </a:ln>
                <a:solidFill>
                  <a:schemeClr val="accent6">
                    <a:lumMod val="50000"/>
                  </a:schemeClr>
                </a:solidFill>
                <a:latin typeface="Nadianne" panose="03020902050305070206" pitchFamily="66" charset="0"/>
                <a:cs typeface="Arial" charset="0"/>
              </a:rPr>
              <a:t>universităţ</a:t>
            </a:r>
            <a:r>
              <a:rPr lang="sk-SK" sz="1500" i="1" smtClean="0">
                <a:ln w="9525">
                  <a:noFill/>
                  <a:prstDash val="solid"/>
                </a:ln>
                <a:solidFill>
                  <a:schemeClr val="accent6">
                    <a:lumMod val="50000"/>
                  </a:schemeClr>
                </a:solidFill>
                <a:latin typeface="Nadianne" panose="03020902050305070206" pitchFamily="66" charset="0"/>
                <a:cs typeface="Arial" charset="0"/>
              </a:rPr>
              <a:t>i</a:t>
            </a:r>
            <a:r>
              <a:rPr lang="vi-VN" sz="1500" i="1" smtClean="0">
                <a:ln w="9525">
                  <a:noFill/>
                  <a:prstDash val="solid"/>
                </a:ln>
                <a:solidFill>
                  <a:schemeClr val="accent6">
                    <a:lumMod val="50000"/>
                  </a:schemeClr>
                </a:solidFill>
                <a:latin typeface="Nadianne" panose="03020902050305070206" pitchFamily="66" charset="0"/>
                <a:cs typeface="Arial" charset="0"/>
              </a:rPr>
              <a:t>, </a:t>
            </a:r>
            <a:r>
              <a:rPr lang="vi-VN" sz="1500" i="1">
                <a:ln w="9525">
                  <a:noFill/>
                  <a:prstDash val="solid"/>
                </a:ln>
                <a:solidFill>
                  <a:schemeClr val="accent6">
                    <a:lumMod val="50000"/>
                  </a:schemeClr>
                </a:solidFill>
                <a:latin typeface="Nadianne" panose="03020902050305070206" pitchFamily="66" charset="0"/>
                <a:cs typeface="Arial" charset="0"/>
              </a:rPr>
              <a:t>multe </a:t>
            </a:r>
            <a:r>
              <a:rPr lang="vi-VN" sz="1500" i="1" smtClean="0">
                <a:ln w="9525">
                  <a:noFill/>
                  <a:prstDash val="solid"/>
                </a:ln>
                <a:solidFill>
                  <a:schemeClr val="accent6">
                    <a:lumMod val="50000"/>
                  </a:schemeClr>
                </a:solidFill>
                <a:latin typeface="Nadianne" panose="03020902050305070206" pitchFamily="66" charset="0"/>
                <a:cs typeface="Arial" charset="0"/>
              </a:rPr>
              <a:t>mu</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vi-VN" sz="1500" i="1" smtClean="0">
                <a:ln w="9525">
                  <a:noFill/>
                  <a:prstDash val="solid"/>
                </a:ln>
                <a:solidFill>
                  <a:schemeClr val="accent6">
                    <a:lumMod val="50000"/>
                  </a:schemeClr>
                </a:solidFill>
                <a:latin typeface="Nadianne" panose="03020902050305070206" pitchFamily="66" charset="0"/>
                <a:cs typeface="Arial" charset="0"/>
              </a:rPr>
              <a:t>zee</a:t>
            </a:r>
            <a:r>
              <a:rPr lang="vi-VN" sz="1500" i="1">
                <a:ln w="9525">
                  <a:noFill/>
                  <a:prstDash val="solid"/>
                </a:ln>
                <a:solidFill>
                  <a:schemeClr val="accent6">
                    <a:lumMod val="50000"/>
                  </a:schemeClr>
                </a:solidFill>
                <a:latin typeface="Nadianne" panose="03020902050305070206" pitchFamily="66" charset="0"/>
                <a:cs typeface="Arial" charset="0"/>
              </a:rPr>
              <a:t>, galerii şi </a:t>
            </a:r>
            <a:r>
              <a:rPr lang="vi-VN" sz="1500" i="1" smtClean="0">
                <a:ln w="9525">
                  <a:noFill/>
                  <a:prstDash val="solid"/>
                </a:ln>
                <a:solidFill>
                  <a:schemeClr val="accent6">
                    <a:lumMod val="50000"/>
                  </a:schemeClr>
                </a:solidFill>
                <a:latin typeface="Nadianne" panose="03020902050305070206" pitchFamily="66" charset="0"/>
                <a:cs typeface="Arial" charset="0"/>
              </a:rPr>
              <a:t>teatre) </a:t>
            </a:r>
            <a:r>
              <a:rPr lang="vi-VN" sz="1500" i="1">
                <a:ln w="9525">
                  <a:noFill/>
                  <a:prstDash val="solid"/>
                </a:ln>
                <a:solidFill>
                  <a:schemeClr val="accent6">
                    <a:lumMod val="50000"/>
                  </a:schemeClr>
                </a:solidFill>
                <a:latin typeface="Nadianne" panose="03020902050305070206" pitchFamily="66" charset="0"/>
                <a:cs typeface="Arial" charset="0"/>
              </a:rPr>
              <a:t>din estul </a:t>
            </a:r>
            <a:r>
              <a:rPr lang="vi-VN" sz="1500" i="1" smtClean="0">
                <a:ln w="9525">
                  <a:noFill/>
                  <a:prstDash val="solid"/>
                </a:ln>
                <a:solidFill>
                  <a:schemeClr val="accent6">
                    <a:lumMod val="50000"/>
                  </a:schemeClr>
                </a:solidFill>
                <a:latin typeface="Nadianne" panose="03020902050305070206" pitchFamily="66" charset="0"/>
                <a:cs typeface="Arial" charset="0"/>
              </a:rPr>
              <a:t>Slovaciei.</a:t>
            </a:r>
            <a:endParaRPr lang="sk-SK" sz="1500" i="1" smtClean="0">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sk-SK" sz="1500" i="1" smtClean="0">
                <a:ln w="9525">
                  <a:noFill/>
                  <a:prstDash val="solid"/>
                </a:ln>
                <a:solidFill>
                  <a:schemeClr val="accent6">
                    <a:lumMod val="50000"/>
                  </a:schemeClr>
                </a:solidFill>
                <a:latin typeface="Nadianne" panose="03020902050305070206" pitchFamily="66" charset="0"/>
                <a:cs typeface="Arial" charset="0"/>
              </a:rPr>
              <a:t>    </a:t>
            </a:r>
            <a:r>
              <a:rPr lang="vi-VN" sz="1500" i="1" smtClean="0">
                <a:ln w="9525">
                  <a:noFill/>
                  <a:prstDash val="solid"/>
                </a:ln>
                <a:solidFill>
                  <a:schemeClr val="accent6">
                    <a:lumMod val="50000"/>
                  </a:schemeClr>
                </a:solidFill>
                <a:latin typeface="Nadianne" panose="03020902050305070206" pitchFamily="66" charset="0"/>
                <a:cs typeface="Arial" charset="0"/>
              </a:rPr>
              <a:t>Oraşul </a:t>
            </a:r>
            <a:r>
              <a:rPr lang="vi-VN" sz="1500" i="1">
                <a:ln w="9525">
                  <a:noFill/>
                  <a:prstDash val="solid"/>
                </a:ln>
                <a:solidFill>
                  <a:schemeClr val="accent6">
                    <a:lumMod val="50000"/>
                  </a:schemeClr>
                </a:solidFill>
                <a:latin typeface="Nadianne" panose="03020902050305070206" pitchFamily="66" charset="0"/>
                <a:cs typeface="Arial" charset="0"/>
              </a:rPr>
              <a:t>are cel mai mare centru istoric din </a:t>
            </a:r>
            <a:r>
              <a:rPr lang="vi-VN" sz="1500" i="1" smtClean="0">
                <a:ln w="9525">
                  <a:noFill/>
                  <a:prstDash val="solid"/>
                </a:ln>
                <a:solidFill>
                  <a:schemeClr val="accent6">
                    <a:lumMod val="50000"/>
                  </a:schemeClr>
                </a:solidFill>
                <a:latin typeface="Nadianne" panose="03020902050305070206" pitchFamily="66" charset="0"/>
                <a:cs typeface="Arial" charset="0"/>
              </a:rPr>
              <a:t>S</a:t>
            </a:r>
            <a:r>
              <a:rPr lang="sk-SK" sz="1500" i="1" smtClean="0">
                <a:ln w="9525">
                  <a:noFill/>
                  <a:prstDash val="solid"/>
                </a:ln>
                <a:solidFill>
                  <a:schemeClr val="accent6">
                    <a:lumMod val="50000"/>
                  </a:schemeClr>
                </a:solidFill>
                <a:latin typeface="Nadianne" panose="03020902050305070206" pitchFamily="66" charset="0"/>
                <a:cs typeface="Arial" charset="0"/>
              </a:rPr>
              <a:t>l</a:t>
            </a:r>
            <a:r>
              <a:rPr lang="vi-VN" sz="1500" i="1" smtClean="0">
                <a:ln w="9525">
                  <a:noFill/>
                  <a:prstDash val="solid"/>
                </a:ln>
                <a:solidFill>
                  <a:schemeClr val="accent6">
                    <a:lumMod val="50000"/>
                  </a:schemeClr>
                </a:solidFill>
                <a:latin typeface="Nadianne" panose="03020902050305070206" pitchFamily="66" charset="0"/>
                <a:cs typeface="Arial" charset="0"/>
              </a:rPr>
              <a:t>ovacia</a:t>
            </a:r>
            <a:r>
              <a:rPr lang="vi-VN" sz="1500" i="1">
                <a:ln w="9525">
                  <a:noFill/>
                  <a:prstDash val="solid"/>
                </a:ln>
                <a:solidFill>
                  <a:schemeClr val="accent6">
                    <a:lumMod val="50000"/>
                  </a:schemeClr>
                </a:solidFill>
                <a:latin typeface="Nadianne" panose="03020902050305070206" pitchFamily="66" charset="0"/>
                <a:cs typeface="Arial" charset="0"/>
              </a:rPr>
              <a:t>, cu foarte multe clădiri de patrimoniu foarte bine conservate. Strada principală, mărginită cu palate aristocratice, biserici şi case locuite, este o zonă pietonală favorită - </a:t>
            </a:r>
            <a:r>
              <a:rPr lang="vi-VN" sz="1500" i="1" smtClean="0">
                <a:ln w="9525">
                  <a:noFill/>
                  <a:prstDash val="solid"/>
                </a:ln>
                <a:solidFill>
                  <a:schemeClr val="accent6">
                    <a:lumMod val="50000"/>
                  </a:schemeClr>
                </a:solidFill>
                <a:latin typeface="Nadianne" panose="03020902050305070206" pitchFamily="66" charset="0"/>
                <a:cs typeface="Arial" charset="0"/>
              </a:rPr>
              <a:t>atât pentru </a:t>
            </a:r>
            <a:r>
              <a:rPr lang="vi-VN" sz="1500" i="1">
                <a:ln w="9525">
                  <a:noFill/>
                  <a:prstDash val="solid"/>
                </a:ln>
                <a:solidFill>
                  <a:schemeClr val="accent6">
                    <a:lumMod val="50000"/>
                  </a:schemeClr>
                </a:solidFill>
                <a:latin typeface="Nadianne" panose="03020902050305070206" pitchFamily="66" charset="0"/>
                <a:cs typeface="Arial" charset="0"/>
              </a:rPr>
              <a:t>localnici cât şi pentru turişti</a:t>
            </a:r>
            <a:r>
              <a:rPr lang="vi-VN" sz="1500" i="1" smtClean="0">
                <a:ln w="9525">
                  <a:noFill/>
                  <a:prstDash val="solid"/>
                </a:ln>
                <a:solidFill>
                  <a:schemeClr val="accent6">
                    <a:lumMod val="50000"/>
                  </a:schemeClr>
                </a:solidFill>
                <a:latin typeface="Nadianne" panose="03020902050305070206" pitchFamily="66" charset="0"/>
                <a:cs typeface="Arial" charset="0"/>
              </a:rPr>
              <a:t>.</a:t>
            </a:r>
            <a:endParaRPr lang="vi-VN" sz="1500" i="1">
              <a:ln w="9525">
                <a:noFill/>
                <a:prstDash val="solid"/>
              </a:ln>
              <a:solidFill>
                <a:schemeClr val="accent6">
                  <a:lumMod val="50000"/>
                </a:schemeClr>
              </a:solidFill>
              <a:latin typeface="Nadianne" panose="03020902050305070206" pitchFamily="66" charset="0"/>
              <a:cs typeface="Arial" charset="0"/>
            </a:endParaRPr>
          </a:p>
        </p:txBody>
      </p:sp>
      <p:pic>
        <p:nvPicPr>
          <p:cNvPr id="11" name="Obrázok 10">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17536346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4">
                                            <p:txEl>
                                              <p:charRg st="4294967295" end="4294967295"/>
                                            </p:txEl>
                                          </p:spTgt>
                                        </p:tgtEl>
                                        <p:attrNameLst>
                                          <p:attrName>style.visibility</p:attrName>
                                        </p:attrNameLst>
                                      </p:cBhvr>
                                      <p:to>
                                        <p:strVal val="visible"/>
                                      </p:to>
                                    </p:set>
                                    <p:animEffect transition="in" filter="fade">
                                      <p:cBhvr>
                                        <p:cTn id="10" dur="2500"/>
                                        <p:tgtEl>
                                          <p:spTgt spid="14">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000" fill="hold"/>
                                        <p:tgtEl>
                                          <p:spTgt spid="15"/>
                                        </p:tgtEl>
                                        <p:attrNameLst>
                                          <p:attrName>ppt_w</p:attrName>
                                        </p:attrNameLst>
                                      </p:cBhvr>
                                      <p:tavLst>
                                        <p:tav tm="0">
                                          <p:val>
                                            <p:fltVal val="0"/>
                                          </p:val>
                                        </p:tav>
                                        <p:tav tm="100000">
                                          <p:val>
                                            <p:strVal val="#ppt_w"/>
                                          </p:val>
                                        </p:tav>
                                      </p:tavLst>
                                    </p:anim>
                                    <p:anim calcmode="lin" valueType="num">
                                      <p:cBhvr>
                                        <p:cTn id="26" dur="2000" fill="hold"/>
                                        <p:tgtEl>
                                          <p:spTgt spid="15"/>
                                        </p:tgtEl>
                                        <p:attrNameLst>
                                          <p:attrName>ppt_h</p:attrName>
                                        </p:attrNameLst>
                                      </p:cBhvr>
                                      <p:tavLst>
                                        <p:tav tm="0">
                                          <p:val>
                                            <p:fltVal val="0"/>
                                          </p:val>
                                        </p:tav>
                                        <p:tav tm="100000">
                                          <p:val>
                                            <p:strVal val="#ppt_h"/>
                                          </p:val>
                                        </p:tav>
                                      </p:tavLst>
                                    </p:anim>
                                    <p:animEffect transition="in" filter="fade">
                                      <p:cBhvr>
                                        <p:cTn id="27" dur="2000"/>
                                        <p:tgtEl>
                                          <p:spTgt spid="15"/>
                                        </p:tgtEl>
                                      </p:cBhvr>
                                    </p:animEffect>
                                  </p:childTnLst>
                                </p:cTn>
                              </p:par>
                              <p:par>
                                <p:cTn id="28" presetID="53" presetClass="entr" presetSubtype="16" fill="hold" nodeType="withEffect">
                                  <p:stCondLst>
                                    <p:cond delay="500"/>
                                  </p:stCondLst>
                                  <p:childTnLst>
                                    <p:set>
                                      <p:cBhvr>
                                        <p:cTn id="29" dur="1" fill="hold">
                                          <p:stCondLst>
                                            <p:cond delay="0"/>
                                          </p:stCondLst>
                                        </p:cTn>
                                        <p:tgtEl>
                                          <p:spTgt spid="11"/>
                                        </p:tgtEl>
                                        <p:attrNameLst>
                                          <p:attrName>style.visibility</p:attrName>
                                        </p:attrNameLst>
                                      </p:cBhvr>
                                      <p:to>
                                        <p:strVal val="visible"/>
                                      </p:to>
                                    </p:set>
                                    <p:anim calcmode="lin" valueType="num">
                                      <p:cBhvr>
                                        <p:cTn id="30" dur="1000" fill="hold"/>
                                        <p:tgtEl>
                                          <p:spTgt spid="11"/>
                                        </p:tgtEl>
                                        <p:attrNameLst>
                                          <p:attrName>ppt_w</p:attrName>
                                        </p:attrNameLst>
                                      </p:cBhvr>
                                      <p:tavLst>
                                        <p:tav tm="0">
                                          <p:val>
                                            <p:fltVal val="0"/>
                                          </p:val>
                                        </p:tav>
                                        <p:tav tm="100000">
                                          <p:val>
                                            <p:strVal val="#ppt_w"/>
                                          </p:val>
                                        </p:tav>
                                      </p:tavLst>
                                    </p:anim>
                                    <p:anim calcmode="lin" valueType="num">
                                      <p:cBhvr>
                                        <p:cTn id="31" dur="1000" fill="hold"/>
                                        <p:tgtEl>
                                          <p:spTgt spid="11"/>
                                        </p:tgtEl>
                                        <p:attrNameLst>
                                          <p:attrName>ppt_h</p:attrName>
                                        </p:attrNameLst>
                                      </p:cBhvr>
                                      <p:tavLst>
                                        <p:tav tm="0">
                                          <p:val>
                                            <p:fltVal val="0"/>
                                          </p:val>
                                        </p:tav>
                                        <p:tav tm="100000">
                                          <p:val>
                                            <p:strVal val="#ppt_h"/>
                                          </p:val>
                                        </p:tav>
                                      </p:tavLst>
                                    </p:anim>
                                    <p:animEffect transition="in" filter="fade">
                                      <p:cBhvr>
                                        <p:cTn id="32"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4"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Košice  /  Slowakije</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Muziek :		</a:t>
            </a:r>
            <a:r>
              <a:rPr lang="sk-SK" sz="1400" i="1">
                <a:ln w="9525">
                  <a:noFill/>
                  <a:prstDash val="solid"/>
                </a:ln>
                <a:solidFill>
                  <a:schemeClr val="accent6">
                    <a:lumMod val="50000"/>
                  </a:schemeClr>
                </a:solidFill>
                <a:latin typeface="Nadianne" panose="03020902050305070206" pitchFamily="66" charset="0"/>
                <a:cs typeface="Arial" charset="0"/>
              </a:rPr>
              <a:t>unknown artist</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 :		persoonlijk</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Compilatie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Wijnoogst :	2015</a:t>
            </a:r>
          </a:p>
        </p:txBody>
      </p:sp>
      <p:sp>
        <p:nvSpPr>
          <p:cNvPr id="6" name="BlokTextu 5"/>
          <p:cNvSpPr txBox="1"/>
          <p:nvPr/>
        </p:nvSpPr>
        <p:spPr>
          <a:xfrm>
            <a:off x="7092280" y="4083756"/>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86232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nl-NL" sz="1500" i="1" smtClean="0">
                <a:ln w="9525">
                  <a:noFill/>
                  <a:prstDash val="solid"/>
                </a:ln>
                <a:solidFill>
                  <a:schemeClr val="accent6">
                    <a:lumMod val="50000"/>
                  </a:schemeClr>
                </a:solidFill>
                <a:latin typeface="Nadianne" panose="03020902050305070206" pitchFamily="66" charset="0"/>
                <a:cs typeface="Arial" charset="0"/>
              </a:rPr>
              <a:t>Košice </a:t>
            </a:r>
            <a:r>
              <a:rPr lang="nl-NL" sz="1500" i="1">
                <a:ln w="9525">
                  <a:noFill/>
                  <a:prstDash val="solid"/>
                </a:ln>
                <a:solidFill>
                  <a:schemeClr val="accent6">
                    <a:lumMod val="50000"/>
                  </a:schemeClr>
                </a:solidFill>
                <a:latin typeface="Nadianne" panose="03020902050305070206" pitchFamily="66" charset="0"/>
                <a:cs typeface="Arial" charset="0"/>
              </a:rPr>
              <a:t>met een bevolking van ongeveer 240.000 is het de tweede grootste stad in Slowakije. In 2013 was de Culturele Hoofdstad van Europa.</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nl-NL" sz="1500" i="1" smtClean="0">
                <a:ln w="9525">
                  <a:noFill/>
                  <a:prstDash val="solid"/>
                </a:ln>
                <a:solidFill>
                  <a:schemeClr val="accent6">
                    <a:lumMod val="50000"/>
                  </a:schemeClr>
                </a:solidFill>
                <a:latin typeface="Nadianne" panose="03020902050305070206" pitchFamily="66" charset="0"/>
                <a:cs typeface="Arial" charset="0"/>
              </a:rPr>
              <a:t>Het </a:t>
            </a:r>
            <a:r>
              <a:rPr lang="nl-NL" sz="1500" i="1">
                <a:ln w="9525">
                  <a:noFill/>
                  <a:prstDash val="solid"/>
                </a:ln>
                <a:solidFill>
                  <a:schemeClr val="accent6">
                    <a:lumMod val="50000"/>
                  </a:schemeClr>
                </a:solidFill>
                <a:latin typeface="Nadianne" panose="03020902050305070206" pitchFamily="66" charset="0"/>
                <a:cs typeface="Arial" charset="0"/>
              </a:rPr>
              <a:t>eerste bewijs van de bewoning  kan worden teruggevoerd naar het einde van het steentijd. De eerste schriftelijke vermelding komt uit 1230.</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nl-NL" sz="1500" i="1" smtClean="0">
                <a:ln w="9525">
                  <a:noFill/>
                  <a:prstDash val="solid"/>
                </a:ln>
                <a:solidFill>
                  <a:schemeClr val="accent6">
                    <a:lumMod val="50000"/>
                  </a:schemeClr>
                </a:solidFill>
                <a:latin typeface="Nadianne" panose="03020902050305070206" pitchFamily="66" charset="0"/>
                <a:cs typeface="Arial" charset="0"/>
              </a:rPr>
              <a:t>Košice </a:t>
            </a:r>
            <a:r>
              <a:rPr lang="nl-NL" sz="1500" i="1">
                <a:ln w="9525">
                  <a:noFill/>
                  <a:prstDash val="solid"/>
                </a:ln>
                <a:solidFill>
                  <a:schemeClr val="accent6">
                    <a:lumMod val="50000"/>
                  </a:schemeClr>
                </a:solidFill>
                <a:latin typeface="Nadianne" panose="03020902050305070206" pitchFamily="66" charset="0"/>
                <a:cs typeface="Arial" charset="0"/>
              </a:rPr>
              <a:t>is gelegen aan de rivier de Hornád aan de oostelijke rand van de Slowaakse Ertsgebergte en is de industriële, economische en culturele </a:t>
            </a:r>
            <a:r>
              <a:rPr lang="nl-NL" sz="1500" i="1" smtClean="0">
                <a:ln w="9525">
                  <a:noFill/>
                  <a:prstDash val="solid"/>
                </a:ln>
                <a:solidFill>
                  <a:schemeClr val="accent6">
                    <a:lumMod val="50000"/>
                  </a:schemeClr>
                </a:solidFill>
                <a:latin typeface="Nadianne" panose="03020902050305070206" pitchFamily="66" charset="0"/>
                <a:cs typeface="Arial" charset="0"/>
              </a:rPr>
              <a:t>cent</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nl-NL" sz="1500" i="1" smtClean="0">
                <a:ln w="9525">
                  <a:noFill/>
                  <a:prstDash val="solid"/>
                </a:ln>
                <a:solidFill>
                  <a:schemeClr val="accent6">
                    <a:lumMod val="50000"/>
                  </a:schemeClr>
                </a:solidFill>
                <a:latin typeface="Nadianne" panose="03020902050305070206" pitchFamily="66" charset="0"/>
                <a:cs typeface="Arial" charset="0"/>
              </a:rPr>
              <a:t>rum </a:t>
            </a:r>
            <a:r>
              <a:rPr lang="nl-NL" sz="1500" i="1">
                <a:ln w="9525">
                  <a:noFill/>
                  <a:prstDash val="solid"/>
                </a:ln>
                <a:solidFill>
                  <a:schemeClr val="accent6">
                    <a:lumMod val="50000"/>
                  </a:schemeClr>
                </a:solidFill>
                <a:latin typeface="Nadianne" panose="03020902050305070206" pitchFamily="66" charset="0"/>
                <a:cs typeface="Arial" charset="0"/>
              </a:rPr>
              <a:t>van Oost-Slowakije. Er zijn drie universiteiten, vele musea, galerieën en theaters.</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nl-NL" sz="1500" i="1" smtClean="0">
                <a:ln w="9525">
                  <a:noFill/>
                  <a:prstDash val="solid"/>
                </a:ln>
                <a:solidFill>
                  <a:schemeClr val="accent6">
                    <a:lumMod val="50000"/>
                  </a:schemeClr>
                </a:solidFill>
                <a:latin typeface="Nadianne" panose="03020902050305070206" pitchFamily="66" charset="0"/>
                <a:cs typeface="Arial" charset="0"/>
              </a:rPr>
              <a:t>De </a:t>
            </a:r>
            <a:r>
              <a:rPr lang="nl-NL" sz="1500" i="1">
                <a:ln w="9525">
                  <a:noFill/>
                  <a:prstDash val="solid"/>
                </a:ln>
                <a:solidFill>
                  <a:schemeClr val="accent6">
                    <a:lumMod val="50000"/>
                  </a:schemeClr>
                </a:solidFill>
                <a:latin typeface="Nadianne" panose="03020902050305070206" pitchFamily="66" charset="0"/>
                <a:cs typeface="Arial" charset="0"/>
              </a:rPr>
              <a:t>stad heeft een goed bewaarde historische centrum, dat is de grootste onder de Slowaakse steden. Er zijn vele erfgoed beschermde gebouwen. De lange hoofdstraat, omrand met aristocratische paleizen, kerken en stedelingen de huizen, is een favoriet voetgangersgebied</a:t>
            </a:r>
            <a:r>
              <a:rPr lang="nl-NL" sz="1500" i="1" smtClean="0">
                <a:ln w="9525">
                  <a:noFill/>
                  <a:prstDash val="solid"/>
                </a:ln>
                <a:solidFill>
                  <a:schemeClr val="accent6">
                    <a:lumMod val="50000"/>
                  </a:schemeClr>
                </a:solidFill>
                <a:latin typeface="Nadianne" panose="03020902050305070206" pitchFamily="66" charset="0"/>
                <a:cs typeface="Arial" charset="0"/>
              </a:rPr>
              <a:t>.</a:t>
            </a:r>
            <a:endParaRPr lang="nl-NL" sz="1500" i="1">
              <a:ln w="9525">
                <a:noFill/>
                <a:prstDash val="solid"/>
              </a:ln>
              <a:solidFill>
                <a:schemeClr val="accent6">
                  <a:lumMod val="50000"/>
                </a:schemeClr>
              </a:solidFill>
              <a:latin typeface="Nadianne" panose="03020902050305070206" pitchFamily="66" charset="0"/>
              <a:cs typeface="Arial" charset="0"/>
            </a:endParaRPr>
          </a:p>
        </p:txBody>
      </p:sp>
      <p:pic>
        <p:nvPicPr>
          <p:cNvPr id="10" name="Obrázok 9">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68166803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par>
                                <p:cTn id="28" presetID="53" presetClass="entr" presetSubtype="16" fill="hold" nodeType="with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Effect transition="in" filter="fade">
                                      <p:cBhvr>
                                        <p:cTn id="3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Kösice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Slovakya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Müzik :		</a:t>
            </a:r>
            <a:r>
              <a:rPr lang="sk-SK" sz="1400" i="1">
                <a:ln w="9525">
                  <a:noFill/>
                  <a:prstDash val="solid"/>
                </a:ln>
                <a:solidFill>
                  <a:schemeClr val="accent6">
                    <a:lumMod val="50000"/>
                  </a:schemeClr>
                </a:solidFill>
                <a:latin typeface="Nadianne" panose="03020902050305070206" pitchFamily="66" charset="0"/>
                <a:cs typeface="Arial" charset="0"/>
              </a:rPr>
              <a:t>bilinmeyen sanatçı</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Fotoğraflar :	özel</a:t>
            </a:r>
            <a:endParaRPr lang="sk-SK" sz="1400" i="1">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Düzenleyen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Yil :		2015</a:t>
            </a:r>
          </a:p>
        </p:txBody>
      </p:sp>
      <p:sp>
        <p:nvSpPr>
          <p:cNvPr id="6" name="BlokTextu 5"/>
          <p:cNvSpPr txBox="1"/>
          <p:nvPr/>
        </p:nvSpPr>
        <p:spPr>
          <a:xfrm>
            <a:off x="6948264" y="3933056"/>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63149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sk-SK" sz="1500" i="1" smtClean="0">
                <a:ln w="9525">
                  <a:noFill/>
                  <a:prstDash val="solid"/>
                </a:ln>
                <a:solidFill>
                  <a:schemeClr val="accent6">
                    <a:lumMod val="50000"/>
                  </a:schemeClr>
                </a:solidFill>
                <a:latin typeface="Nadianne" panose="03020902050305070206" pitchFamily="66" charset="0"/>
                <a:cs typeface="Arial" charset="0"/>
              </a:rPr>
              <a:t>Kösice </a:t>
            </a:r>
            <a:r>
              <a:rPr lang="sk-SK" sz="1500" i="1">
                <a:ln w="9525">
                  <a:noFill/>
                  <a:prstDash val="solid"/>
                </a:ln>
                <a:solidFill>
                  <a:schemeClr val="accent6">
                    <a:lumMod val="50000"/>
                  </a:schemeClr>
                </a:solidFill>
                <a:latin typeface="Nadianne" panose="03020902050305070206" pitchFamily="66" charset="0"/>
                <a:cs typeface="Arial" charset="0"/>
              </a:rPr>
              <a:t>yaklaşık 240.000 nüfusu ile Slovakya’nın 2. büyük şehridir. 2013 yılında Avrupa’nın Kültür Başkenti olmuştur.</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İlk </a:t>
            </a:r>
            <a:r>
              <a:rPr lang="sk-SK" sz="1500" i="1">
                <a:ln w="9525">
                  <a:noFill/>
                  <a:prstDash val="solid"/>
                </a:ln>
                <a:solidFill>
                  <a:schemeClr val="accent6">
                    <a:lumMod val="50000"/>
                  </a:schemeClr>
                </a:solidFill>
                <a:latin typeface="Nadianne" panose="03020902050305070206" pitchFamily="66" charset="0"/>
                <a:cs typeface="Arial" charset="0"/>
              </a:rPr>
              <a:t>yaşam merkezi izleri Paleolitik dönemin sonlarına kadar gitmektedir. Ilk yazılı referans 1230 yılından gelmektedir.</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Kösice</a:t>
            </a:r>
            <a:r>
              <a:rPr lang="sk-SK" sz="1500" i="1">
                <a:ln w="9525">
                  <a:noFill/>
                  <a:prstDash val="solid"/>
                </a:ln>
                <a:solidFill>
                  <a:schemeClr val="accent6">
                    <a:lumMod val="50000"/>
                  </a:schemeClr>
                </a:solidFill>
                <a:latin typeface="Nadianne" panose="03020902050305070206" pitchFamily="66" charset="0"/>
                <a:cs typeface="Arial" charset="0"/>
              </a:rPr>
              <a:t>, Slovakya’nın ‘Ore Dağları’nın doğu kenarında Hornád nehri kıyısında </a:t>
            </a:r>
            <a:r>
              <a:rPr lang="sk-SK" sz="1500" i="1" smtClean="0">
                <a:ln w="9525">
                  <a:noFill/>
                  <a:prstDash val="solid"/>
                </a:ln>
                <a:solidFill>
                  <a:schemeClr val="accent6">
                    <a:lumMod val="50000"/>
                  </a:schemeClr>
                </a:solidFill>
                <a:latin typeface="Nadianne" panose="03020902050305070206" pitchFamily="66" charset="0"/>
                <a:cs typeface="Arial" charset="0"/>
              </a:rPr>
              <a:t>konumlanmış olup</a:t>
            </a:r>
            <a:r>
              <a:rPr lang="sk-SK" sz="1500" i="1">
                <a:ln w="9525">
                  <a:noFill/>
                  <a:prstDash val="solid"/>
                </a:ln>
                <a:solidFill>
                  <a:schemeClr val="accent6">
                    <a:lumMod val="50000"/>
                  </a:schemeClr>
                </a:solidFill>
                <a:latin typeface="Nadianne" panose="03020902050305070206" pitchFamily="66" charset="0"/>
                <a:cs typeface="Arial" charset="0"/>
              </a:rPr>
              <a:t>, Doğu Slovakya’nın endüstri, ekonomi ve kültür merkezidir. 3 Üniversite, çok </a:t>
            </a:r>
            <a:r>
              <a:rPr lang="sk-SK" sz="1500" i="1" smtClean="0">
                <a:ln w="9525">
                  <a:noFill/>
                  <a:prstDash val="solid"/>
                </a:ln>
                <a:solidFill>
                  <a:schemeClr val="accent6">
                    <a:lumMod val="50000"/>
                  </a:schemeClr>
                </a:solidFill>
                <a:latin typeface="Nadianne" panose="03020902050305070206" pitchFamily="66" charset="0"/>
                <a:cs typeface="Arial" charset="0"/>
              </a:rPr>
              <a:t>sayıda müze</a:t>
            </a:r>
            <a:r>
              <a:rPr lang="sk-SK" sz="1500" i="1">
                <a:ln w="9525">
                  <a:noFill/>
                  <a:prstDash val="solid"/>
                </a:ln>
                <a:solidFill>
                  <a:schemeClr val="accent6">
                    <a:lumMod val="50000"/>
                  </a:schemeClr>
                </a:solidFill>
                <a:latin typeface="Nadianne" panose="03020902050305070206" pitchFamily="66" charset="0"/>
                <a:cs typeface="Arial" charset="0"/>
              </a:rPr>
              <a:t>, galeri ve tiyatro vardır.</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Şehir </a:t>
            </a:r>
            <a:r>
              <a:rPr lang="sk-SK" sz="1500" i="1">
                <a:ln w="9525">
                  <a:noFill/>
                  <a:prstDash val="solid"/>
                </a:ln>
                <a:solidFill>
                  <a:schemeClr val="accent6">
                    <a:lumMod val="50000"/>
                  </a:schemeClr>
                </a:solidFill>
                <a:latin typeface="Nadianne" panose="03020902050305070206" pitchFamily="66" charset="0"/>
                <a:cs typeface="Arial" charset="0"/>
              </a:rPr>
              <a:t>iyi korunmuş tarihi bir merkezdir ve Slovak şehirleri arasında en büyüğüdür</a:t>
            </a:r>
            <a:r>
              <a:rPr lang="sk-SK" sz="1500" i="1" smtClean="0">
                <a:ln w="9525">
                  <a:noFill/>
                  <a:prstDash val="solid"/>
                </a:ln>
                <a:solidFill>
                  <a:schemeClr val="accent6">
                    <a:lumMod val="50000"/>
                  </a:schemeClr>
                </a:solidFill>
                <a:latin typeface="Nadianne" panose="03020902050305070206" pitchFamily="66" charset="0"/>
                <a:cs typeface="Arial" charset="0"/>
              </a:rPr>
              <a:t>. Miras </a:t>
            </a:r>
            <a:r>
              <a:rPr lang="sk-SK" sz="1500" i="1">
                <a:ln w="9525">
                  <a:noFill/>
                  <a:prstDash val="solid"/>
                </a:ln>
                <a:solidFill>
                  <a:schemeClr val="accent6">
                    <a:lumMod val="50000"/>
                  </a:schemeClr>
                </a:solidFill>
                <a:latin typeface="Nadianne" panose="03020902050305070206" pitchFamily="66" charset="0"/>
                <a:cs typeface="Arial" charset="0"/>
              </a:rPr>
              <a:t>kalan birçok bina koruma altına alınmıştır. Aristokratik saraylar, kiliseler ve kasaba halkının evleri ile çevrili uzun ana cadde yayaların favori bölgesidir</a:t>
            </a:r>
            <a:r>
              <a:rPr lang="sk-SK" sz="1500" i="1" smtClean="0">
                <a:ln w="9525">
                  <a:noFill/>
                  <a:prstDash val="solid"/>
                </a:ln>
                <a:solidFill>
                  <a:schemeClr val="accent6">
                    <a:lumMod val="50000"/>
                  </a:schemeClr>
                </a:solidFill>
                <a:latin typeface="Nadianne" panose="03020902050305070206" pitchFamily="66" charset="0"/>
                <a:cs typeface="Arial" charset="0"/>
              </a:rPr>
              <a:t>.</a:t>
            </a:r>
            <a:endParaRPr lang="sk-SK" sz="1500" i="1">
              <a:ln w="9525">
                <a:noFill/>
                <a:prstDash val="solid"/>
              </a:ln>
              <a:solidFill>
                <a:schemeClr val="accent6">
                  <a:lumMod val="50000"/>
                </a:schemeClr>
              </a:solidFill>
              <a:latin typeface="Nadianne" panose="03020902050305070206" pitchFamily="66" charset="0"/>
              <a:cs typeface="Arial" charset="0"/>
            </a:endParaRPr>
          </a:p>
        </p:txBody>
      </p:sp>
      <p:pic>
        <p:nvPicPr>
          <p:cNvPr id="10" name="Obrázok 9">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116263117"/>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par>
                                <p:cTn id="28" presetID="53" presetClass="entr" presetSubtype="16" fill="hold" nodeType="with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Effect transition="in" filter="fade">
                                      <p:cBhvr>
                                        <p:cTn id="3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az-Cyrl-AZ" sz="2400" i="1" u="sng">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Кошице  </a:t>
            </a:r>
            <a:r>
              <a:rPr lang="sk-SK" sz="2400" i="1" u="sng"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az-Cyrl-AZ" sz="2400" i="1" u="sng">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Словакия</a:t>
            </a:r>
            <a:endParaRPr lang="sk-SK" sz="2400" i="1" u="sng">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az-Cyrl-AZ"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Музыка</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		</a:t>
            </a:r>
            <a:r>
              <a:rPr lang="ru-RU"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неизвестный художник</a:t>
            </a:r>
            <a:endParaRPr lang="sk-SK" sz="1400" i="1">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az-Cyrl-AZ"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Фотографии </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	</a:t>
            </a:r>
            <a:r>
              <a:rPr lang="az-Cyrl-AZ"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частные</a:t>
            </a:r>
            <a:endPar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az-Cyrl-AZ"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Э-почта</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		</a:t>
            </a:r>
            <a:r>
              <a:rPr lang="sk-SK" sz="1400" i="1" smtClean="0">
                <a:ln w="9525">
                  <a:noFill/>
                  <a:prstDash val="solid"/>
                </a:ln>
                <a:solidFill>
                  <a:schemeClr val="accent6">
                    <a:lumMod val="50000"/>
                  </a:schemeClr>
                </a:solidFill>
                <a:latin typeface="Nadianne" panose="03020902050305070206" pitchFamily="66" charset="0"/>
                <a:cs typeface="Arial" charset="0"/>
              </a:rPr>
              <a:t>pista2011@gmail.com </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p>
          <a:p>
            <a:pPr algn="just" fontAlgn="base">
              <a:spcBef>
                <a:spcPct val="0"/>
              </a:spcBef>
              <a:spcAft>
                <a:spcPct val="0"/>
              </a:spcAft>
              <a:defRPr/>
            </a:pPr>
            <a:r>
              <a:rPr lang="az-Cyrl-AZ"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Составил</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rPr>
              <a:t>Steve</a:t>
            </a:r>
          </a:p>
          <a:p>
            <a:pPr algn="just" fontAlgn="base">
              <a:spcBef>
                <a:spcPct val="0"/>
              </a:spcBef>
              <a:spcAft>
                <a:spcPct val="0"/>
              </a:spcAft>
              <a:defRPr/>
            </a:pPr>
            <a:r>
              <a:rPr lang="az-Cyrl-AZ"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Год</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		</a:t>
            </a:r>
            <a:r>
              <a:rPr lang="sk-SK" sz="1400" i="1" smtClean="0">
                <a:ln w="9525">
                  <a:noFill/>
                  <a:prstDash val="solid"/>
                </a:ln>
                <a:solidFill>
                  <a:schemeClr val="accent6">
                    <a:lumMod val="50000"/>
                  </a:schemeClr>
                </a:solidFill>
                <a:latin typeface="Nadianne" panose="03020902050305070206" pitchFamily="66" charset="0"/>
                <a:cs typeface="Arial" charset="0"/>
              </a:rPr>
              <a:t>2015</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az-Cyrl-AZ"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г.</a:t>
            </a:r>
            <a:endPar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sp>
        <p:nvSpPr>
          <p:cNvPr id="6" name="BlokTextu 5"/>
          <p:cNvSpPr txBox="1"/>
          <p:nvPr/>
        </p:nvSpPr>
        <p:spPr>
          <a:xfrm>
            <a:off x="6948264" y="4150860"/>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1003327"/>
            <a:ext cx="7848600" cy="3046988"/>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600" i="1">
                <a:ln w="9525">
                  <a:noFill/>
                  <a:prstDash val="solid"/>
                </a:ln>
                <a:solidFill>
                  <a:srgbClr val="006600"/>
                </a:solidFill>
                <a:latin typeface="Nadianne" panose="03020902050305070206" pitchFamily="66" charset="0"/>
                <a:cs typeface="Arial" charset="0"/>
              </a:rPr>
              <a:t>     </a:t>
            </a:r>
            <a:r>
              <a:rPr lang="ru-RU"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C</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населением около </a:t>
            </a:r>
            <a:r>
              <a:rPr lang="ru-RU"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240 000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жителей Кошице является вторым по величине городом Словакии. В </a:t>
            </a:r>
            <a:r>
              <a:rPr lang="ru-RU"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2013</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году он стал культурной столицей Европы.</a:t>
            </a:r>
          </a:p>
          <a:p>
            <a:pPr algn="just" fontAlgn="base">
              <a:spcBef>
                <a:spcPct val="0"/>
              </a:spcBef>
              <a:spcAft>
                <a:spcPct val="0"/>
              </a:spcAft>
              <a:defRPr/>
            </a:pPr>
            <a:r>
              <a:rPr lang="sk-SK"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Первые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свидетельства о поселении можно проследить до конца палеолита. Первое письменное упоминание датируется </a:t>
            </a:r>
            <a:r>
              <a:rPr lang="ru-RU"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1230</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годом.</a:t>
            </a:r>
          </a:p>
          <a:p>
            <a:pPr algn="just" fontAlgn="base">
              <a:spcBef>
                <a:spcPct val="0"/>
              </a:spcBef>
              <a:spcAft>
                <a:spcPct val="0"/>
              </a:spcAft>
              <a:defRPr/>
            </a:pPr>
            <a:r>
              <a:rPr lang="sk-SK"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Кошице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расположен на реке Горнад на восточной окраине словацких Рудных гор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и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является промышленным, экономическим и культурным центром восточной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Сло</a:t>
            </a:r>
            <a:r>
              <a:rPr lang="sk-SK"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вакии</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В нём находятся  три университета, а также множество музеев, галерей и театров.</a:t>
            </a:r>
          </a:p>
          <a:p>
            <a:pPr algn="just" fontAlgn="base">
              <a:spcBef>
                <a:spcPct val="0"/>
              </a:spcBef>
              <a:spcAft>
                <a:spcPct val="0"/>
              </a:spcAft>
              <a:defRPr/>
            </a:pPr>
            <a:r>
              <a:rPr lang="sk-SK"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В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городе хорошо сохранился исторический центр, который является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крупней</a:t>
            </a:r>
            <a:r>
              <a:rPr lang="sk-SK"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шим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среди словацких городов. Имеется здесь много зданий-памятников старины. Длинную главную улицу с популярной пешеходной зоной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окружают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дворянские дворцы, церкви и мещанские дома</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endPar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pic>
        <p:nvPicPr>
          <p:cNvPr id="10" name="Obrázok 9">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075404487"/>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par>
                                <p:cTn id="28" presetID="53" presetClass="entr" presetSubtype="16" fill="hold" nodeType="with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Effect transition="in" filter="fade">
                                      <p:cBhvr>
                                        <p:cTn id="3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523220"/>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he-IL" sz="2800" b="1" i="1" u="sng" smtClean="0">
                <a:ln w="9525">
                  <a:noFill/>
                  <a:prstDash val="solid"/>
                </a:ln>
                <a:solidFill>
                  <a:schemeClr val="accent6">
                    <a:lumMod val="50000"/>
                  </a:schemeClr>
                </a:solidFill>
                <a:latin typeface="Nadianne" panose="03020902050305070206" pitchFamily="66" charset="0"/>
                <a:cs typeface="Arial" charset="0"/>
              </a:rPr>
              <a:t>קושיצה</a:t>
            </a:r>
            <a:r>
              <a:rPr lang="sk-SK" sz="2800" b="1" i="1" u="sng" smtClean="0">
                <a:ln w="9525">
                  <a:noFill/>
                  <a:prstDash val="solid"/>
                </a:ln>
                <a:solidFill>
                  <a:schemeClr val="accent6">
                    <a:lumMod val="50000"/>
                  </a:schemeClr>
                </a:solidFill>
                <a:latin typeface="Nadianne" panose="03020902050305070206" pitchFamily="66" charset="0"/>
                <a:cs typeface="Arial" charset="0"/>
              </a:rPr>
              <a:t>  </a:t>
            </a:r>
            <a:r>
              <a:rPr lang="he-IL" sz="2800" b="1" i="1" u="sng" smtClean="0">
                <a:ln w="9525">
                  <a:noFill/>
                  <a:prstDash val="solid"/>
                </a:ln>
                <a:solidFill>
                  <a:schemeClr val="accent6">
                    <a:lumMod val="50000"/>
                  </a:schemeClr>
                </a:solidFill>
                <a:latin typeface="Nadianne" panose="03020902050305070206" pitchFamily="66" charset="0"/>
                <a:cs typeface="Arial" charset="0"/>
              </a:rPr>
              <a:t>\ </a:t>
            </a:r>
            <a:r>
              <a:rPr lang="sk-SK" sz="2800" b="1" i="1" u="sng" smtClean="0">
                <a:ln w="9525">
                  <a:noFill/>
                  <a:prstDash val="solid"/>
                </a:ln>
                <a:solidFill>
                  <a:schemeClr val="accent6">
                    <a:lumMod val="50000"/>
                  </a:schemeClr>
                </a:solidFill>
                <a:latin typeface="Nadianne" panose="03020902050305070206" pitchFamily="66" charset="0"/>
                <a:cs typeface="Arial" charset="0"/>
              </a:rPr>
              <a:t> </a:t>
            </a:r>
            <a:r>
              <a:rPr lang="he-IL" sz="2800" b="1" i="1" u="sng" dirty="0" smtClean="0">
                <a:ln w="9525">
                  <a:noFill/>
                  <a:prstDash val="solid"/>
                </a:ln>
                <a:solidFill>
                  <a:schemeClr val="accent6">
                    <a:lumMod val="50000"/>
                  </a:schemeClr>
                </a:solidFill>
                <a:latin typeface="Nadianne" panose="03020902050305070206" pitchFamily="66" charset="0"/>
                <a:cs typeface="Arial" charset="0"/>
              </a:rPr>
              <a:t>סלובקיה</a:t>
            </a:r>
            <a:endParaRPr lang="sk-SK" sz="2800" b="1" i="1" u="sng" dirty="0">
              <a:ln w="9525">
                <a:no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2771800" y="4861673"/>
            <a:ext cx="4572080" cy="1169551"/>
          </a:xfrm>
          <a:prstGeom prst="rect">
            <a:avLst/>
          </a:prstGeom>
          <a:solidFill>
            <a:schemeClr val="bg1">
              <a:alpha val="20000"/>
            </a:schemeClr>
          </a:solidFill>
          <a:effectLst/>
        </p:spPr>
        <p:txBody>
          <a:bodyPr wrap="square">
            <a:spAutoFit/>
          </a:bodyPr>
          <a:lstStyle/>
          <a:p>
            <a:pPr algn="just" rtl="1" fontAlgn="base">
              <a:spcBef>
                <a:spcPct val="0"/>
              </a:spcBef>
              <a:spcAft>
                <a:spcPct val="0"/>
              </a:spcAft>
              <a:defRPr/>
            </a:pP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מוסיקה</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אמן לא ידוע</a:t>
            </a:r>
            <a:endParaRPr lang="sk-SK" sz="1400" i="1" smtClean="0">
              <a:ln w="9525">
                <a:noFill/>
                <a:prstDash val="solid"/>
              </a:ln>
              <a:solidFill>
                <a:schemeClr val="accent6">
                  <a:lumMod val="50000"/>
                </a:schemeClr>
              </a:solidFill>
              <a:latin typeface="Nadianne" panose="03020902050305070206" pitchFamily="66" charset="0"/>
              <a:cs typeface="Arial" charset="0"/>
            </a:endParaRPr>
          </a:p>
          <a:p>
            <a:pPr algn="just" rtl="1" fontAlgn="base">
              <a:spcBef>
                <a:spcPct val="0"/>
              </a:spcBef>
              <a:spcAft>
                <a:spcPct val="0"/>
              </a:spcAft>
              <a:defRPr/>
            </a:pP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תמונות</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פרטיות</a:t>
            </a:r>
            <a:endPar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a:p>
            <a:pPr algn="just" rtl="1" fontAlgn="base">
              <a:spcBef>
                <a:spcPct val="0"/>
              </a:spcBef>
              <a:spcAft>
                <a:spcPct val="0"/>
              </a:spcAft>
              <a:defRPr/>
            </a:pP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אימייל</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rPr>
              <a:t>pista2011@gmail.com </a:t>
            </a:r>
          </a:p>
          <a:p>
            <a:pPr algn="just" rtl="1" fontAlgn="base">
              <a:spcBef>
                <a:spcPct val="0"/>
              </a:spcBef>
              <a:spcAft>
                <a:spcPct val="0"/>
              </a:spcAft>
              <a:defRPr/>
            </a:pPr>
            <a:r>
              <a:rPr lang="he-IL"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סודר על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ידי</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rPr>
              <a:t>Steve</a:t>
            </a:r>
          </a:p>
          <a:p>
            <a:pPr algn="just" rtl="1" fontAlgn="base">
              <a:spcBef>
                <a:spcPct val="0"/>
              </a:spcBef>
              <a:spcAft>
                <a:spcPct val="0"/>
              </a:spcAft>
              <a:defRPr/>
            </a:pP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שנה</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rPr>
              <a:t>2015</a:t>
            </a:r>
          </a:p>
        </p:txBody>
      </p:sp>
      <p:sp>
        <p:nvSpPr>
          <p:cNvPr id="6" name="BlokTextu 5"/>
          <p:cNvSpPr txBox="1"/>
          <p:nvPr/>
        </p:nvSpPr>
        <p:spPr>
          <a:xfrm>
            <a:off x="1691680" y="3933056"/>
            <a:ext cx="991105" cy="307777"/>
          </a:xfrm>
          <a:prstGeom prst="rect">
            <a:avLst/>
          </a:prstGeom>
          <a:noFill/>
        </p:spPr>
        <p:txBody>
          <a:bodyPr wrap="square" rtlCol="0">
            <a:spAutoFit/>
          </a:bodyPr>
          <a:lstStyle/>
          <a:p>
            <a:pPr algn="ctr"/>
            <a:r>
              <a:rPr lang="sk-SK" sz="1400" dirty="0" err="1" smtClean="0"/>
              <a:t>Wikipedia</a:t>
            </a:r>
            <a:endParaRPr lang="sk-SK" sz="1400" dirty="0"/>
          </a:p>
        </p:txBody>
      </p:sp>
      <p:sp>
        <p:nvSpPr>
          <p:cNvPr id="9" name="BlokTextu 8"/>
          <p:cNvSpPr txBox="1"/>
          <p:nvPr/>
        </p:nvSpPr>
        <p:spPr>
          <a:xfrm>
            <a:off x="665224" y="1028403"/>
            <a:ext cx="7848600" cy="2708434"/>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i="1" smtClean="0">
                <a:ln w="9525">
                  <a:solidFill>
                    <a:srgbClr val="006600"/>
                  </a:solidFill>
                  <a:prstDash val="solid"/>
                </a:ln>
                <a:solidFill>
                  <a:srgbClr val="006600"/>
                </a:solidFill>
                <a:latin typeface="Nadianne" panose="03020902050305070206" pitchFamily="66" charset="0"/>
                <a:cs typeface="Arial" charset="0"/>
              </a:rPr>
              <a:t> </a:t>
            </a: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קושיצה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עם אוכלוסייה של כ -240,000 היא העיר השנייה בגודלה בסלובקיה. בשנת 2013 היתה בירת התרבות של אירופה.</a:t>
            </a:r>
          </a:p>
          <a:p>
            <a:pPr algn="just" rtl="1" fontAlgn="base">
              <a:spcBef>
                <a:spcPct val="0"/>
              </a:spcBef>
              <a:spcAft>
                <a:spcPct val="0"/>
              </a:spcAft>
              <a:defRPr/>
            </a:pP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העדויות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הראשונות להתישבות נעוצות בסוף העידן הפליאוליתית. העדות הכתובה הראשונה מגיעה משנת 1230.</a:t>
            </a:r>
          </a:p>
          <a:p>
            <a:pPr algn="just" rtl="1" fontAlgn="base">
              <a:spcBef>
                <a:spcPct val="0"/>
              </a:spcBef>
              <a:spcAft>
                <a:spcPct val="0"/>
              </a:spcAft>
              <a:defRPr/>
            </a:pP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קושיצה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ממוקמת על הנהר </a:t>
            </a:r>
            <a:r>
              <a:rPr lang="sk-SK" sz="1600" i="1">
                <a:ln w="0">
                  <a:solidFill>
                    <a:schemeClr val="accent6">
                      <a:lumMod val="50000"/>
                    </a:schemeClr>
                  </a:solidFill>
                  <a:prstDash val="solid"/>
                </a:ln>
                <a:solidFill>
                  <a:schemeClr val="accent6">
                    <a:lumMod val="50000"/>
                  </a:schemeClr>
                </a:solidFill>
                <a:latin typeface="Nadianne" panose="03020902050305070206" pitchFamily="66" charset="0"/>
                <a:cs typeface="Arial" charset="0"/>
              </a:rPr>
              <a:t>Hornád</a:t>
            </a:r>
            <a:r>
              <a:rPr lang="sk-SK"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בקצה המזרחי של הרי </a:t>
            </a:r>
            <a:r>
              <a:rPr lang="sk-SK"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Ore</a:t>
            </a:r>
            <a:r>
              <a:rPr lang="sk-SK"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הסלובקיים ומהווה את המרכז התעשייתי, כלכלי ותרבותי של מזרח סלובקיה. ישנן שלוש אוניברסיטאות, מוזיאונים רבים, גלריות ותיאטראות.</a:t>
            </a:r>
          </a:p>
          <a:p>
            <a:pPr algn="just" rtl="1" fontAlgn="base">
              <a:spcBef>
                <a:spcPct val="0"/>
              </a:spcBef>
              <a:spcAft>
                <a:spcPct val="0"/>
              </a:spcAft>
              <a:defRPr/>
            </a:pP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בעיר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יש מרכז היסטורי שהשתמר היטב, והיא הגדולה בין ערי סלובקיה. יש הרבה בנייני מורשת מוגנים. הרחוב הראשי הארוך, עטור בארמונות, כנסיות ובתי אצולה של תושבי העיר, הוא אזור אהוב על הולכי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הרגל.</a:t>
            </a:r>
            <a:endPar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9030" y="129886"/>
            <a:ext cx="432000" cy="288000"/>
          </a:xfrm>
          <a:prstGeom prst="rect">
            <a:avLst/>
          </a:prstGeom>
          <a:ln>
            <a:noFill/>
          </a:ln>
          <a:effectLst>
            <a:outerShdw blurRad="292100" dist="139700" dir="2700000" algn="tl" rotWithShape="0">
              <a:srgbClr val="333333">
                <a:alpha val="65000"/>
              </a:srgbClr>
            </a:outerShdw>
          </a:effectLst>
        </p:spPr>
      </p:pic>
      <p:pic>
        <p:nvPicPr>
          <p:cNvPr id="10" name="Obrázok 9">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9881460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anim calcmode="lin" valueType="num">
                                      <p:cBhvr>
                                        <p:cTn id="11" dur="2500" fill="hold"/>
                                        <p:tgtEl>
                                          <p:spTgt spid="9"/>
                                        </p:tgtEl>
                                        <p:attrNameLst>
                                          <p:attrName>ppt_x</p:attrName>
                                        </p:attrNameLst>
                                      </p:cBhvr>
                                      <p:tavLst>
                                        <p:tav tm="0">
                                          <p:val>
                                            <p:strVal val="#ppt_x"/>
                                          </p:val>
                                        </p:tav>
                                        <p:tav tm="100000">
                                          <p:val>
                                            <p:strVal val="#ppt_x"/>
                                          </p:val>
                                        </p:tav>
                                      </p:tavLst>
                                    </p:anim>
                                    <p:anim calcmode="lin" valueType="num">
                                      <p:cBhvr>
                                        <p:cTn id="12" dur="2500" fill="hold"/>
                                        <p:tgtEl>
                                          <p:spTgt spid="9"/>
                                        </p:tgtEl>
                                        <p:attrNameLst>
                                          <p:attrName>ppt_y</p:attrName>
                                        </p:attrNameLst>
                                      </p:cBhvr>
                                      <p:tavLst>
                                        <p:tav tm="0">
                                          <p:val>
                                            <p:strVal val="#ppt_y+.1"/>
                                          </p:val>
                                        </p:tav>
                                        <p:tav tm="100000">
                                          <p:val>
                                            <p:strVal val="#ppt_y"/>
                                          </p:val>
                                        </p:tav>
                                      </p:tavLst>
                                    </p:anim>
                                  </p:childTnLst>
                                </p:cTn>
                              </p:par>
                            </p:childTnLst>
                          </p:cTn>
                        </p:par>
                        <p:par>
                          <p:cTn id="13" fill="hold">
                            <p:stCondLst>
                              <p:cond delay="4500"/>
                            </p:stCondLst>
                            <p:childTnLst>
                              <p:par>
                                <p:cTn id="14" presetID="53" presetClass="entr" presetSubtype="16" fill="hold" grpId="0" nodeType="afterEffect">
                                  <p:stCondLst>
                                    <p:cond delay="100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ppt_w</p:attrName>
                                        </p:attrNameLst>
                                      </p:cBhvr>
                                      <p:tavLst>
                                        <p:tav tm="0">
                                          <p:val>
                                            <p:fltVal val="0"/>
                                          </p:val>
                                        </p:tav>
                                        <p:tav tm="100000">
                                          <p:val>
                                            <p:strVal val="#ppt_w"/>
                                          </p:val>
                                        </p:tav>
                                      </p:tavLst>
                                    </p:anim>
                                    <p:anim calcmode="lin" valueType="num">
                                      <p:cBhvr>
                                        <p:cTn id="17" dur="1000" fill="hold"/>
                                        <p:tgtEl>
                                          <p:spTgt spid="6"/>
                                        </p:tgtEl>
                                        <p:attrNameLst>
                                          <p:attrName>ppt_h</p:attrName>
                                        </p:attrNameLst>
                                      </p:cBhvr>
                                      <p:tavLst>
                                        <p:tav tm="0">
                                          <p:val>
                                            <p:fltVal val="0"/>
                                          </p:val>
                                        </p:tav>
                                        <p:tav tm="100000">
                                          <p:val>
                                            <p:strVal val="#ppt_h"/>
                                          </p:val>
                                        </p:tav>
                                      </p:tavLst>
                                    </p:anim>
                                    <p:animEffect transition="in" filter="fade">
                                      <p:cBhvr>
                                        <p:cTn id="18" dur="1000"/>
                                        <p:tgtEl>
                                          <p:spTgt spid="6"/>
                                        </p:tgtEl>
                                      </p:cBhvr>
                                    </p:animEffect>
                                  </p:childTnLst>
                                </p:cTn>
                              </p:par>
                            </p:childTnLst>
                          </p:cTn>
                        </p:par>
                        <p:par>
                          <p:cTn id="19" fill="hold">
                            <p:stCondLst>
                              <p:cond delay="6500"/>
                            </p:stCondLst>
                            <p:childTnLst>
                              <p:par>
                                <p:cTn id="20" presetID="53" presetClass="entr" presetSubtype="16" fill="hold" grpId="0" nodeType="afterEffect">
                                  <p:stCondLst>
                                    <p:cond delay="2000"/>
                                  </p:stCondLst>
                                  <p:childTnLst>
                                    <p:set>
                                      <p:cBhvr>
                                        <p:cTn id="21" dur="1" fill="hold">
                                          <p:stCondLst>
                                            <p:cond delay="0"/>
                                          </p:stCondLst>
                                        </p:cTn>
                                        <p:tgtEl>
                                          <p:spTgt spid="3"/>
                                        </p:tgtEl>
                                        <p:attrNameLst>
                                          <p:attrName>style.visibility</p:attrName>
                                        </p:attrNameLst>
                                      </p:cBhvr>
                                      <p:to>
                                        <p:strVal val="visible"/>
                                      </p:to>
                                    </p:set>
                                    <p:anim calcmode="lin" valueType="num">
                                      <p:cBhvr>
                                        <p:cTn id="22" dur="2000" fill="hold"/>
                                        <p:tgtEl>
                                          <p:spTgt spid="3"/>
                                        </p:tgtEl>
                                        <p:attrNameLst>
                                          <p:attrName>ppt_w</p:attrName>
                                        </p:attrNameLst>
                                      </p:cBhvr>
                                      <p:tavLst>
                                        <p:tav tm="0">
                                          <p:val>
                                            <p:fltVal val="0"/>
                                          </p:val>
                                        </p:tav>
                                        <p:tav tm="100000">
                                          <p:val>
                                            <p:strVal val="#ppt_w"/>
                                          </p:val>
                                        </p:tav>
                                      </p:tavLst>
                                    </p:anim>
                                    <p:anim calcmode="lin" valueType="num">
                                      <p:cBhvr>
                                        <p:cTn id="23" dur="2000" fill="hold"/>
                                        <p:tgtEl>
                                          <p:spTgt spid="3"/>
                                        </p:tgtEl>
                                        <p:attrNameLst>
                                          <p:attrName>ppt_h</p:attrName>
                                        </p:attrNameLst>
                                      </p:cBhvr>
                                      <p:tavLst>
                                        <p:tav tm="0">
                                          <p:val>
                                            <p:fltVal val="0"/>
                                          </p:val>
                                        </p:tav>
                                        <p:tav tm="100000">
                                          <p:val>
                                            <p:strVal val="#ppt_h"/>
                                          </p:val>
                                        </p:tav>
                                      </p:tavLst>
                                    </p:anim>
                                    <p:animEffect transition="in" filter="fade">
                                      <p:cBhvr>
                                        <p:cTn id="24" dur="2000"/>
                                        <p:tgtEl>
                                          <p:spTgt spid="3"/>
                                        </p:tgtEl>
                                      </p:cBhvr>
                                    </p:animEffect>
                                  </p:childTnLst>
                                </p:cTn>
                              </p:par>
                              <p:par>
                                <p:cTn id="25" presetID="53" presetClass="entr" presetSubtype="16" fill="hold" nodeType="withEffect">
                                  <p:stCondLst>
                                    <p:cond delay="2000"/>
                                  </p:stCondLst>
                                  <p:childTnLst>
                                    <p:set>
                                      <p:cBhvr>
                                        <p:cTn id="26" dur="1" fill="hold">
                                          <p:stCondLst>
                                            <p:cond delay="0"/>
                                          </p:stCondLst>
                                        </p:cTn>
                                        <p:tgtEl>
                                          <p:spTgt spid="18"/>
                                        </p:tgtEl>
                                        <p:attrNameLst>
                                          <p:attrName>style.visibility</p:attrName>
                                        </p:attrNameLst>
                                      </p:cBhvr>
                                      <p:to>
                                        <p:strVal val="visible"/>
                                      </p:to>
                                    </p:set>
                                    <p:anim calcmode="lin" valueType="num">
                                      <p:cBhvr>
                                        <p:cTn id="27" dur="2000" fill="hold"/>
                                        <p:tgtEl>
                                          <p:spTgt spid="18"/>
                                        </p:tgtEl>
                                        <p:attrNameLst>
                                          <p:attrName>ppt_w</p:attrName>
                                        </p:attrNameLst>
                                      </p:cBhvr>
                                      <p:tavLst>
                                        <p:tav tm="0">
                                          <p:val>
                                            <p:fltVal val="0"/>
                                          </p:val>
                                        </p:tav>
                                        <p:tav tm="100000">
                                          <p:val>
                                            <p:strVal val="#ppt_w"/>
                                          </p:val>
                                        </p:tav>
                                      </p:tavLst>
                                    </p:anim>
                                    <p:anim calcmode="lin" valueType="num">
                                      <p:cBhvr>
                                        <p:cTn id="28" dur="2000" fill="hold"/>
                                        <p:tgtEl>
                                          <p:spTgt spid="18"/>
                                        </p:tgtEl>
                                        <p:attrNameLst>
                                          <p:attrName>ppt_h</p:attrName>
                                        </p:attrNameLst>
                                      </p:cBhvr>
                                      <p:tavLst>
                                        <p:tav tm="0">
                                          <p:val>
                                            <p:fltVal val="0"/>
                                          </p:val>
                                        </p:tav>
                                        <p:tav tm="100000">
                                          <p:val>
                                            <p:strVal val="#ppt_h"/>
                                          </p:val>
                                        </p:tav>
                                      </p:tavLst>
                                    </p:anim>
                                    <p:animEffect transition="in" filter="fade">
                                      <p:cBhvr>
                                        <p:cTn id="29" dur="2000"/>
                                        <p:tgtEl>
                                          <p:spTgt spid="18"/>
                                        </p:tgtEl>
                                      </p:cBhvr>
                                    </p:animEffect>
                                  </p:childTnLst>
                                </p:cTn>
                              </p:par>
                              <p:par>
                                <p:cTn id="30" presetID="53" presetClass="entr" presetSubtype="16" fill="hold" nodeType="withEffect">
                                  <p:stCondLst>
                                    <p:cond delay="50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Effect transition="in" filter="fade">
                                      <p:cBhvr>
                                        <p:cTn id="34"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Koszyce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a:t>
            </a: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Słowacja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dirty="0" err="1" smtClean="0">
                <a:ln w="9525">
                  <a:noFill/>
                  <a:prstDash val="solid"/>
                </a:ln>
                <a:solidFill>
                  <a:schemeClr val="accent6">
                    <a:lumMod val="50000"/>
                  </a:schemeClr>
                </a:solidFill>
                <a:latin typeface="Nadianne" panose="03020902050305070206" pitchFamily="66" charset="0"/>
                <a:cs typeface="Arial" charset="0"/>
              </a:rPr>
              <a:t>Muzyka</a:t>
            </a:r>
            <a:r>
              <a:rPr lang="sk-SK" sz="1400" i="1" dirty="0" smtClean="0">
                <a:ln w="9525">
                  <a:noFill/>
                  <a:prstDash val="solid"/>
                </a:ln>
                <a:solidFill>
                  <a:schemeClr val="accent6">
                    <a:lumMod val="50000"/>
                  </a:schemeClr>
                </a:solidFill>
                <a:latin typeface="Nadianne" panose="03020902050305070206" pitchFamily="66" charset="0"/>
                <a:cs typeface="Arial" charset="0"/>
              </a:rPr>
              <a:t> :	</a:t>
            </a:r>
            <a:r>
              <a:rPr lang="sk-SK" sz="1400" i="1" smtClean="0">
                <a:ln w="9525">
                  <a:noFill/>
                  <a:prstDash val="solid"/>
                </a:ln>
                <a:solidFill>
                  <a:schemeClr val="accent6">
                    <a:lumMod val="50000"/>
                  </a:schemeClr>
                </a:solidFill>
                <a:latin typeface="Nadianne" panose="03020902050305070206" pitchFamily="66" charset="0"/>
                <a:cs typeface="Arial" charset="0"/>
              </a:rPr>
              <a:t>	</a:t>
            </a:r>
            <a:r>
              <a:rPr lang="sk-SK" sz="1400" i="1">
                <a:ln w="9525">
                  <a:noFill/>
                  <a:prstDash val="solid"/>
                </a:ln>
                <a:solidFill>
                  <a:schemeClr val="accent6">
                    <a:lumMod val="50000"/>
                  </a:schemeClr>
                </a:solidFill>
                <a:latin typeface="Nadianne" panose="03020902050305070206" pitchFamily="66" charset="0"/>
                <a:cs typeface="Arial" charset="0"/>
              </a:rPr>
              <a:t>nieznany wykonawca</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Fotografie </a:t>
            </a:r>
            <a:r>
              <a:rPr lang="sk-SK" sz="1400" i="1" dirty="0" smtClean="0">
                <a:ln w="9525">
                  <a:noFill/>
                  <a:prstDash val="solid"/>
                </a:ln>
                <a:solidFill>
                  <a:schemeClr val="accent6">
                    <a:lumMod val="50000"/>
                  </a:schemeClr>
                </a:solidFill>
                <a:latin typeface="Nadianne" panose="03020902050305070206" pitchFamily="66" charset="0"/>
                <a:cs typeface="Arial" charset="0"/>
              </a:rPr>
              <a:t>:	</a:t>
            </a:r>
            <a:r>
              <a:rPr lang="sk-SK" sz="1400" i="1" dirty="0" err="1" smtClean="0">
                <a:ln w="9525">
                  <a:noFill/>
                  <a:prstDash val="solid"/>
                </a:ln>
                <a:solidFill>
                  <a:schemeClr val="accent6">
                    <a:lumMod val="50000"/>
                  </a:schemeClr>
                </a:solidFill>
                <a:latin typeface="Nadianne" panose="03020902050305070206" pitchFamily="66" charset="0"/>
                <a:cs typeface="Arial" charset="0"/>
              </a:rPr>
              <a:t>prywatne</a:t>
            </a:r>
            <a:endParaRPr lang="sk-SK" sz="1400" i="1" dirty="0" smtClean="0">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dirty="0" err="1" smtClean="0">
                <a:ln w="9525">
                  <a:noFill/>
                  <a:prstDash val="solid"/>
                </a:ln>
                <a:solidFill>
                  <a:schemeClr val="accent6">
                    <a:lumMod val="50000"/>
                  </a:schemeClr>
                </a:solidFill>
                <a:latin typeface="Nadianne" panose="03020902050305070206" pitchFamily="66" charset="0"/>
                <a:cs typeface="Arial" charset="0"/>
              </a:rPr>
              <a:t>Skompletował</a:t>
            </a:r>
            <a:r>
              <a:rPr lang="sk-SK" sz="1400" i="1" dirty="0" smtClean="0">
                <a:ln w="9525">
                  <a:noFill/>
                  <a:prstDash val="solid"/>
                </a:ln>
                <a:solidFill>
                  <a:schemeClr val="accent6">
                    <a:lumMod val="50000"/>
                  </a:schemeClr>
                </a:solidFill>
                <a:latin typeface="Nadianne" panose="03020902050305070206" pitchFamily="66" charset="0"/>
                <a:cs typeface="Arial" charset="0"/>
              </a:rPr>
              <a:t>  :	</a:t>
            </a:r>
            <a:r>
              <a:rPr lang="sk-SK" sz="1400" i="1" dirty="0" err="1" smtClean="0">
                <a:ln w="9525">
                  <a:noFill/>
                  <a:prstDash val="solid"/>
                </a:ln>
                <a:solidFill>
                  <a:schemeClr val="accent6">
                    <a:lumMod val="50000"/>
                  </a:schemeClr>
                </a:solidFill>
                <a:latin typeface="Nadianne" panose="03020902050305070206" pitchFamily="66" charset="0"/>
                <a:cs typeface="Arial" charset="0"/>
              </a:rPr>
              <a:t>Steve</a:t>
            </a:r>
            <a:endParaRPr lang="sk-SK" sz="1400" i="1" dirty="0" smtClean="0">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chemeClr val="accent6">
                    <a:lumMod val="50000"/>
                  </a:schemeClr>
                </a:solidFill>
                <a:latin typeface="Nadianne" panose="03020902050305070206" pitchFamily="66" charset="0"/>
                <a:cs typeface="Arial" charset="0"/>
              </a:rPr>
              <a:t>Rok :		2015</a:t>
            </a:r>
          </a:p>
        </p:txBody>
      </p:sp>
      <p:sp>
        <p:nvSpPr>
          <p:cNvPr id="6" name="BlokTextu 5"/>
          <p:cNvSpPr txBox="1"/>
          <p:nvPr/>
        </p:nvSpPr>
        <p:spPr>
          <a:xfrm>
            <a:off x="6804248" y="4437112"/>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323987"/>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pl-PL" sz="1500" i="1" smtClean="0">
                <a:ln w="9525">
                  <a:noFill/>
                  <a:prstDash val="solid"/>
                </a:ln>
                <a:solidFill>
                  <a:schemeClr val="accent6">
                    <a:lumMod val="50000"/>
                  </a:schemeClr>
                </a:solidFill>
                <a:latin typeface="Nadianne" panose="03020902050305070206" pitchFamily="66" charset="0"/>
                <a:cs typeface="Arial" charset="0"/>
              </a:rPr>
              <a:t>Koszyce </a:t>
            </a:r>
            <a:r>
              <a:rPr lang="pl-PL" sz="1500" i="1">
                <a:ln w="9525">
                  <a:noFill/>
                  <a:prstDash val="solid"/>
                </a:ln>
                <a:solidFill>
                  <a:schemeClr val="accent6">
                    <a:lumMod val="50000"/>
                  </a:schemeClr>
                </a:solidFill>
                <a:latin typeface="Nadianne" panose="03020902050305070206" pitchFamily="66" charset="0"/>
                <a:cs typeface="Arial" charset="0"/>
              </a:rPr>
              <a:t>z swą </a:t>
            </a:r>
            <a:r>
              <a:rPr lang="pl-PL" sz="1500" i="1" smtClean="0">
                <a:ln w="9525">
                  <a:noFill/>
                  <a:prstDash val="solid"/>
                </a:ln>
                <a:solidFill>
                  <a:schemeClr val="accent6">
                    <a:lumMod val="50000"/>
                  </a:schemeClr>
                </a:solidFill>
                <a:latin typeface="Nadianne" panose="03020902050305070206" pitchFamily="66" charset="0"/>
                <a:cs typeface="Arial" charset="0"/>
              </a:rPr>
              <a:t>liczbą </a:t>
            </a:r>
            <a:r>
              <a:rPr lang="pl-PL" sz="1500" i="1">
                <a:ln w="9525">
                  <a:noFill/>
                  <a:prstDash val="solid"/>
                </a:ln>
                <a:solidFill>
                  <a:schemeClr val="accent6">
                    <a:lumMod val="50000"/>
                  </a:schemeClr>
                </a:solidFill>
                <a:latin typeface="Nadianne" panose="03020902050305070206" pitchFamily="66" charset="0"/>
                <a:cs typeface="Arial" charset="0"/>
              </a:rPr>
              <a:t>około 240 000 obywateli są drugim największym </a:t>
            </a:r>
            <a:r>
              <a:rPr lang="pl-PL" sz="1500" i="1" smtClean="0">
                <a:ln w="9525">
                  <a:noFill/>
                  <a:prstDash val="solid"/>
                </a:ln>
                <a:solidFill>
                  <a:schemeClr val="accent6">
                    <a:lumMod val="50000"/>
                  </a:schemeClr>
                </a:solidFill>
                <a:latin typeface="Nadianne" panose="03020902050305070206" pitchFamily="66" charset="0"/>
                <a:cs typeface="Arial" charset="0"/>
              </a:rPr>
              <a:t>miastem </a:t>
            </a:r>
            <a:r>
              <a:rPr lang="pl-PL" sz="1500" i="1">
                <a:ln w="9525">
                  <a:noFill/>
                  <a:prstDash val="solid"/>
                </a:ln>
                <a:solidFill>
                  <a:schemeClr val="accent6">
                    <a:lumMod val="50000"/>
                  </a:schemeClr>
                </a:solidFill>
                <a:latin typeface="Nadianne" panose="03020902050305070206" pitchFamily="66" charset="0"/>
                <a:cs typeface="Arial" charset="0"/>
              </a:rPr>
              <a:t>na Słowacji. W roku 2013 były one Miastem Kultury Europejskiej.</a:t>
            </a:r>
          </a:p>
          <a:p>
            <a:pPr algn="just" fontAlgn="base">
              <a:spcBef>
                <a:spcPct val="0"/>
              </a:spcBef>
              <a:spcAft>
                <a:spcPct val="0"/>
              </a:spcAft>
              <a:defRPr/>
            </a:pPr>
            <a:r>
              <a:rPr lang="pl-PL" sz="1500" i="1" smtClean="0">
                <a:ln w="9525">
                  <a:noFill/>
                  <a:prstDash val="solid"/>
                </a:ln>
                <a:solidFill>
                  <a:schemeClr val="accent6">
                    <a:lumMod val="50000"/>
                  </a:schemeClr>
                </a:solidFill>
                <a:latin typeface="Nadianne" panose="03020902050305070206" pitchFamily="66" charset="0"/>
                <a:cs typeface="Arial" charset="0"/>
              </a:rPr>
              <a:t>     Pierwsze </a:t>
            </a:r>
            <a:r>
              <a:rPr lang="pl-PL" sz="1500" i="1">
                <a:ln w="9525">
                  <a:noFill/>
                  <a:prstDash val="solid"/>
                </a:ln>
                <a:solidFill>
                  <a:schemeClr val="accent6">
                    <a:lumMod val="50000"/>
                  </a:schemeClr>
                </a:solidFill>
                <a:latin typeface="Nadianne" panose="03020902050305070206" pitchFamily="66" charset="0"/>
                <a:cs typeface="Arial" charset="0"/>
              </a:rPr>
              <a:t>dowody o istnieniu osiedlenia w tym miejscu pochodzą z końca paleolitu. Pierwsza znana wzmianka pisemna o Koszycach pochodzi z roku 1230.</a:t>
            </a:r>
          </a:p>
          <a:p>
            <a:pPr algn="just" fontAlgn="base">
              <a:spcBef>
                <a:spcPct val="0"/>
              </a:spcBef>
              <a:spcAft>
                <a:spcPct val="0"/>
              </a:spcAft>
              <a:defRPr/>
            </a:pPr>
            <a:r>
              <a:rPr lang="pl-PL" sz="1500" i="1" smtClean="0">
                <a:ln w="9525">
                  <a:noFill/>
                  <a:prstDash val="solid"/>
                </a:ln>
                <a:solidFill>
                  <a:schemeClr val="accent6">
                    <a:lumMod val="50000"/>
                  </a:schemeClr>
                </a:solidFill>
                <a:latin typeface="Nadianne" panose="03020902050305070206" pitchFamily="66" charset="0"/>
                <a:cs typeface="Arial" charset="0"/>
              </a:rPr>
              <a:t>     Koszyce </a:t>
            </a:r>
            <a:r>
              <a:rPr lang="pl-PL" sz="1500" i="1">
                <a:ln w="9525">
                  <a:noFill/>
                  <a:prstDash val="solid"/>
                </a:ln>
                <a:solidFill>
                  <a:schemeClr val="accent6">
                    <a:lumMod val="50000"/>
                  </a:schemeClr>
                </a:solidFill>
                <a:latin typeface="Nadianne" panose="03020902050305070206" pitchFamily="66" charset="0"/>
                <a:cs typeface="Arial" charset="0"/>
              </a:rPr>
              <a:t>są położone nad rzeką Hornad, na wschodnim krańcu </a:t>
            </a:r>
            <a:r>
              <a:rPr lang="pl-PL" sz="1500" i="1" smtClean="0">
                <a:ln w="9525">
                  <a:noFill/>
                  <a:prstDash val="solid"/>
                </a:ln>
                <a:solidFill>
                  <a:schemeClr val="accent6">
                    <a:lumMod val="50000"/>
                  </a:schemeClr>
                </a:solidFill>
                <a:latin typeface="Nadianne" panose="03020902050305070206" pitchFamily="66" charset="0"/>
                <a:cs typeface="Arial" charset="0"/>
              </a:rPr>
              <a:t>Słowac-kiego </a:t>
            </a:r>
            <a:r>
              <a:rPr lang="pl-PL" sz="1500" i="1">
                <a:ln w="9525">
                  <a:noFill/>
                  <a:prstDash val="solid"/>
                </a:ln>
                <a:solidFill>
                  <a:schemeClr val="accent6">
                    <a:lumMod val="50000"/>
                  </a:schemeClr>
                </a:solidFill>
                <a:latin typeface="Nadianne" panose="03020902050305070206" pitchFamily="66" charset="0"/>
                <a:cs typeface="Arial" charset="0"/>
              </a:rPr>
              <a:t>Rudogórza, i są ośrodkiem przemysłu, gospodarki i kultury wschodniej Słowacji. W mieście są trzy uniwetsytety, większa ilość muzeum, galerii i teatrów.</a:t>
            </a:r>
          </a:p>
          <a:p>
            <a:pPr algn="just" fontAlgn="base">
              <a:spcBef>
                <a:spcPct val="0"/>
              </a:spcBef>
              <a:spcAft>
                <a:spcPct val="0"/>
              </a:spcAft>
              <a:defRPr/>
            </a:pPr>
            <a:r>
              <a:rPr lang="pl-PL" sz="1500" i="1" smtClean="0">
                <a:ln w="9525">
                  <a:noFill/>
                  <a:prstDash val="solid"/>
                </a:ln>
                <a:solidFill>
                  <a:schemeClr val="accent6">
                    <a:lumMod val="50000"/>
                  </a:schemeClr>
                </a:solidFill>
                <a:latin typeface="Nadianne" panose="03020902050305070206" pitchFamily="66" charset="0"/>
                <a:cs typeface="Arial" charset="0"/>
              </a:rPr>
              <a:t>     W </a:t>
            </a:r>
            <a:r>
              <a:rPr lang="pl-PL" sz="1500" i="1">
                <a:ln w="9525">
                  <a:noFill/>
                  <a:prstDash val="solid"/>
                </a:ln>
                <a:solidFill>
                  <a:schemeClr val="accent6">
                    <a:lumMod val="50000"/>
                  </a:schemeClr>
                </a:solidFill>
                <a:latin typeface="Nadianne" panose="03020902050305070206" pitchFamily="66" charset="0"/>
                <a:cs typeface="Arial" charset="0"/>
              </a:rPr>
              <a:t>Koszycach zostało dobrze zachowane centrum historyczne, które </a:t>
            </a:r>
            <a:r>
              <a:rPr lang="pl-PL" sz="1500" i="1" smtClean="0">
                <a:ln w="9525">
                  <a:noFill/>
                  <a:prstDash val="solid"/>
                </a:ln>
                <a:solidFill>
                  <a:schemeClr val="accent6">
                    <a:lumMod val="50000"/>
                  </a:schemeClr>
                </a:solidFill>
                <a:latin typeface="Nadianne" panose="03020902050305070206" pitchFamily="66" charset="0"/>
                <a:cs typeface="Arial" charset="0"/>
              </a:rPr>
              <a:t>na-leży </a:t>
            </a:r>
            <a:r>
              <a:rPr lang="pl-PL" sz="1500" i="1">
                <a:ln w="9525">
                  <a:noFill/>
                  <a:prstDash val="solid"/>
                </a:ln>
                <a:solidFill>
                  <a:schemeClr val="accent6">
                    <a:lumMod val="50000"/>
                  </a:schemeClr>
                </a:solidFill>
                <a:latin typeface="Nadianne" panose="03020902050305070206" pitchFamily="66" charset="0"/>
                <a:cs typeface="Arial" charset="0"/>
              </a:rPr>
              <a:t>do największych wśród miast na </a:t>
            </a:r>
            <a:r>
              <a:rPr lang="pl-PL" sz="1500" i="1" smtClean="0">
                <a:ln w="9525">
                  <a:noFill/>
                  <a:prstDash val="solid"/>
                </a:ln>
                <a:solidFill>
                  <a:schemeClr val="accent6">
                    <a:lumMod val="50000"/>
                  </a:schemeClr>
                </a:solidFill>
                <a:latin typeface="Nadianne" panose="03020902050305070206" pitchFamily="66" charset="0"/>
                <a:cs typeface="Arial" charset="0"/>
              </a:rPr>
              <a:t>Słowacji</a:t>
            </a:r>
            <a:r>
              <a:rPr lang="pl-PL" sz="1500" i="1">
                <a:ln w="9525">
                  <a:noFill/>
                  <a:prstDash val="solid"/>
                </a:ln>
                <a:solidFill>
                  <a:schemeClr val="accent6">
                    <a:lumMod val="50000"/>
                  </a:schemeClr>
                </a:solidFill>
                <a:latin typeface="Nadianne" panose="03020902050305070206" pitchFamily="66" charset="0"/>
                <a:cs typeface="Arial" charset="0"/>
              </a:rPr>
              <a:t>. Znajduje się w nim duża ilość pamiątek dawnej architektury objętych ochroną. Koło głównej alei, ulubionej strefy ruchu pieszego, stoją </a:t>
            </a:r>
            <a:r>
              <a:rPr lang="pl-PL" sz="1500" i="1" smtClean="0">
                <a:ln w="9525">
                  <a:noFill/>
                  <a:prstDash val="solid"/>
                </a:ln>
                <a:solidFill>
                  <a:schemeClr val="accent6">
                    <a:lumMod val="50000"/>
                  </a:schemeClr>
                </a:solidFill>
                <a:latin typeface="Nadianne" panose="03020902050305070206" pitchFamily="66" charset="0"/>
                <a:cs typeface="Arial" charset="0"/>
              </a:rPr>
              <a:t>dawne </a:t>
            </a:r>
            <a:r>
              <a:rPr lang="pl-PL" sz="1500" i="1">
                <a:ln w="9525">
                  <a:noFill/>
                  <a:prstDash val="solid"/>
                </a:ln>
                <a:solidFill>
                  <a:schemeClr val="accent6">
                    <a:lumMod val="50000"/>
                  </a:schemeClr>
                </a:solidFill>
                <a:latin typeface="Nadianne" panose="03020902050305070206" pitchFamily="66" charset="0"/>
                <a:cs typeface="Arial" charset="0"/>
              </a:rPr>
              <a:t>pałace szlacheckie, kościoły i okazałe </a:t>
            </a:r>
            <a:r>
              <a:rPr lang="pl-PL" sz="1500" i="1" smtClean="0">
                <a:ln w="9525">
                  <a:noFill/>
                  <a:prstDash val="solid"/>
                </a:ln>
                <a:solidFill>
                  <a:schemeClr val="accent6">
                    <a:lumMod val="50000"/>
                  </a:schemeClr>
                </a:solidFill>
                <a:latin typeface="Nadianne" panose="03020902050305070206" pitchFamily="66" charset="0"/>
                <a:cs typeface="Arial" charset="0"/>
              </a:rPr>
              <a:t>ka-mienice </a:t>
            </a:r>
            <a:r>
              <a:rPr lang="pl-PL" sz="1500" i="1">
                <a:ln w="9525">
                  <a:noFill/>
                  <a:prstDash val="solid"/>
                </a:ln>
                <a:solidFill>
                  <a:schemeClr val="accent6">
                    <a:lumMod val="50000"/>
                  </a:schemeClr>
                </a:solidFill>
                <a:latin typeface="Nadianne" panose="03020902050305070206" pitchFamily="66" charset="0"/>
                <a:cs typeface="Arial" charset="0"/>
              </a:rPr>
              <a:t>mieszczan</a:t>
            </a:r>
            <a:r>
              <a:rPr lang="pl-PL" sz="1500" i="1" smtClean="0">
                <a:ln w="9525">
                  <a:noFill/>
                  <a:prstDash val="solid"/>
                </a:ln>
                <a:solidFill>
                  <a:schemeClr val="accent6">
                    <a:lumMod val="50000"/>
                  </a:schemeClr>
                </a:solidFill>
                <a:latin typeface="Nadianne" panose="03020902050305070206" pitchFamily="66" charset="0"/>
                <a:cs typeface="Arial" charset="0"/>
              </a:rPr>
              <a:t>.</a:t>
            </a:r>
            <a:endParaRPr lang="pl-PL" sz="1500" i="1">
              <a:ln w="9525">
                <a:noFill/>
                <a:prstDash val="solid"/>
              </a:ln>
              <a:solidFill>
                <a:schemeClr val="accent6">
                  <a:lumMod val="50000"/>
                </a:schemeClr>
              </a:solidFill>
              <a:latin typeface="Nadianne" panose="03020902050305070206" pitchFamily="66" charset="0"/>
              <a:cs typeface="Arial" charset="0"/>
            </a:endParaRPr>
          </a:p>
        </p:txBody>
      </p:sp>
      <p:pic>
        <p:nvPicPr>
          <p:cNvPr id="10" name="Obrázok 9">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61777284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par>
                                <p:cTn id="28" presetID="53" presetClass="entr" presetSubtype="16" fill="hold" nodeType="with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Effect transition="in" filter="fade">
                                      <p:cBhvr>
                                        <p:cTn id="3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Košice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a:t>
            </a: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Słowacja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dirty="0" err="1" smtClean="0">
                <a:ln w="9525">
                  <a:noFill/>
                  <a:prstDash val="solid"/>
                </a:ln>
                <a:solidFill>
                  <a:srgbClr val="F79646">
                    <a:lumMod val="50000"/>
                  </a:srgbClr>
                </a:solidFill>
                <a:latin typeface="Nadianne" panose="03020902050305070206" pitchFamily="66" charset="0"/>
                <a:cs typeface="Arial" charset="0"/>
              </a:rPr>
              <a:t>Muzyka</a:t>
            </a:r>
            <a:r>
              <a:rPr lang="sk-SK" sz="1400" i="1" dirty="0" smtClean="0">
                <a:ln w="9525">
                  <a:noFill/>
                  <a:prstDash val="solid"/>
                </a:ln>
                <a:solidFill>
                  <a:srgbClr val="F79646">
                    <a:lumMod val="50000"/>
                  </a:srgbClr>
                </a:solidFill>
                <a:latin typeface="Nadianne" panose="03020902050305070206" pitchFamily="66" charset="0"/>
                <a:cs typeface="Arial" charset="0"/>
              </a:rPr>
              <a:t> :	</a:t>
            </a:r>
            <a:r>
              <a:rPr lang="sk-SK" sz="1400" i="1" smtClean="0">
                <a:ln w="9525">
                  <a:noFill/>
                  <a:prstDash val="solid"/>
                </a:ln>
                <a:solidFill>
                  <a:srgbClr val="F79646">
                    <a:lumMod val="50000"/>
                  </a:srgbClr>
                </a:solidFill>
                <a:latin typeface="Nadianne" panose="03020902050305070206" pitchFamily="66" charset="0"/>
                <a:cs typeface="Arial" charset="0"/>
              </a:rPr>
              <a:t>	</a:t>
            </a:r>
            <a:r>
              <a:rPr lang="sk-SK" sz="1400" i="1">
                <a:ln w="9525">
                  <a:noFill/>
                  <a:prstDash val="solid"/>
                </a:ln>
                <a:solidFill>
                  <a:srgbClr val="F79646">
                    <a:lumMod val="50000"/>
                  </a:srgbClr>
                </a:solidFill>
                <a:latin typeface="Nadianne" panose="03020902050305070206" pitchFamily="66" charset="0"/>
                <a:cs typeface="Arial" charset="0"/>
              </a:rPr>
              <a:t>okänd artist</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Fotografie </a:t>
            </a:r>
            <a:r>
              <a:rPr lang="sk-SK" sz="1400" i="1" dirty="0" smtClean="0">
                <a:ln w="9525">
                  <a:noFill/>
                  <a:prstDash val="solid"/>
                </a:ln>
                <a:solidFill>
                  <a:srgbClr val="F79646">
                    <a:lumMod val="50000"/>
                  </a:srgbClr>
                </a:solidFill>
                <a:latin typeface="Nadianne" panose="03020902050305070206" pitchFamily="66" charset="0"/>
                <a:cs typeface="Arial" charset="0"/>
              </a:rPr>
              <a:t>:	</a:t>
            </a:r>
            <a:r>
              <a:rPr lang="sk-SK" sz="1400" i="1" dirty="0" err="1" smtClean="0">
                <a:ln w="9525">
                  <a:noFill/>
                  <a:prstDash val="solid"/>
                </a:ln>
                <a:solidFill>
                  <a:srgbClr val="F79646">
                    <a:lumMod val="50000"/>
                  </a:srgbClr>
                </a:solidFill>
                <a:latin typeface="Nadianne" panose="03020902050305070206" pitchFamily="66" charset="0"/>
                <a:cs typeface="Arial" charset="0"/>
              </a:rPr>
              <a:t>prywatne</a:t>
            </a:r>
            <a:endParaRPr lang="sk-SK" sz="1400" i="1" dirty="0" smtClean="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dirty="0" err="1" smtClean="0">
                <a:ln w="9525">
                  <a:noFill/>
                  <a:prstDash val="solid"/>
                </a:ln>
                <a:solidFill>
                  <a:srgbClr val="F79646">
                    <a:lumMod val="50000"/>
                  </a:srgbClr>
                </a:solidFill>
                <a:latin typeface="Nadianne" panose="03020902050305070206" pitchFamily="66" charset="0"/>
                <a:cs typeface="Arial" charset="0"/>
              </a:rPr>
              <a:t>Skompletował</a:t>
            </a:r>
            <a:r>
              <a:rPr lang="sk-SK" sz="1400" i="1" dirty="0" smtClean="0">
                <a:ln w="9525">
                  <a:noFill/>
                  <a:prstDash val="solid"/>
                </a:ln>
                <a:solidFill>
                  <a:srgbClr val="F79646">
                    <a:lumMod val="50000"/>
                  </a:srgbClr>
                </a:solidFill>
                <a:latin typeface="Nadianne" panose="03020902050305070206" pitchFamily="66" charset="0"/>
                <a:cs typeface="Arial" charset="0"/>
              </a:rPr>
              <a:t>  :	</a:t>
            </a:r>
            <a:r>
              <a:rPr lang="sk-SK" sz="1400" i="1" dirty="0" err="1" smtClean="0">
                <a:ln w="9525">
                  <a:noFill/>
                  <a:prstDash val="solid"/>
                </a:ln>
                <a:solidFill>
                  <a:srgbClr val="F79646">
                    <a:lumMod val="50000"/>
                  </a:srgbClr>
                </a:solidFill>
                <a:latin typeface="Nadianne" panose="03020902050305070206" pitchFamily="66" charset="0"/>
                <a:cs typeface="Arial" charset="0"/>
              </a:rPr>
              <a:t>Steve</a:t>
            </a:r>
            <a:endParaRPr lang="sk-SK" sz="1400" i="1" dirty="0" smtClean="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rgbClr val="F79646">
                    <a:lumMod val="50000"/>
                  </a:srgbClr>
                </a:solidFill>
                <a:latin typeface="Nadianne" panose="03020902050305070206" pitchFamily="66" charset="0"/>
                <a:cs typeface="Arial" charset="0"/>
              </a:rPr>
              <a:t>Rok :		2015</a:t>
            </a:r>
          </a:p>
        </p:txBody>
      </p:sp>
      <p:sp>
        <p:nvSpPr>
          <p:cNvPr id="6" name="BlokTextu 5"/>
          <p:cNvSpPr txBox="1"/>
          <p:nvPr/>
        </p:nvSpPr>
        <p:spPr>
          <a:xfrm>
            <a:off x="6732240" y="3563143"/>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400657"/>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sv-SE" sz="1500" i="1" smtClean="0">
                <a:ln w="9525">
                  <a:noFill/>
                  <a:prstDash val="solid"/>
                </a:ln>
                <a:solidFill>
                  <a:schemeClr val="accent6">
                    <a:lumMod val="50000"/>
                  </a:schemeClr>
                </a:solidFill>
                <a:latin typeface="Nadianne" panose="03020902050305070206" pitchFamily="66" charset="0"/>
                <a:cs typeface="Arial" charset="0"/>
              </a:rPr>
              <a:t>Košice </a:t>
            </a:r>
            <a:r>
              <a:rPr lang="sv-SE" sz="1500" i="1">
                <a:ln w="9525">
                  <a:noFill/>
                  <a:prstDash val="solid"/>
                </a:ln>
                <a:solidFill>
                  <a:schemeClr val="accent6">
                    <a:lumMod val="50000"/>
                  </a:schemeClr>
                </a:solidFill>
                <a:latin typeface="Nadianne" panose="03020902050305070206" pitchFamily="66" charset="0"/>
                <a:cs typeface="Arial" charset="0"/>
              </a:rPr>
              <a:t>med ett invånarantal på ca 240.000 är den näst  största staden i Slovakien. Under 2013 var staden europeisk kulturhuvudstad.</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sv-SE" sz="1500" i="1" smtClean="0">
                <a:ln w="9525">
                  <a:noFill/>
                  <a:prstDash val="solid"/>
                </a:ln>
                <a:solidFill>
                  <a:schemeClr val="accent6">
                    <a:lumMod val="50000"/>
                  </a:schemeClr>
                </a:solidFill>
                <a:latin typeface="Nadianne" panose="03020902050305070206" pitchFamily="66" charset="0"/>
                <a:cs typeface="Arial" charset="0"/>
              </a:rPr>
              <a:t>Första </a:t>
            </a:r>
            <a:r>
              <a:rPr lang="sv-SE" sz="1500" i="1">
                <a:ln w="9525">
                  <a:noFill/>
                  <a:prstDash val="solid"/>
                </a:ln>
                <a:solidFill>
                  <a:schemeClr val="accent6">
                    <a:lumMod val="50000"/>
                  </a:schemeClr>
                </a:solidFill>
                <a:latin typeface="Nadianne" panose="03020902050305070206" pitchFamily="66" charset="0"/>
                <a:cs typeface="Arial" charset="0"/>
              </a:rPr>
              <a:t>bevis om bosättningen är från slutet av äldre stenålder. Första skriftliga anmärkning härstammar från 1230.</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sv-SE" sz="1500" i="1" smtClean="0">
                <a:ln w="9525">
                  <a:noFill/>
                  <a:prstDash val="solid"/>
                </a:ln>
                <a:solidFill>
                  <a:schemeClr val="accent6">
                    <a:lumMod val="50000"/>
                  </a:schemeClr>
                </a:solidFill>
                <a:latin typeface="Nadianne" panose="03020902050305070206" pitchFamily="66" charset="0"/>
                <a:cs typeface="Arial" charset="0"/>
              </a:rPr>
              <a:t>Košice </a:t>
            </a:r>
            <a:r>
              <a:rPr lang="sv-SE" sz="1500" i="1">
                <a:ln w="9525">
                  <a:noFill/>
                  <a:prstDash val="solid"/>
                </a:ln>
                <a:solidFill>
                  <a:schemeClr val="accent6">
                    <a:lumMod val="50000"/>
                  </a:schemeClr>
                </a:solidFill>
                <a:latin typeface="Nadianne" panose="03020902050305070206" pitchFamily="66" charset="0"/>
                <a:cs typeface="Arial" charset="0"/>
              </a:rPr>
              <a:t>ligger vid Hornad floden i östra udden av Slovakiska Malmbergen och är en industriell, ekonomisk och kulturell centrum av östra Slovakien. I staden finns tre universitet, flera museer, gallerier och teatrar.</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sv-SE" sz="1500" i="1" smtClean="0">
                <a:ln w="9525">
                  <a:noFill/>
                  <a:prstDash val="solid"/>
                </a:ln>
                <a:solidFill>
                  <a:schemeClr val="accent6">
                    <a:lumMod val="50000"/>
                  </a:schemeClr>
                </a:solidFill>
                <a:latin typeface="Nadianne" panose="03020902050305070206" pitchFamily="66" charset="0"/>
                <a:cs typeface="Arial" charset="0"/>
              </a:rPr>
              <a:t>Staden </a:t>
            </a:r>
            <a:r>
              <a:rPr lang="sv-SE" sz="1500" i="1">
                <a:ln w="9525">
                  <a:noFill/>
                  <a:prstDash val="solid"/>
                </a:ln>
                <a:solidFill>
                  <a:schemeClr val="accent6">
                    <a:lumMod val="50000"/>
                  </a:schemeClr>
                </a:solidFill>
                <a:latin typeface="Nadianne" panose="03020902050305070206" pitchFamily="66" charset="0"/>
                <a:cs typeface="Arial" charset="0"/>
              </a:rPr>
              <a:t>har en väl bevarad historisk stadskärna som är den största bland slovakiska städer. Den långa huvudgatan, omtyckt promenadstråk är kantad av adelspalatsen, kyrkor och borgarhusen</a:t>
            </a:r>
            <a:r>
              <a:rPr lang="sv-SE" sz="1500" i="1" smtClean="0">
                <a:ln w="9525">
                  <a:noFill/>
                  <a:prstDash val="solid"/>
                </a:ln>
                <a:solidFill>
                  <a:schemeClr val="accent6">
                    <a:lumMod val="50000"/>
                  </a:schemeClr>
                </a:solidFill>
                <a:latin typeface="Nadianne" panose="03020902050305070206" pitchFamily="66" charset="0"/>
                <a:cs typeface="Arial" charset="0"/>
              </a:rPr>
              <a:t>.</a:t>
            </a:r>
            <a:endParaRPr lang="sv-SE" sz="1500" i="1">
              <a:ln w="9525">
                <a:noFill/>
                <a:prstDash val="solid"/>
              </a:ln>
              <a:solidFill>
                <a:schemeClr val="accent6">
                  <a:lumMod val="50000"/>
                </a:schemeClr>
              </a:solidFill>
              <a:latin typeface="Nadianne" panose="03020902050305070206" pitchFamily="66" charset="0"/>
              <a:cs typeface="Arial" charset="0"/>
            </a:endParaRPr>
          </a:p>
        </p:txBody>
      </p:sp>
      <p:pic>
        <p:nvPicPr>
          <p:cNvPr id="10" name="Obrázok 9">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26662063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par>
                                <p:cTn id="28" presetID="53" presetClass="entr" presetSubtype="16" fill="hold" nodeType="with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Effect transition="in" filter="fade">
                                      <p:cBhvr>
                                        <p:cTn id="3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254"/>
            <a:ext cx="17442180" cy="6869254"/>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4" name="Skupina 3"/>
          <p:cNvGrpSpPr/>
          <p:nvPr/>
        </p:nvGrpSpPr>
        <p:grpSpPr>
          <a:xfrm>
            <a:off x="285261" y="188640"/>
            <a:ext cx="1293796" cy="369332"/>
            <a:chOff x="323528" y="6309319"/>
            <a:chExt cx="1656184" cy="369332"/>
          </a:xfrm>
        </p:grpSpPr>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7" name="BlokTextu 6"/>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Panorama</a:t>
              </a:r>
              <a:endParaRPr lang="sk-SK">
                <a:latin typeface="EckmaDEE" pitchFamily="2" charset="0"/>
              </a:endParaRPr>
            </a:p>
          </p:txBody>
        </p:sp>
      </p:grpSp>
    </p:spTree>
    <p:extLst>
      <p:ext uri="{BB962C8B-B14F-4D97-AF65-F5344CB8AC3E}">
        <p14:creationId xmlns:p14="http://schemas.microsoft.com/office/powerpoint/2010/main" val="1933348716"/>
      </p:ext>
    </p:extLst>
  </p:cSld>
  <p:clrMapOvr>
    <a:masterClrMapping/>
  </p:clrMapOvr>
  <mc:AlternateContent xmlns:mc="http://schemas.openxmlformats.org/markup-compatibility/2006" xmlns:p14="http://schemas.microsoft.com/office/powerpoint/2010/main">
    <mc:Choice Requires="p14">
      <p:transition spd="slow" p14:dur="3000" advClick="0" advTm="42000">
        <p14:doors dir="vert"/>
      </p:transition>
    </mc:Choice>
    <mc:Fallback xmlns="">
      <p:transition spd="slow" advClick="0"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10000" decel="10000" fill="hold" nodeType="withEffect">
                                  <p:stCondLst>
                                    <p:cond delay="250"/>
                                  </p:stCondLst>
                                  <p:childTnLst>
                                    <p:animMotion origin="layout" path="M 2.5E-6 -1.48148E-6 L -0.90972 -0.0044 " pathEditMode="relative" rAng="0" ptsTypes="AA">
                                      <p:cBhvr>
                                        <p:cTn id="6" dur="40000" fill="hold"/>
                                        <p:tgtEl>
                                          <p:spTgt spid="5"/>
                                        </p:tgtEl>
                                        <p:attrNameLst>
                                          <p:attrName>ppt_x</p:attrName>
                                          <p:attrName>ppt_y</p:attrName>
                                        </p:attrNameLst>
                                      </p:cBhvr>
                                      <p:rCtr x="-45486" y="-2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326816" y="6249645"/>
            <a:ext cx="1575057"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State Theatre</a:t>
              </a:r>
            </a:p>
          </p:txBody>
        </p:sp>
      </p:grpSp>
    </p:spTree>
    <p:extLst>
      <p:ext uri="{BB962C8B-B14F-4D97-AF65-F5344CB8AC3E}">
        <p14:creationId xmlns:p14="http://schemas.microsoft.com/office/powerpoint/2010/main" val="3841544225"/>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8" name="Skupina 7"/>
          <p:cNvGrpSpPr/>
          <p:nvPr/>
        </p:nvGrpSpPr>
        <p:grpSpPr>
          <a:xfrm>
            <a:off x="243163" y="6309320"/>
            <a:ext cx="1293796" cy="369332"/>
            <a:chOff x="323528" y="6309319"/>
            <a:chExt cx="1656184" cy="369332"/>
          </a:xfrm>
        </p:grpSpPr>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3" name="BlokTextu 2"/>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Main Street</a:t>
              </a:r>
              <a:endParaRPr lang="sk-SK">
                <a:latin typeface="EckmaDEE" pitchFamily="2" charset="0"/>
              </a:endParaRPr>
            </a:p>
          </p:txBody>
        </p:sp>
      </p:grpSp>
    </p:spTree>
    <p:extLst>
      <p:ext uri="{BB962C8B-B14F-4D97-AF65-F5344CB8AC3E}">
        <p14:creationId xmlns:p14="http://schemas.microsoft.com/office/powerpoint/2010/main" val="755037221"/>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6660232" y="188640"/>
            <a:ext cx="2232248"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St.Elizabeth Cathedral</a:t>
              </a:r>
              <a:endParaRPr lang="sk-SK">
                <a:latin typeface="EckmaDEE" pitchFamily="2" charset="0"/>
              </a:endParaRPr>
            </a:p>
          </p:txBody>
        </p:sp>
      </p:grpSp>
    </p:spTree>
    <p:extLst>
      <p:ext uri="{BB962C8B-B14F-4D97-AF65-F5344CB8AC3E}">
        <p14:creationId xmlns:p14="http://schemas.microsoft.com/office/powerpoint/2010/main" val="3536386404"/>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pic>
        <p:nvPicPr>
          <p:cNvPr id="7" name="Obrázo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1" y="0"/>
            <a:ext cx="4512564" cy="6858000"/>
          </a:xfrm>
          <a:prstGeom prst="rect">
            <a:avLst/>
          </a:prstGeom>
        </p:spPr>
      </p:pic>
      <p:pic>
        <p:nvPicPr>
          <p:cNvPr id="8" name="Obrázo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2" y="-1"/>
            <a:ext cx="4512564"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1"/>
            <a:ext cx="4512564" cy="6858000"/>
          </a:xfrm>
          <a:prstGeom prst="rect">
            <a:avLst/>
          </a:prstGeom>
        </p:spPr>
      </p:pic>
      <p:grpSp>
        <p:nvGrpSpPr>
          <p:cNvPr id="10" name="Skupina 9"/>
          <p:cNvGrpSpPr/>
          <p:nvPr/>
        </p:nvGrpSpPr>
        <p:grpSpPr>
          <a:xfrm>
            <a:off x="2555776" y="260648"/>
            <a:ext cx="1824533" cy="369332"/>
            <a:chOff x="323528" y="6309319"/>
            <a:chExt cx="1656184" cy="369332"/>
          </a:xfrm>
        </p:grpSpPr>
        <p:pic>
          <p:nvPicPr>
            <p:cNvPr id="11" name="Obrázok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2" name="BlokTextu 11"/>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St.Michael Chapel</a:t>
              </a:r>
            </a:p>
          </p:txBody>
        </p:sp>
      </p:grpSp>
      <p:grpSp>
        <p:nvGrpSpPr>
          <p:cNvPr id="3" name="Skupina 2"/>
          <p:cNvGrpSpPr/>
          <p:nvPr/>
        </p:nvGrpSpPr>
        <p:grpSpPr>
          <a:xfrm>
            <a:off x="6732240" y="260649"/>
            <a:ext cx="2232248" cy="369332"/>
            <a:chOff x="5004048" y="6205047"/>
            <a:chExt cx="1656184" cy="369332"/>
          </a:xfrm>
        </p:grpSpPr>
        <p:pic>
          <p:nvPicPr>
            <p:cNvPr id="14" name="Obrázok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04048" y="6205048"/>
              <a:ext cx="1656184" cy="369331"/>
            </a:xfrm>
            <a:prstGeom prst="rect">
              <a:avLst/>
            </a:prstGeom>
          </p:spPr>
        </p:pic>
        <p:sp>
          <p:nvSpPr>
            <p:cNvPr id="15" name="BlokTextu 14"/>
            <p:cNvSpPr txBox="1"/>
            <p:nvPr/>
          </p:nvSpPr>
          <p:spPr>
            <a:xfrm>
              <a:off x="5094058" y="6205047"/>
              <a:ext cx="1476164" cy="369332"/>
            </a:xfrm>
            <a:prstGeom prst="rect">
              <a:avLst/>
            </a:prstGeom>
            <a:noFill/>
          </p:spPr>
          <p:txBody>
            <a:bodyPr wrap="square" rtlCol="0">
              <a:spAutoFit/>
            </a:bodyPr>
            <a:lstStyle/>
            <a:p>
              <a:pPr algn="ctr"/>
              <a:r>
                <a:rPr lang="sk-SK" smtClean="0">
                  <a:latin typeface="EckmaDEE" pitchFamily="2" charset="0"/>
                </a:rPr>
                <a:t>St.Elizabeth Cathedral</a:t>
              </a:r>
              <a:endParaRPr lang="sk-SK">
                <a:latin typeface="EckmaDEE" pitchFamily="2" charset="0"/>
              </a:endParaRPr>
            </a:p>
          </p:txBody>
        </p:sp>
      </p:grpSp>
    </p:spTree>
    <p:extLst>
      <p:ext uri="{BB962C8B-B14F-4D97-AF65-F5344CB8AC3E}">
        <p14:creationId xmlns:p14="http://schemas.microsoft.com/office/powerpoint/2010/main" val="2049723657"/>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6442248" y="6309320"/>
            <a:ext cx="2471766"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Street near Mikluš Prison</a:t>
              </a:r>
            </a:p>
          </p:txBody>
        </p:sp>
      </p:grpSp>
    </p:spTree>
    <p:extLst>
      <p:ext uri="{BB962C8B-B14F-4D97-AF65-F5344CB8AC3E}">
        <p14:creationId xmlns:p14="http://schemas.microsoft.com/office/powerpoint/2010/main" val="3426880051"/>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524328" y="6309320"/>
            <a:ext cx="1368152"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Main Street</a:t>
              </a:r>
              <a:endParaRPr lang="sk-SK">
                <a:latin typeface="EckmaDEE" pitchFamily="2" charset="0"/>
              </a:endParaRPr>
            </a:p>
          </p:txBody>
        </p:sp>
      </p:grpSp>
    </p:spTree>
    <p:extLst>
      <p:ext uri="{BB962C8B-B14F-4D97-AF65-F5344CB8AC3E}">
        <p14:creationId xmlns:p14="http://schemas.microsoft.com/office/powerpoint/2010/main" val="1953606879"/>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319353" y="260648"/>
            <a:ext cx="2016224"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Holy Trinity Church</a:t>
              </a:r>
            </a:p>
          </p:txBody>
        </p:sp>
      </p:grpSp>
    </p:spTree>
    <p:extLst>
      <p:ext uri="{BB962C8B-B14F-4D97-AF65-F5344CB8AC3E}">
        <p14:creationId xmlns:p14="http://schemas.microsoft.com/office/powerpoint/2010/main" val="2734141682"/>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6917739" y="260648"/>
            <a:ext cx="1974740"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Evangelical Church</a:t>
              </a:r>
              <a:endParaRPr lang="sk-SK">
                <a:latin typeface="EckmaDEE" pitchFamily="2" charset="0"/>
              </a:endParaRPr>
            </a:p>
          </p:txBody>
        </p:sp>
      </p:grpSp>
    </p:spTree>
    <p:extLst>
      <p:ext uri="{BB962C8B-B14F-4D97-AF65-F5344CB8AC3E}">
        <p14:creationId xmlns:p14="http://schemas.microsoft.com/office/powerpoint/2010/main" val="1268639775"/>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6516216" y="6309320"/>
            <a:ext cx="1440160"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White Street</a:t>
              </a:r>
              <a:endParaRPr lang="sk-SK">
                <a:latin typeface="EckmaDEE" pitchFamily="2" charset="0"/>
              </a:endParaRPr>
            </a:p>
          </p:txBody>
        </p:sp>
      </p:grpSp>
    </p:spTree>
    <p:extLst>
      <p:ext uri="{BB962C8B-B14F-4D97-AF65-F5344CB8AC3E}">
        <p14:creationId xmlns:p14="http://schemas.microsoft.com/office/powerpoint/2010/main" val="876710613"/>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pic>
        <p:nvPicPr>
          <p:cNvPr id="7" name="Obrázo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1" y="0"/>
            <a:ext cx="4512564" cy="6858000"/>
          </a:xfrm>
          <a:prstGeom prst="rect">
            <a:avLst/>
          </a:prstGeom>
        </p:spPr>
      </p:pic>
      <p:pic>
        <p:nvPicPr>
          <p:cNvPr id="8" name="Obrázo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2" y="-1"/>
            <a:ext cx="4512564"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1"/>
            <a:ext cx="4512564" cy="6858000"/>
          </a:xfrm>
          <a:prstGeom prst="rect">
            <a:avLst/>
          </a:prstGeom>
        </p:spPr>
      </p:pic>
      <p:grpSp>
        <p:nvGrpSpPr>
          <p:cNvPr id="10" name="Skupina 9"/>
          <p:cNvGrpSpPr/>
          <p:nvPr/>
        </p:nvGrpSpPr>
        <p:grpSpPr>
          <a:xfrm>
            <a:off x="179511" y="6381328"/>
            <a:ext cx="1725373" cy="369332"/>
            <a:chOff x="323528" y="6309319"/>
            <a:chExt cx="1656184" cy="369332"/>
          </a:xfrm>
        </p:grpSpPr>
        <p:pic>
          <p:nvPicPr>
            <p:cNvPr id="11" name="Obrázok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2" name="BlokTextu 11"/>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University Street</a:t>
              </a:r>
              <a:endParaRPr lang="sk-SK">
                <a:latin typeface="EckmaDEE" pitchFamily="2" charset="0"/>
              </a:endParaRPr>
            </a:p>
          </p:txBody>
        </p:sp>
      </p:grpSp>
      <p:grpSp>
        <p:nvGrpSpPr>
          <p:cNvPr id="15" name="Skupina 14"/>
          <p:cNvGrpSpPr/>
          <p:nvPr/>
        </p:nvGrpSpPr>
        <p:grpSpPr>
          <a:xfrm>
            <a:off x="7812360" y="6381328"/>
            <a:ext cx="1206134" cy="369332"/>
            <a:chOff x="323528" y="6309319"/>
            <a:chExt cx="1656184" cy="369332"/>
          </a:xfrm>
        </p:grpSpPr>
        <p:pic>
          <p:nvPicPr>
            <p:cNvPr id="16" name="Obrázok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7" name="BlokTextu 16"/>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Mill Street</a:t>
              </a:r>
              <a:endParaRPr lang="sk-SK">
                <a:latin typeface="EckmaDEE" pitchFamily="2" charset="0"/>
              </a:endParaRPr>
            </a:p>
          </p:txBody>
        </p:sp>
      </p:grpSp>
    </p:spTree>
    <p:extLst>
      <p:ext uri="{BB962C8B-B14F-4D97-AF65-F5344CB8AC3E}">
        <p14:creationId xmlns:p14="http://schemas.microsoft.com/office/powerpoint/2010/main" val="3056307652"/>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164288" y="6381328"/>
            <a:ext cx="1838552"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Old Town Theatre</a:t>
              </a:r>
            </a:p>
          </p:txBody>
        </p:sp>
      </p:grpSp>
    </p:spTree>
    <p:extLst>
      <p:ext uri="{BB962C8B-B14F-4D97-AF65-F5344CB8AC3E}">
        <p14:creationId xmlns:p14="http://schemas.microsoft.com/office/powerpoint/2010/main" val="59552032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253213" y="188640"/>
            <a:ext cx="1293796"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Main Street</a:t>
              </a:r>
              <a:endParaRPr lang="sk-SK">
                <a:latin typeface="EckmaDEE" pitchFamily="2" charset="0"/>
              </a:endParaRPr>
            </a:p>
          </p:txBody>
        </p:sp>
      </p:grpSp>
    </p:spTree>
    <p:extLst>
      <p:ext uri="{BB962C8B-B14F-4D97-AF65-F5344CB8AC3E}">
        <p14:creationId xmlns:p14="http://schemas.microsoft.com/office/powerpoint/2010/main" val="1012551676"/>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685916" y="6309321"/>
            <a:ext cx="1368152"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Main Street</a:t>
              </a:r>
              <a:endParaRPr lang="sk-SK">
                <a:latin typeface="EckmaDEE" pitchFamily="2" charset="0"/>
              </a:endParaRPr>
            </a:p>
          </p:txBody>
        </p:sp>
      </p:grpSp>
    </p:spTree>
    <p:extLst>
      <p:ext uri="{BB962C8B-B14F-4D97-AF65-F5344CB8AC3E}">
        <p14:creationId xmlns:p14="http://schemas.microsoft.com/office/powerpoint/2010/main" val="3411179273"/>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313332" y="260648"/>
            <a:ext cx="2088232"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Holy Trinity Church</a:t>
              </a:r>
            </a:p>
          </p:txBody>
        </p:sp>
      </p:grpSp>
    </p:spTree>
    <p:extLst>
      <p:ext uri="{BB962C8B-B14F-4D97-AF65-F5344CB8AC3E}">
        <p14:creationId xmlns:p14="http://schemas.microsoft.com/office/powerpoint/2010/main" val="1652133568"/>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092280" y="188640"/>
            <a:ext cx="1800200"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Historic City Hall</a:t>
              </a:r>
            </a:p>
          </p:txBody>
        </p:sp>
      </p:grpSp>
    </p:spTree>
    <p:extLst>
      <p:ext uri="{BB962C8B-B14F-4D97-AF65-F5344CB8AC3E}">
        <p14:creationId xmlns:p14="http://schemas.microsoft.com/office/powerpoint/2010/main" val="1163965910"/>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pic>
        <p:nvPicPr>
          <p:cNvPr id="7" name="Obrázo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1" y="0"/>
            <a:ext cx="4512564" cy="6858000"/>
          </a:xfrm>
          <a:prstGeom prst="rect">
            <a:avLst/>
          </a:prstGeom>
        </p:spPr>
      </p:pic>
      <p:pic>
        <p:nvPicPr>
          <p:cNvPr id="8" name="Obrázo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2" y="-1"/>
            <a:ext cx="4512564"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1"/>
            <a:ext cx="4512564" cy="6858000"/>
          </a:xfrm>
          <a:prstGeom prst="rect">
            <a:avLst/>
          </a:prstGeom>
        </p:spPr>
      </p:pic>
      <p:grpSp>
        <p:nvGrpSpPr>
          <p:cNvPr id="10" name="Skupina 9"/>
          <p:cNvGrpSpPr/>
          <p:nvPr/>
        </p:nvGrpSpPr>
        <p:grpSpPr>
          <a:xfrm>
            <a:off x="2555776" y="116632"/>
            <a:ext cx="1800200" cy="369332"/>
            <a:chOff x="323528" y="6309319"/>
            <a:chExt cx="1656184" cy="369332"/>
          </a:xfrm>
        </p:grpSpPr>
        <p:pic>
          <p:nvPicPr>
            <p:cNvPr id="11" name="Obrázok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2" name="BlokTextu 11"/>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Franciscan Church</a:t>
              </a:r>
            </a:p>
          </p:txBody>
        </p:sp>
      </p:grpSp>
      <p:grpSp>
        <p:nvGrpSpPr>
          <p:cNvPr id="13" name="Skupina 12"/>
          <p:cNvGrpSpPr/>
          <p:nvPr/>
        </p:nvGrpSpPr>
        <p:grpSpPr>
          <a:xfrm>
            <a:off x="5148064" y="116632"/>
            <a:ext cx="1412962" cy="369332"/>
            <a:chOff x="323528" y="6309319"/>
            <a:chExt cx="1656184" cy="369332"/>
          </a:xfrm>
        </p:grpSpPr>
        <p:pic>
          <p:nvPicPr>
            <p:cNvPr id="14" name="Obrázok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5" name="BlokTextu 14"/>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Pottery Street</a:t>
              </a:r>
              <a:endParaRPr lang="sk-SK">
                <a:latin typeface="EckmaDEE" pitchFamily="2" charset="0"/>
              </a:endParaRPr>
            </a:p>
          </p:txBody>
        </p:sp>
      </p:grpSp>
    </p:spTree>
    <p:extLst>
      <p:ext uri="{BB962C8B-B14F-4D97-AF65-F5344CB8AC3E}">
        <p14:creationId xmlns:p14="http://schemas.microsoft.com/office/powerpoint/2010/main" val="853503216"/>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315858" y="239286"/>
            <a:ext cx="1440160"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Old City Hall</a:t>
              </a:r>
            </a:p>
          </p:txBody>
        </p:sp>
      </p:grpSp>
    </p:spTree>
    <p:extLst>
      <p:ext uri="{BB962C8B-B14F-4D97-AF65-F5344CB8AC3E}">
        <p14:creationId xmlns:p14="http://schemas.microsoft.com/office/powerpoint/2010/main" val="295770190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5940152" y="260648"/>
            <a:ext cx="2520280"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Greek Catholic Cathedral</a:t>
              </a:r>
            </a:p>
          </p:txBody>
        </p:sp>
      </p:grpSp>
    </p:spTree>
    <p:extLst>
      <p:ext uri="{BB962C8B-B14F-4D97-AF65-F5344CB8AC3E}">
        <p14:creationId xmlns:p14="http://schemas.microsoft.com/office/powerpoint/2010/main" val="2658144426"/>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452320" y="260648"/>
            <a:ext cx="1429985"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Immaculata</a:t>
              </a:r>
              <a:endParaRPr lang="sk-SK">
                <a:latin typeface="EckmaDEE" pitchFamily="2" charset="0"/>
              </a:endParaRPr>
            </a:p>
          </p:txBody>
        </p:sp>
      </p:grpSp>
    </p:spTree>
    <p:extLst>
      <p:ext uri="{BB962C8B-B14F-4D97-AF65-F5344CB8AC3E}">
        <p14:creationId xmlns:p14="http://schemas.microsoft.com/office/powerpoint/2010/main" val="206486977"/>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6685823" y="6309320"/>
            <a:ext cx="2179024"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St.Elizabeth Cathedral</a:t>
              </a:r>
              <a:endParaRPr lang="sk-SK">
                <a:latin typeface="EckmaDEE" pitchFamily="2" charset="0"/>
              </a:endParaRPr>
            </a:p>
          </p:txBody>
        </p:sp>
      </p:grpSp>
    </p:spTree>
    <p:extLst>
      <p:ext uri="{BB962C8B-B14F-4D97-AF65-F5344CB8AC3E}">
        <p14:creationId xmlns:p14="http://schemas.microsoft.com/office/powerpoint/2010/main" val="4014912829"/>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233518" y="260648"/>
            <a:ext cx="1656184"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Butcher‘s Street</a:t>
              </a:r>
              <a:endParaRPr lang="sk-SK">
                <a:latin typeface="EckmaDEE" pitchFamily="2" charset="0"/>
              </a:endParaRPr>
            </a:p>
          </p:txBody>
        </p:sp>
      </p:grpSp>
    </p:spTree>
    <p:extLst>
      <p:ext uri="{BB962C8B-B14F-4D97-AF65-F5344CB8AC3E}">
        <p14:creationId xmlns:p14="http://schemas.microsoft.com/office/powerpoint/2010/main" val="438046213"/>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pic>
        <p:nvPicPr>
          <p:cNvPr id="7" name="Obrázo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1" y="0"/>
            <a:ext cx="4512564" cy="6858000"/>
          </a:xfrm>
          <a:prstGeom prst="rect">
            <a:avLst/>
          </a:prstGeom>
        </p:spPr>
      </p:pic>
      <p:pic>
        <p:nvPicPr>
          <p:cNvPr id="8" name="Obrázo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753" y="-47189"/>
            <a:ext cx="4512564"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1"/>
            <a:ext cx="4512564" cy="6858000"/>
          </a:xfrm>
          <a:prstGeom prst="rect">
            <a:avLst/>
          </a:prstGeom>
        </p:spPr>
      </p:pic>
      <p:grpSp>
        <p:nvGrpSpPr>
          <p:cNvPr id="10" name="Skupina 9"/>
          <p:cNvGrpSpPr/>
          <p:nvPr/>
        </p:nvGrpSpPr>
        <p:grpSpPr>
          <a:xfrm>
            <a:off x="179512" y="188640"/>
            <a:ext cx="1368152" cy="369332"/>
            <a:chOff x="323528" y="6309319"/>
            <a:chExt cx="1656184" cy="369332"/>
          </a:xfrm>
        </p:grpSpPr>
        <p:pic>
          <p:nvPicPr>
            <p:cNvPr id="11" name="Obrázok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2" name="BlokTextu 11"/>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Mill Street</a:t>
              </a:r>
              <a:endParaRPr lang="sk-SK">
                <a:latin typeface="EckmaDEE" pitchFamily="2" charset="0"/>
              </a:endParaRPr>
            </a:p>
          </p:txBody>
        </p:sp>
      </p:grpSp>
      <p:grpSp>
        <p:nvGrpSpPr>
          <p:cNvPr id="13" name="Skupina 12"/>
          <p:cNvGrpSpPr/>
          <p:nvPr/>
        </p:nvGrpSpPr>
        <p:grpSpPr>
          <a:xfrm>
            <a:off x="4860033" y="188640"/>
            <a:ext cx="1296144" cy="369332"/>
            <a:chOff x="323528" y="6309319"/>
            <a:chExt cx="1656184" cy="369332"/>
          </a:xfrm>
        </p:grpSpPr>
        <p:pic>
          <p:nvPicPr>
            <p:cNvPr id="14" name="Obrázok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5" name="BlokTextu 14"/>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Mill Street</a:t>
              </a:r>
              <a:endParaRPr lang="sk-SK">
                <a:latin typeface="EckmaDEE" pitchFamily="2" charset="0"/>
              </a:endParaRPr>
            </a:p>
          </p:txBody>
        </p:sp>
      </p:grpSp>
    </p:spTree>
    <p:extLst>
      <p:ext uri="{BB962C8B-B14F-4D97-AF65-F5344CB8AC3E}">
        <p14:creationId xmlns:p14="http://schemas.microsoft.com/office/powerpoint/2010/main" val="3184055410"/>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308304" y="6309320"/>
            <a:ext cx="1656184"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Tinkler‘s Street</a:t>
              </a:r>
              <a:endParaRPr lang="sk-SK">
                <a:latin typeface="EckmaDEE" pitchFamily="2" charset="0"/>
              </a:endParaRPr>
            </a:p>
          </p:txBody>
        </p:sp>
      </p:grpSp>
    </p:spTree>
    <p:extLst>
      <p:ext uri="{BB962C8B-B14F-4D97-AF65-F5344CB8AC3E}">
        <p14:creationId xmlns:p14="http://schemas.microsoft.com/office/powerpoint/2010/main" val="293200688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231286" y="260648"/>
            <a:ext cx="1566174"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Old City Wall</a:t>
              </a:r>
              <a:endParaRPr lang="sk-SK">
                <a:latin typeface="EckmaDEE" pitchFamily="2" charset="0"/>
              </a:endParaRPr>
            </a:p>
          </p:txBody>
        </p:sp>
      </p:grpSp>
    </p:spTree>
    <p:extLst>
      <p:ext uri="{BB962C8B-B14F-4D97-AF65-F5344CB8AC3E}">
        <p14:creationId xmlns:p14="http://schemas.microsoft.com/office/powerpoint/2010/main" val="90827057"/>
      </p:ext>
    </p:extLst>
  </p:cSld>
  <p:clrMapOvr>
    <a:masterClrMapping/>
  </p:clrMapOvr>
  <mc:AlternateContent xmlns:mc="http://schemas.openxmlformats.org/markup-compatibility/2006" xmlns:p14="http://schemas.microsoft.com/office/powerpoint/2010/main">
    <mc:Choice Requires="p14">
      <p:transition spd="slow" p14:dur="3000" advClick="0" advTm="4000">
        <p:pull/>
      </p:transition>
    </mc:Choice>
    <mc:Fallback xmlns="">
      <p:transition spd="slow" advClick="0" advTm="4000">
        <p:pull/>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308304" y="6309320"/>
            <a:ext cx="1512168"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Pottery Street</a:t>
              </a:r>
            </a:p>
          </p:txBody>
        </p:sp>
      </p:grpSp>
    </p:spTree>
    <p:extLst>
      <p:ext uri="{BB962C8B-B14F-4D97-AF65-F5344CB8AC3E}">
        <p14:creationId xmlns:p14="http://schemas.microsoft.com/office/powerpoint/2010/main" val="972995293"/>
      </p:ext>
    </p:extLst>
  </p:cSld>
  <p:clrMapOvr>
    <a:masterClrMapping/>
  </p:clrMapOvr>
  <mc:AlternateContent xmlns:mc="http://schemas.openxmlformats.org/markup-compatibility/2006" xmlns:p14="http://schemas.microsoft.com/office/powerpoint/2010/main">
    <mc:Choice Requires="p14">
      <p:transition spd="slow" p14:dur="3000" advClick="0" advTm="4000">
        <p:pull/>
      </p:transition>
    </mc:Choice>
    <mc:Fallback xmlns="">
      <p:transition spd="slow" advClick="0" advTm="4000">
        <p:pull/>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239048" y="188640"/>
            <a:ext cx="1838552"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Dominican </a:t>
              </a:r>
              <a:r>
                <a:rPr lang="sk-SK" smtClean="0">
                  <a:latin typeface="EckmaDEE" pitchFamily="2" charset="0"/>
                </a:rPr>
                <a:t>Square</a:t>
              </a:r>
              <a:endParaRPr lang="sk-SK">
                <a:latin typeface="EckmaDEE" pitchFamily="2" charset="0"/>
              </a:endParaRPr>
            </a:p>
          </p:txBody>
        </p:sp>
      </p:grpSp>
    </p:spTree>
    <p:extLst>
      <p:ext uri="{BB962C8B-B14F-4D97-AF65-F5344CB8AC3E}">
        <p14:creationId xmlns:p14="http://schemas.microsoft.com/office/powerpoint/2010/main" val="2444217994"/>
      </p:ext>
    </p:extLst>
  </p:cSld>
  <p:clrMapOvr>
    <a:masterClrMapping/>
  </p:clrMapOvr>
  <mc:AlternateContent xmlns:mc="http://schemas.openxmlformats.org/markup-compatibility/2006" xmlns:p14="http://schemas.microsoft.com/office/powerpoint/2010/main">
    <mc:Choice Requires="p14">
      <p:transition spd="slow" p14:dur="3000" advClick="0" advTm="4000">
        <p:pull/>
      </p:transition>
    </mc:Choice>
    <mc:Fallback xmlns="">
      <p:transition spd="slow" advClick="0" advTm="4000">
        <p:pull/>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pic>
        <p:nvPicPr>
          <p:cNvPr id="7" name="Obrázo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1" y="0"/>
            <a:ext cx="4512564" cy="6858000"/>
          </a:xfrm>
          <a:prstGeom prst="rect">
            <a:avLst/>
          </a:prstGeom>
        </p:spPr>
      </p:pic>
      <p:pic>
        <p:nvPicPr>
          <p:cNvPr id="8" name="Obrázo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2" y="-1"/>
            <a:ext cx="4512564"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1"/>
            <a:ext cx="4512564" cy="6858000"/>
          </a:xfrm>
          <a:prstGeom prst="rect">
            <a:avLst/>
          </a:prstGeom>
        </p:spPr>
      </p:pic>
      <p:grpSp>
        <p:nvGrpSpPr>
          <p:cNvPr id="10" name="Skupina 9"/>
          <p:cNvGrpSpPr/>
          <p:nvPr/>
        </p:nvGrpSpPr>
        <p:grpSpPr>
          <a:xfrm>
            <a:off x="2654338" y="188642"/>
            <a:ext cx="1584176" cy="369332"/>
            <a:chOff x="323528" y="6309319"/>
            <a:chExt cx="1656184" cy="369332"/>
          </a:xfrm>
        </p:grpSpPr>
        <p:pic>
          <p:nvPicPr>
            <p:cNvPr id="11" name="Obrázok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2" name="BlokTextu 11"/>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Urban‘s Tower</a:t>
              </a:r>
              <a:endParaRPr lang="sk-SK">
                <a:latin typeface="EckmaDEE" pitchFamily="2" charset="0"/>
              </a:endParaRPr>
            </a:p>
          </p:txBody>
        </p:sp>
      </p:grpSp>
      <p:grpSp>
        <p:nvGrpSpPr>
          <p:cNvPr id="13" name="Skupina 12"/>
          <p:cNvGrpSpPr/>
          <p:nvPr/>
        </p:nvGrpSpPr>
        <p:grpSpPr>
          <a:xfrm>
            <a:off x="5724128" y="6309320"/>
            <a:ext cx="2531387" cy="369332"/>
            <a:chOff x="323528" y="6309319"/>
            <a:chExt cx="1656184" cy="369332"/>
          </a:xfrm>
        </p:grpSpPr>
        <p:pic>
          <p:nvPicPr>
            <p:cNvPr id="14" name="Obrázok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5" name="BlokTextu 14"/>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Street near Mikluš Prison</a:t>
              </a:r>
            </a:p>
          </p:txBody>
        </p:sp>
      </p:grpSp>
    </p:spTree>
    <p:extLst>
      <p:ext uri="{BB962C8B-B14F-4D97-AF65-F5344CB8AC3E}">
        <p14:creationId xmlns:p14="http://schemas.microsoft.com/office/powerpoint/2010/main" val="2841413364"/>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452320" y="6309320"/>
            <a:ext cx="1451083"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State Theatre</a:t>
              </a:r>
            </a:p>
          </p:txBody>
        </p:sp>
      </p:grpSp>
    </p:spTree>
    <p:extLst>
      <p:ext uri="{BB962C8B-B14F-4D97-AF65-F5344CB8AC3E}">
        <p14:creationId xmlns:p14="http://schemas.microsoft.com/office/powerpoint/2010/main" val="288382969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092280" y="6296016"/>
            <a:ext cx="1872208"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St.Michael Chapel</a:t>
              </a:r>
              <a:endParaRPr lang="sk-SK">
                <a:latin typeface="EckmaDEE" pitchFamily="2" charset="0"/>
              </a:endParaRPr>
            </a:p>
          </p:txBody>
        </p:sp>
      </p:grpSp>
    </p:spTree>
    <p:extLst>
      <p:ext uri="{BB962C8B-B14F-4D97-AF65-F5344CB8AC3E}">
        <p14:creationId xmlns:p14="http://schemas.microsoft.com/office/powerpoint/2010/main" val="1882217466"/>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1475656" y="6381328"/>
            <a:ext cx="1512168"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County House</a:t>
              </a:r>
              <a:endParaRPr lang="sk-SK">
                <a:latin typeface="EckmaDEE" pitchFamily="2" charset="0"/>
              </a:endParaRPr>
            </a:p>
          </p:txBody>
        </p:sp>
      </p:grpSp>
    </p:spTree>
    <p:extLst>
      <p:ext uri="{BB962C8B-B14F-4D97-AF65-F5344CB8AC3E}">
        <p14:creationId xmlns:p14="http://schemas.microsoft.com/office/powerpoint/2010/main" val="4095721216"/>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21551"/>
            <a:ext cx="9144000" cy="6858000"/>
          </a:xfrm>
          <a:prstGeom prst="rect">
            <a:avLst/>
          </a:prstGeom>
        </p:spPr>
      </p:pic>
      <p:grpSp>
        <p:nvGrpSpPr>
          <p:cNvPr id="6" name="Skupina 5"/>
          <p:cNvGrpSpPr/>
          <p:nvPr/>
        </p:nvGrpSpPr>
        <p:grpSpPr>
          <a:xfrm>
            <a:off x="242970" y="6237312"/>
            <a:ext cx="1584176"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Moyzes Street</a:t>
              </a:r>
              <a:endParaRPr lang="sk-SK">
                <a:latin typeface="EckmaDEE" pitchFamily="2" charset="0"/>
              </a:endParaRPr>
            </a:p>
          </p:txBody>
        </p:sp>
      </p:grpSp>
    </p:spTree>
    <p:extLst>
      <p:ext uri="{BB962C8B-B14F-4D97-AF65-F5344CB8AC3E}">
        <p14:creationId xmlns:p14="http://schemas.microsoft.com/office/powerpoint/2010/main" val="2058331030"/>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323528" y="6309320"/>
            <a:ext cx="1566174"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Moyzes Street</a:t>
              </a:r>
              <a:endParaRPr lang="sk-SK">
                <a:latin typeface="EckmaDEE" pitchFamily="2" charset="0"/>
              </a:endParaRPr>
            </a:p>
          </p:txBody>
        </p:sp>
      </p:grpSp>
    </p:spTree>
    <p:extLst>
      <p:ext uri="{BB962C8B-B14F-4D97-AF65-F5344CB8AC3E}">
        <p14:creationId xmlns:p14="http://schemas.microsoft.com/office/powerpoint/2010/main" val="2842656391"/>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740352" y="6381328"/>
            <a:ext cx="1152128"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Mill Street</a:t>
              </a:r>
              <a:endParaRPr lang="sk-SK">
                <a:latin typeface="EckmaDEE" pitchFamily="2" charset="0"/>
              </a:endParaRPr>
            </a:p>
          </p:txBody>
        </p:sp>
      </p:grpSp>
    </p:spTree>
    <p:extLst>
      <p:ext uri="{BB962C8B-B14F-4D97-AF65-F5344CB8AC3E}">
        <p14:creationId xmlns:p14="http://schemas.microsoft.com/office/powerpoint/2010/main" val="961218852"/>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668344" y="6309320"/>
            <a:ext cx="1296144"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Main Street</a:t>
              </a:r>
              <a:endParaRPr lang="sk-SK">
                <a:latin typeface="EckmaDEE" pitchFamily="2" charset="0"/>
              </a:endParaRPr>
            </a:p>
          </p:txBody>
        </p:sp>
      </p:grpSp>
    </p:spTree>
    <p:extLst>
      <p:ext uri="{BB962C8B-B14F-4D97-AF65-F5344CB8AC3E}">
        <p14:creationId xmlns:p14="http://schemas.microsoft.com/office/powerpoint/2010/main" val="2314571745"/>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323528" y="6303445"/>
            <a:ext cx="1728192"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Andrássy Palace</a:t>
              </a:r>
              <a:endParaRPr lang="sk-SK">
                <a:latin typeface="EckmaDEE" pitchFamily="2" charset="0"/>
              </a:endParaRPr>
            </a:p>
          </p:txBody>
        </p:sp>
      </p:grpSp>
    </p:spTree>
    <p:extLst>
      <p:ext uri="{BB962C8B-B14F-4D97-AF65-F5344CB8AC3E}">
        <p14:creationId xmlns:p14="http://schemas.microsoft.com/office/powerpoint/2010/main" val="2427892640"/>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276472" y="6309320"/>
            <a:ext cx="1656184"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Beggar‘s </a:t>
              </a:r>
              <a:r>
                <a:rPr lang="sk-SK">
                  <a:latin typeface="EckmaDEE" pitchFamily="2" charset="0"/>
                </a:rPr>
                <a:t>House</a:t>
              </a:r>
            </a:p>
          </p:txBody>
        </p:sp>
      </p:grpSp>
    </p:spTree>
    <p:extLst>
      <p:ext uri="{BB962C8B-B14F-4D97-AF65-F5344CB8AC3E}">
        <p14:creationId xmlns:p14="http://schemas.microsoft.com/office/powerpoint/2010/main" val="2842910003"/>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pic>
        <p:nvPicPr>
          <p:cNvPr id="7" name="Obrázo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1" y="0"/>
            <a:ext cx="4512564" cy="6858000"/>
          </a:xfrm>
          <a:prstGeom prst="rect">
            <a:avLst/>
          </a:prstGeom>
        </p:spPr>
      </p:pic>
      <p:pic>
        <p:nvPicPr>
          <p:cNvPr id="8" name="Obrázo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2" y="-1"/>
            <a:ext cx="4512564"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1"/>
            <a:ext cx="4512564" cy="6858000"/>
          </a:xfrm>
          <a:prstGeom prst="rect">
            <a:avLst/>
          </a:prstGeom>
        </p:spPr>
      </p:pic>
      <p:grpSp>
        <p:nvGrpSpPr>
          <p:cNvPr id="10" name="Skupina 9"/>
          <p:cNvGrpSpPr/>
          <p:nvPr/>
        </p:nvGrpSpPr>
        <p:grpSpPr>
          <a:xfrm>
            <a:off x="241345" y="188640"/>
            <a:ext cx="1512168" cy="369332"/>
            <a:chOff x="323528" y="6309319"/>
            <a:chExt cx="1656184" cy="369332"/>
          </a:xfrm>
        </p:grpSpPr>
        <p:pic>
          <p:nvPicPr>
            <p:cNvPr id="11" name="Obrázok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2" name="BlokTextu 11"/>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Pottery Street</a:t>
              </a:r>
            </a:p>
          </p:txBody>
        </p:sp>
      </p:grpSp>
      <p:grpSp>
        <p:nvGrpSpPr>
          <p:cNvPr id="13" name="Skupina 12"/>
          <p:cNvGrpSpPr/>
          <p:nvPr/>
        </p:nvGrpSpPr>
        <p:grpSpPr>
          <a:xfrm>
            <a:off x="4842030" y="188641"/>
            <a:ext cx="1656184" cy="369332"/>
            <a:chOff x="323528" y="6309319"/>
            <a:chExt cx="1656184" cy="369332"/>
          </a:xfrm>
        </p:grpSpPr>
        <p:pic>
          <p:nvPicPr>
            <p:cNvPr id="14" name="Obrázok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5" name="BlokTextu 14"/>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University Street</a:t>
              </a:r>
              <a:endParaRPr lang="sk-SK">
                <a:latin typeface="EckmaDEE" pitchFamily="2" charset="0"/>
              </a:endParaRPr>
            </a:p>
          </p:txBody>
        </p:sp>
      </p:grpSp>
    </p:spTree>
    <p:extLst>
      <p:ext uri="{BB962C8B-B14F-4D97-AF65-F5344CB8AC3E}">
        <p14:creationId xmlns:p14="http://schemas.microsoft.com/office/powerpoint/2010/main" val="1953944716"/>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164288" y="188640"/>
            <a:ext cx="1872207"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Old Town Theatre</a:t>
              </a:r>
            </a:p>
          </p:txBody>
        </p:sp>
      </p:grpSp>
    </p:spTree>
    <p:extLst>
      <p:ext uri="{BB962C8B-B14F-4D97-AF65-F5344CB8AC3E}">
        <p14:creationId xmlns:p14="http://schemas.microsoft.com/office/powerpoint/2010/main" val="67616235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188771" y="188640"/>
            <a:ext cx="1358893"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Synagogue</a:t>
              </a:r>
              <a:endParaRPr lang="sk-SK">
                <a:latin typeface="EckmaDEE" pitchFamily="2" charset="0"/>
              </a:endParaRPr>
            </a:p>
          </p:txBody>
        </p:sp>
      </p:grpSp>
    </p:spTree>
    <p:extLst>
      <p:ext uri="{BB962C8B-B14F-4D97-AF65-F5344CB8AC3E}">
        <p14:creationId xmlns:p14="http://schemas.microsoft.com/office/powerpoint/2010/main" val="1984868126"/>
      </p:ext>
    </p:extLst>
  </p:cSld>
  <p:clrMapOvr>
    <a:masterClrMapping/>
  </p:clrMapOvr>
  <mc:AlternateContent xmlns:mc="http://schemas.openxmlformats.org/markup-compatibility/2006" xmlns:p14="http://schemas.microsoft.com/office/powerpoint/2010/main">
    <mc:Choice Requires="p14">
      <p:transition spd="slow" p14:dur="3000" advClick="0" advTm="4000">
        <p:split orient="vert"/>
      </p:transition>
    </mc:Choice>
    <mc:Fallback xmlns="">
      <p:transition spd="slow" advClick="0" advTm="4000">
        <p:split orient="vert"/>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pic>
        <p:nvPicPr>
          <p:cNvPr id="7" name="Obrázo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1" y="0"/>
            <a:ext cx="4512564" cy="6858000"/>
          </a:xfrm>
          <a:prstGeom prst="rect">
            <a:avLst/>
          </a:prstGeom>
        </p:spPr>
      </p:pic>
      <p:pic>
        <p:nvPicPr>
          <p:cNvPr id="8" name="Obrázo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2" y="-1"/>
            <a:ext cx="4512564"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1"/>
            <a:ext cx="4512564" cy="6858000"/>
          </a:xfrm>
          <a:prstGeom prst="rect">
            <a:avLst/>
          </a:prstGeom>
        </p:spPr>
      </p:pic>
      <p:grpSp>
        <p:nvGrpSpPr>
          <p:cNvPr id="10" name="Skupina 9"/>
          <p:cNvGrpSpPr/>
          <p:nvPr/>
        </p:nvGrpSpPr>
        <p:grpSpPr>
          <a:xfrm>
            <a:off x="2915816" y="188642"/>
            <a:ext cx="1401802" cy="369332"/>
            <a:chOff x="323528" y="6309319"/>
            <a:chExt cx="1656184" cy="369332"/>
          </a:xfrm>
        </p:grpSpPr>
        <p:pic>
          <p:nvPicPr>
            <p:cNvPr id="11" name="Obrázok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2" name="BlokTextu 11"/>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Synagogue</a:t>
              </a:r>
              <a:endParaRPr lang="sk-SK">
                <a:latin typeface="EckmaDEE" pitchFamily="2" charset="0"/>
              </a:endParaRPr>
            </a:p>
          </p:txBody>
        </p:sp>
      </p:grpSp>
      <p:grpSp>
        <p:nvGrpSpPr>
          <p:cNvPr id="13" name="Skupina 12"/>
          <p:cNvGrpSpPr/>
          <p:nvPr/>
        </p:nvGrpSpPr>
        <p:grpSpPr>
          <a:xfrm>
            <a:off x="7370137" y="188642"/>
            <a:ext cx="1512168" cy="369332"/>
            <a:chOff x="323528" y="6309319"/>
            <a:chExt cx="1656184" cy="369332"/>
          </a:xfrm>
        </p:grpSpPr>
        <p:pic>
          <p:nvPicPr>
            <p:cNvPr id="14" name="Obrázok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5" name="BlokTextu 14"/>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Jakab Palace</a:t>
              </a:r>
            </a:p>
          </p:txBody>
        </p:sp>
      </p:grpSp>
    </p:spTree>
    <p:extLst>
      <p:ext uri="{BB962C8B-B14F-4D97-AF65-F5344CB8AC3E}">
        <p14:creationId xmlns:p14="http://schemas.microsoft.com/office/powerpoint/2010/main" val="1515803490"/>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260614" y="188640"/>
            <a:ext cx="1157607"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City Park</a:t>
              </a:r>
              <a:endParaRPr lang="sk-SK">
                <a:latin typeface="EckmaDEE" pitchFamily="2" charset="0"/>
              </a:endParaRPr>
            </a:p>
          </p:txBody>
        </p:sp>
      </p:grpSp>
    </p:spTree>
    <p:extLst>
      <p:ext uri="{BB962C8B-B14F-4D97-AF65-F5344CB8AC3E}">
        <p14:creationId xmlns:p14="http://schemas.microsoft.com/office/powerpoint/2010/main" val="194310130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452320" y="188640"/>
            <a:ext cx="1429985"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Jakab Palace</a:t>
              </a:r>
              <a:endParaRPr lang="sk-SK">
                <a:latin typeface="EckmaDEE" pitchFamily="2" charset="0"/>
              </a:endParaRPr>
            </a:p>
          </p:txBody>
        </p:sp>
      </p:grpSp>
    </p:spTree>
    <p:extLst>
      <p:ext uri="{BB962C8B-B14F-4D97-AF65-F5344CB8AC3E}">
        <p14:creationId xmlns:p14="http://schemas.microsoft.com/office/powerpoint/2010/main" val="622312858"/>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Obrázok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pic>
        <p:nvPicPr>
          <p:cNvPr id="21" name="Obrázok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2325742" y="87977"/>
            <a:ext cx="4492515" cy="6858000"/>
          </a:xfrm>
          <a:prstGeom prst="rect">
            <a:avLst/>
          </a:prstGeom>
          <a:effectLst>
            <a:outerShdw blurRad="50800" dist="38100" dir="2700000" algn="tl" rotWithShape="0">
              <a:srgbClr val="F79646">
                <a:lumMod val="50000"/>
                <a:alpha val="40000"/>
              </a:srgbClr>
            </a:outerShdw>
          </a:effectLst>
        </p:spPr>
      </p:pic>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Obdĺžnik 6"/>
          <p:cNvSpPr/>
          <p:nvPr/>
        </p:nvSpPr>
        <p:spPr>
          <a:xfrm rot="253558">
            <a:off x="1856361" y="1687232"/>
            <a:ext cx="92685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Adios</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8" name="Obdĺžnik 7"/>
          <p:cNvSpPr/>
          <p:nvPr/>
        </p:nvSpPr>
        <p:spPr>
          <a:xfrm rot="20641997">
            <a:off x="3133212" y="1859070"/>
            <a:ext cx="1334020"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Goodbye</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9" name="Obdĺžnik 8"/>
          <p:cNvSpPr/>
          <p:nvPr/>
        </p:nvSpPr>
        <p:spPr>
          <a:xfrm rot="313571">
            <a:off x="5795520" y="1799552"/>
            <a:ext cx="1047082"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Hej då</a:t>
            </a:r>
          </a:p>
        </p:txBody>
      </p:sp>
      <p:sp>
        <p:nvSpPr>
          <p:cNvPr id="10" name="Obdĺžnik 9"/>
          <p:cNvSpPr/>
          <p:nvPr/>
        </p:nvSpPr>
        <p:spPr>
          <a:xfrm>
            <a:off x="4765319" y="2234888"/>
            <a:ext cx="963725" cy="400110"/>
          </a:xfrm>
          <a:prstGeom prst="rect">
            <a:avLst/>
          </a:prstGeom>
          <a:noFill/>
          <a:effectLst>
            <a:outerShdw blurRad="50800" dist="38100" dir="2700000" algn="tl" rotWithShape="0">
              <a:prstClr val="black">
                <a:alpha val="40000"/>
              </a:prstClr>
            </a:outerShdw>
          </a:effectLst>
          <a:scene3d>
            <a:camera prst="orthographicFront">
              <a:rot lat="487432" lon="21003158" rev="20905738"/>
            </a:camera>
            <a:lightRig rig="threePt" dir="t"/>
          </a:scene3d>
        </p:spPr>
        <p:txBody>
          <a:bodyPr wrap="none" lIns="91440" tIns="45720" rIns="91440" bIns="45720">
            <a:spAutoFit/>
            <a:sp3d extrusionH="57150">
              <a:bevelT w="38100" h="38100" prst="relaxedInset"/>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Addio</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1" name="Obdĺžnik 10"/>
          <p:cNvSpPr/>
          <p:nvPr/>
        </p:nvSpPr>
        <p:spPr>
          <a:xfrm rot="20674169">
            <a:off x="1706823" y="2486870"/>
            <a:ext cx="1107997" cy="400110"/>
          </a:xfrm>
          <a:prstGeom prst="rect">
            <a:avLst/>
          </a:prstGeom>
          <a:noFill/>
          <a:effectLst>
            <a:outerShdw blurRad="50800" dist="38100" dir="2700000" algn="tl" rotWithShape="0">
              <a:prstClr val="black">
                <a:alpha val="40000"/>
              </a:prstClr>
            </a:outerShdw>
          </a:effectLst>
          <a:scene3d>
            <a:camera prst="orthographicFront">
              <a:rot lat="300000" lon="0" rev="300000"/>
            </a:camera>
            <a:lightRig rig="threePt" dir="t"/>
          </a:scene3d>
        </p:spPr>
        <p:txBody>
          <a:bodyPr wrap="none" lIns="91440" tIns="45720" rIns="91440" bIns="45720">
            <a:spAutoFit/>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Viszlát</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2" name="Obdĺžnik 11"/>
          <p:cNvSpPr/>
          <p:nvPr/>
        </p:nvSpPr>
        <p:spPr>
          <a:xfrm rot="352070">
            <a:off x="3505636" y="2719583"/>
            <a:ext cx="151682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  revoir</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3" name="Obdĺžnik 12"/>
          <p:cNvSpPr/>
          <p:nvPr/>
        </p:nvSpPr>
        <p:spPr>
          <a:xfrm rot="21346037">
            <a:off x="6084508" y="2608930"/>
            <a:ext cx="141737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Güle güle</a:t>
            </a:r>
          </a:p>
        </p:txBody>
      </p:sp>
      <p:sp>
        <p:nvSpPr>
          <p:cNvPr id="14" name="Obdĺžnik 13"/>
          <p:cNvSpPr/>
          <p:nvPr/>
        </p:nvSpPr>
        <p:spPr>
          <a:xfrm rot="253558">
            <a:off x="5214677" y="3249473"/>
            <a:ext cx="171399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Dowidzenia</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5" name="Obdĺžnik 14"/>
          <p:cNvSpPr/>
          <p:nvPr/>
        </p:nvSpPr>
        <p:spPr>
          <a:xfrm rot="21315538">
            <a:off x="2100118" y="3224092"/>
            <a:ext cx="149592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Dovidenia</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6" name="Obdĺžnik 15"/>
          <p:cNvSpPr/>
          <p:nvPr/>
        </p:nvSpPr>
        <p:spPr>
          <a:xfrm rot="21287616">
            <a:off x="3327053" y="3659411"/>
            <a:ext cx="1675459"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az-Cyrl-AZ"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До свидания</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7" name="Obdĺžnik 16"/>
          <p:cNvSpPr/>
          <p:nvPr/>
        </p:nvSpPr>
        <p:spPr>
          <a:xfrm rot="952600">
            <a:off x="6081199" y="3958310"/>
            <a:ext cx="1284454"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Vaarwel</a:t>
            </a:r>
          </a:p>
        </p:txBody>
      </p:sp>
      <p:sp>
        <p:nvSpPr>
          <p:cNvPr id="18" name="Obdĺžnik 17"/>
          <p:cNvSpPr/>
          <p:nvPr/>
        </p:nvSpPr>
        <p:spPr>
          <a:xfrm rot="470071">
            <a:off x="1668702" y="3957152"/>
            <a:ext cx="101021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Adeus</a:t>
            </a:r>
          </a:p>
        </p:txBody>
      </p:sp>
      <p:sp>
        <p:nvSpPr>
          <p:cNvPr id="19" name="Obdĺžnik 18"/>
          <p:cNvSpPr/>
          <p:nvPr/>
        </p:nvSpPr>
        <p:spPr>
          <a:xfrm rot="20953575">
            <a:off x="2358451" y="4486597"/>
            <a:ext cx="254428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Auf  Wiedersehen</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0" name="Obdĺžnik 19"/>
          <p:cNvSpPr/>
          <p:nvPr/>
        </p:nvSpPr>
        <p:spPr>
          <a:xfrm rot="359580">
            <a:off x="4769813" y="4052264"/>
            <a:ext cx="116730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rtl="1"/>
            <a:r>
              <a:rPr lang="he-IL"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להתראות</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2" name="Obdĺžnik 21"/>
          <p:cNvSpPr/>
          <p:nvPr/>
        </p:nvSpPr>
        <p:spPr>
          <a:xfrm rot="21162835">
            <a:off x="6327228" y="4672242"/>
            <a:ext cx="79239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el-GR"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Αντίο</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3" name="Obdĺžnik 22"/>
          <p:cNvSpPr/>
          <p:nvPr/>
        </p:nvSpPr>
        <p:spPr>
          <a:xfrm>
            <a:off x="4010581" y="4869160"/>
            <a:ext cx="177016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La revedere</a:t>
            </a:r>
          </a:p>
        </p:txBody>
      </p:sp>
      <p:pic>
        <p:nvPicPr>
          <p:cNvPr id="29" name="Obrázok 2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76612">
            <a:off x="7999229" y="303572"/>
            <a:ext cx="720695" cy="792086"/>
          </a:xfrm>
          <a:prstGeom prst="rect">
            <a:avLst/>
          </a:prstGeom>
          <a:effectLst>
            <a:outerShdw blurRad="63500" dist="50800" dir="2700000" sx="103000" sy="103000" algn="tl" rotWithShape="0">
              <a:prstClr val="black">
                <a:alpha val="50000"/>
              </a:prstClr>
            </a:outerShdw>
          </a:effectLst>
        </p:spPr>
      </p:pic>
      <p:sp>
        <p:nvSpPr>
          <p:cNvPr id="26" name="BlokTextu 25">
            <a:hlinkClick r:id="rId6"/>
          </p:cNvPr>
          <p:cNvSpPr txBox="1"/>
          <p:nvPr/>
        </p:nvSpPr>
        <p:spPr>
          <a:xfrm>
            <a:off x="720000" y="514950"/>
            <a:ext cx="4229088" cy="369332"/>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algn="ctr"/>
            <a:r>
              <a:rPr lang="sk-SK"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Non-commercial presentation</a:t>
            </a:r>
            <a:endParaRPr lang="sk-SK">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endParaRPr>
          </a:p>
        </p:txBody>
      </p:sp>
      <p:sp>
        <p:nvSpPr>
          <p:cNvPr id="27" name="BlokTextu 26">
            <a:hlinkClick r:id="rId6"/>
          </p:cNvPr>
          <p:cNvSpPr txBox="1"/>
          <p:nvPr/>
        </p:nvSpPr>
        <p:spPr>
          <a:xfrm>
            <a:off x="720000" y="5872404"/>
            <a:ext cx="4229088" cy="584775"/>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algn="ctr"/>
            <a:r>
              <a:rPr lang="sk-SK" sz="1600"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Thank you my friends for your help</a:t>
            </a:r>
          </a:p>
          <a:p>
            <a:pPr algn="ctr"/>
            <a:r>
              <a:rPr lang="sk-SK" sz="160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w</a:t>
            </a:r>
            <a:r>
              <a:rPr lang="sk-SK" sz="1600"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ith the translation</a:t>
            </a:r>
            <a:endParaRPr lang="sk-SK" sz="160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endParaRPr>
          </a:p>
        </p:txBody>
      </p:sp>
      <p:sp>
        <p:nvSpPr>
          <p:cNvPr id="2" name="Obdĺžnik 1"/>
          <p:cNvSpPr/>
          <p:nvPr/>
        </p:nvSpPr>
        <p:spPr>
          <a:xfrm>
            <a:off x="7918865" y="6294645"/>
            <a:ext cx="881421" cy="338554"/>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1600" b="1" spc="50" smtClean="0">
                <a:ln w="11430"/>
                <a:solidFill>
                  <a:srgbClr val="F79646">
                    <a:lumMod val="50000"/>
                  </a:srgbClr>
                </a:solidFill>
                <a:effectLst>
                  <a:outerShdw blurRad="76200" dist="50800" dir="5400000" algn="tl" rotWithShape="0">
                    <a:srgbClr val="000000">
                      <a:alpha val="65000"/>
                    </a:srgbClr>
                  </a:outerShdw>
                </a:effectLst>
                <a:latin typeface="Cooper Std Black" pitchFamily="18" charset="0"/>
              </a:rPr>
              <a:t>EXIT</a:t>
            </a:r>
            <a:endParaRPr lang="sk-SK" sz="1600" b="1" spc="50">
              <a:ln w="11430"/>
              <a:solidFill>
                <a:srgbClr val="F79646">
                  <a:lumMod val="50000"/>
                </a:srgbClr>
              </a:solidFill>
              <a:effectLst>
                <a:outerShdw blurRad="76200" dist="50800" dir="5400000" algn="tl" rotWithShape="0">
                  <a:srgbClr val="000000">
                    <a:alpha val="65000"/>
                  </a:srgbClr>
                </a:outerShdw>
              </a:effectLst>
              <a:latin typeface="Cooper Std Black" pitchFamily="18" charset="0"/>
            </a:endParaRPr>
          </a:p>
        </p:txBody>
      </p:sp>
      <p:sp>
        <p:nvSpPr>
          <p:cNvPr id="4" name="Tlačidlo akcie: Vlastné 3">
            <a:hlinkClick r:id="" action="ppaction://hlinkshowjump?jump=endshow" highlightClick="1"/>
          </p:cNvPr>
          <p:cNvSpPr/>
          <p:nvPr/>
        </p:nvSpPr>
        <p:spPr>
          <a:xfrm>
            <a:off x="7853561" y="6294991"/>
            <a:ext cx="1012029" cy="30368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106774803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500"/>
                                        <p:tgtEl>
                                          <p:spTgt spid="26"/>
                                        </p:tgtEl>
                                      </p:cBhvr>
                                    </p:animEffect>
                                    <p:anim calcmode="lin" valueType="num">
                                      <p:cBhvr>
                                        <p:cTn id="8" dur="1500" fill="hold"/>
                                        <p:tgtEl>
                                          <p:spTgt spid="26"/>
                                        </p:tgtEl>
                                        <p:attrNameLst>
                                          <p:attrName>ppt_x</p:attrName>
                                        </p:attrNameLst>
                                      </p:cBhvr>
                                      <p:tavLst>
                                        <p:tav tm="0">
                                          <p:val>
                                            <p:strVal val="#ppt_x"/>
                                          </p:val>
                                        </p:tav>
                                        <p:tav tm="100000">
                                          <p:val>
                                            <p:strVal val="#ppt_x"/>
                                          </p:val>
                                        </p:tav>
                                      </p:tavLst>
                                    </p:anim>
                                    <p:anim calcmode="lin" valueType="num">
                                      <p:cBhvr>
                                        <p:cTn id="9" dur="1500" fill="hold"/>
                                        <p:tgtEl>
                                          <p:spTgt spid="2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500"/>
                                        <p:tgtEl>
                                          <p:spTgt spid="27"/>
                                        </p:tgtEl>
                                      </p:cBhvr>
                                    </p:animEffect>
                                    <p:anim calcmode="lin" valueType="num">
                                      <p:cBhvr>
                                        <p:cTn id="13" dur="1500" fill="hold"/>
                                        <p:tgtEl>
                                          <p:spTgt spid="27"/>
                                        </p:tgtEl>
                                        <p:attrNameLst>
                                          <p:attrName>ppt_x</p:attrName>
                                        </p:attrNameLst>
                                      </p:cBhvr>
                                      <p:tavLst>
                                        <p:tav tm="0">
                                          <p:val>
                                            <p:strVal val="#ppt_x"/>
                                          </p:val>
                                        </p:tav>
                                        <p:tav tm="100000">
                                          <p:val>
                                            <p:strVal val="#ppt_x"/>
                                          </p:val>
                                        </p:tav>
                                      </p:tavLst>
                                    </p:anim>
                                    <p:anim calcmode="lin" valueType="num">
                                      <p:cBhvr>
                                        <p:cTn id="14" dur="1500" fill="hold"/>
                                        <p:tgtEl>
                                          <p:spTgt spid="27"/>
                                        </p:tgtEl>
                                        <p:attrNameLst>
                                          <p:attrName>ppt_y</p:attrName>
                                        </p:attrNameLst>
                                      </p:cBhvr>
                                      <p:tavLst>
                                        <p:tav tm="0">
                                          <p:val>
                                            <p:strVal val="#ppt_y+.1"/>
                                          </p:val>
                                        </p:tav>
                                        <p:tav tm="100000">
                                          <p:val>
                                            <p:strVal val="#ppt_y"/>
                                          </p:val>
                                        </p:tav>
                                      </p:tavLst>
                                    </p:anim>
                                  </p:childTnLst>
                                </p:cTn>
                              </p:par>
                              <p:par>
                                <p:cTn id="15" presetID="31" presetClass="entr" presetSubtype="0" fill="hold" grpId="0" nodeType="withEffect">
                                  <p:stCondLst>
                                    <p:cond delay="400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fltVal val="0"/>
                                          </p:val>
                                        </p:tav>
                                        <p:tav tm="100000">
                                          <p:val>
                                            <p:strVal val="#ppt_w"/>
                                          </p:val>
                                        </p:tav>
                                      </p:tavLst>
                                    </p:anim>
                                    <p:anim calcmode="lin" valueType="num">
                                      <p:cBhvr>
                                        <p:cTn id="18" dur="2000" fill="hold"/>
                                        <p:tgtEl>
                                          <p:spTgt spid="7"/>
                                        </p:tgtEl>
                                        <p:attrNameLst>
                                          <p:attrName>ppt_h</p:attrName>
                                        </p:attrNameLst>
                                      </p:cBhvr>
                                      <p:tavLst>
                                        <p:tav tm="0">
                                          <p:val>
                                            <p:fltVal val="0"/>
                                          </p:val>
                                        </p:tav>
                                        <p:tav tm="100000">
                                          <p:val>
                                            <p:strVal val="#ppt_h"/>
                                          </p:val>
                                        </p:tav>
                                      </p:tavLst>
                                    </p:anim>
                                    <p:anim calcmode="lin" valueType="num">
                                      <p:cBhvr>
                                        <p:cTn id="19" dur="2000" fill="hold"/>
                                        <p:tgtEl>
                                          <p:spTgt spid="7"/>
                                        </p:tgtEl>
                                        <p:attrNameLst>
                                          <p:attrName>style.rotation</p:attrName>
                                        </p:attrNameLst>
                                      </p:cBhvr>
                                      <p:tavLst>
                                        <p:tav tm="0">
                                          <p:val>
                                            <p:fltVal val="90"/>
                                          </p:val>
                                        </p:tav>
                                        <p:tav tm="100000">
                                          <p:val>
                                            <p:fltVal val="0"/>
                                          </p:val>
                                        </p:tav>
                                      </p:tavLst>
                                    </p:anim>
                                    <p:animEffect transition="in" filter="fade">
                                      <p:cBhvr>
                                        <p:cTn id="20" dur="2000"/>
                                        <p:tgtEl>
                                          <p:spTgt spid="7"/>
                                        </p:tgtEl>
                                      </p:cBhvr>
                                    </p:animEffect>
                                  </p:childTnLst>
                                </p:cTn>
                              </p:par>
                              <p:par>
                                <p:cTn id="21" presetID="31" presetClass="entr" presetSubtype="0" fill="hold" grpId="0" nodeType="withEffect">
                                  <p:stCondLst>
                                    <p:cond delay="45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style.rotation</p:attrName>
                                        </p:attrNameLst>
                                      </p:cBhvr>
                                      <p:tavLst>
                                        <p:tav tm="0">
                                          <p:val>
                                            <p:fltVal val="90"/>
                                          </p:val>
                                        </p:tav>
                                        <p:tav tm="100000">
                                          <p:val>
                                            <p:fltVal val="0"/>
                                          </p:val>
                                        </p:tav>
                                      </p:tavLst>
                                    </p:anim>
                                    <p:animEffect transition="in" filter="fade">
                                      <p:cBhvr>
                                        <p:cTn id="26" dur="2000"/>
                                        <p:tgtEl>
                                          <p:spTgt spid="8"/>
                                        </p:tgtEl>
                                      </p:cBhvr>
                                    </p:animEffect>
                                  </p:childTnLst>
                                </p:cTn>
                              </p:par>
                              <p:par>
                                <p:cTn id="27" presetID="31" presetClass="entr" presetSubtype="0" fill="hold" grpId="0" nodeType="withEffect">
                                  <p:stCondLst>
                                    <p:cond delay="500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ppt_w</p:attrName>
                                        </p:attrNameLst>
                                      </p:cBhvr>
                                      <p:tavLst>
                                        <p:tav tm="0">
                                          <p:val>
                                            <p:fltVal val="0"/>
                                          </p:val>
                                        </p:tav>
                                        <p:tav tm="100000">
                                          <p:val>
                                            <p:strVal val="#ppt_w"/>
                                          </p:val>
                                        </p:tav>
                                      </p:tavLst>
                                    </p:anim>
                                    <p:anim calcmode="lin" valueType="num">
                                      <p:cBhvr>
                                        <p:cTn id="30" dur="2000" fill="hold"/>
                                        <p:tgtEl>
                                          <p:spTgt spid="9"/>
                                        </p:tgtEl>
                                        <p:attrNameLst>
                                          <p:attrName>ppt_h</p:attrName>
                                        </p:attrNameLst>
                                      </p:cBhvr>
                                      <p:tavLst>
                                        <p:tav tm="0">
                                          <p:val>
                                            <p:fltVal val="0"/>
                                          </p:val>
                                        </p:tav>
                                        <p:tav tm="100000">
                                          <p:val>
                                            <p:strVal val="#ppt_h"/>
                                          </p:val>
                                        </p:tav>
                                      </p:tavLst>
                                    </p:anim>
                                    <p:anim calcmode="lin" valueType="num">
                                      <p:cBhvr>
                                        <p:cTn id="31" dur="2000" fill="hold"/>
                                        <p:tgtEl>
                                          <p:spTgt spid="9"/>
                                        </p:tgtEl>
                                        <p:attrNameLst>
                                          <p:attrName>style.rotation</p:attrName>
                                        </p:attrNameLst>
                                      </p:cBhvr>
                                      <p:tavLst>
                                        <p:tav tm="0">
                                          <p:val>
                                            <p:fltVal val="90"/>
                                          </p:val>
                                        </p:tav>
                                        <p:tav tm="100000">
                                          <p:val>
                                            <p:fltVal val="0"/>
                                          </p:val>
                                        </p:tav>
                                      </p:tavLst>
                                    </p:anim>
                                    <p:animEffect transition="in" filter="fade">
                                      <p:cBhvr>
                                        <p:cTn id="32" dur="2000"/>
                                        <p:tgtEl>
                                          <p:spTgt spid="9"/>
                                        </p:tgtEl>
                                      </p:cBhvr>
                                    </p:animEffect>
                                  </p:childTnLst>
                                </p:cTn>
                              </p:par>
                              <p:par>
                                <p:cTn id="33" presetID="31" presetClass="entr" presetSubtype="0" fill="hold" grpId="0" nodeType="withEffect">
                                  <p:stCondLst>
                                    <p:cond delay="5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000" fill="hold"/>
                                        <p:tgtEl>
                                          <p:spTgt spid="10"/>
                                        </p:tgtEl>
                                        <p:attrNameLst>
                                          <p:attrName>ppt_w</p:attrName>
                                        </p:attrNameLst>
                                      </p:cBhvr>
                                      <p:tavLst>
                                        <p:tav tm="0">
                                          <p:val>
                                            <p:fltVal val="0"/>
                                          </p:val>
                                        </p:tav>
                                        <p:tav tm="100000">
                                          <p:val>
                                            <p:strVal val="#ppt_w"/>
                                          </p:val>
                                        </p:tav>
                                      </p:tavLst>
                                    </p:anim>
                                    <p:anim calcmode="lin" valueType="num">
                                      <p:cBhvr>
                                        <p:cTn id="36" dur="2000" fill="hold"/>
                                        <p:tgtEl>
                                          <p:spTgt spid="10"/>
                                        </p:tgtEl>
                                        <p:attrNameLst>
                                          <p:attrName>ppt_h</p:attrName>
                                        </p:attrNameLst>
                                      </p:cBhvr>
                                      <p:tavLst>
                                        <p:tav tm="0">
                                          <p:val>
                                            <p:fltVal val="0"/>
                                          </p:val>
                                        </p:tav>
                                        <p:tav tm="100000">
                                          <p:val>
                                            <p:strVal val="#ppt_h"/>
                                          </p:val>
                                        </p:tav>
                                      </p:tavLst>
                                    </p:anim>
                                    <p:anim calcmode="lin" valueType="num">
                                      <p:cBhvr>
                                        <p:cTn id="37" dur="2000" fill="hold"/>
                                        <p:tgtEl>
                                          <p:spTgt spid="10"/>
                                        </p:tgtEl>
                                        <p:attrNameLst>
                                          <p:attrName>style.rotation</p:attrName>
                                        </p:attrNameLst>
                                      </p:cBhvr>
                                      <p:tavLst>
                                        <p:tav tm="0">
                                          <p:val>
                                            <p:fltVal val="90"/>
                                          </p:val>
                                        </p:tav>
                                        <p:tav tm="100000">
                                          <p:val>
                                            <p:fltVal val="0"/>
                                          </p:val>
                                        </p:tav>
                                      </p:tavLst>
                                    </p:anim>
                                    <p:animEffect transition="in" filter="fade">
                                      <p:cBhvr>
                                        <p:cTn id="38" dur="2000"/>
                                        <p:tgtEl>
                                          <p:spTgt spid="10"/>
                                        </p:tgtEl>
                                      </p:cBhvr>
                                    </p:animEffect>
                                  </p:childTnLst>
                                </p:cTn>
                              </p:par>
                              <p:par>
                                <p:cTn id="39" presetID="31" presetClass="entr" presetSubtype="0" fill="hold" grpId="0" nodeType="withEffect">
                                  <p:stCondLst>
                                    <p:cond delay="6000"/>
                                  </p:stCondLst>
                                  <p:childTnLst>
                                    <p:set>
                                      <p:cBhvr>
                                        <p:cTn id="40" dur="1" fill="hold">
                                          <p:stCondLst>
                                            <p:cond delay="0"/>
                                          </p:stCondLst>
                                        </p:cTn>
                                        <p:tgtEl>
                                          <p:spTgt spid="11"/>
                                        </p:tgtEl>
                                        <p:attrNameLst>
                                          <p:attrName>style.visibility</p:attrName>
                                        </p:attrNameLst>
                                      </p:cBhvr>
                                      <p:to>
                                        <p:strVal val="visible"/>
                                      </p:to>
                                    </p:set>
                                    <p:anim calcmode="lin" valueType="num">
                                      <p:cBhvr>
                                        <p:cTn id="41" dur="2000" fill="hold"/>
                                        <p:tgtEl>
                                          <p:spTgt spid="11"/>
                                        </p:tgtEl>
                                        <p:attrNameLst>
                                          <p:attrName>ppt_w</p:attrName>
                                        </p:attrNameLst>
                                      </p:cBhvr>
                                      <p:tavLst>
                                        <p:tav tm="0">
                                          <p:val>
                                            <p:fltVal val="0"/>
                                          </p:val>
                                        </p:tav>
                                        <p:tav tm="100000">
                                          <p:val>
                                            <p:strVal val="#ppt_w"/>
                                          </p:val>
                                        </p:tav>
                                      </p:tavLst>
                                    </p:anim>
                                    <p:anim calcmode="lin" valueType="num">
                                      <p:cBhvr>
                                        <p:cTn id="42" dur="2000" fill="hold"/>
                                        <p:tgtEl>
                                          <p:spTgt spid="11"/>
                                        </p:tgtEl>
                                        <p:attrNameLst>
                                          <p:attrName>ppt_h</p:attrName>
                                        </p:attrNameLst>
                                      </p:cBhvr>
                                      <p:tavLst>
                                        <p:tav tm="0">
                                          <p:val>
                                            <p:fltVal val="0"/>
                                          </p:val>
                                        </p:tav>
                                        <p:tav tm="100000">
                                          <p:val>
                                            <p:strVal val="#ppt_h"/>
                                          </p:val>
                                        </p:tav>
                                      </p:tavLst>
                                    </p:anim>
                                    <p:anim calcmode="lin" valueType="num">
                                      <p:cBhvr>
                                        <p:cTn id="43" dur="2000" fill="hold"/>
                                        <p:tgtEl>
                                          <p:spTgt spid="11"/>
                                        </p:tgtEl>
                                        <p:attrNameLst>
                                          <p:attrName>style.rotation</p:attrName>
                                        </p:attrNameLst>
                                      </p:cBhvr>
                                      <p:tavLst>
                                        <p:tav tm="0">
                                          <p:val>
                                            <p:fltVal val="90"/>
                                          </p:val>
                                        </p:tav>
                                        <p:tav tm="100000">
                                          <p:val>
                                            <p:fltVal val="0"/>
                                          </p:val>
                                        </p:tav>
                                      </p:tavLst>
                                    </p:anim>
                                    <p:animEffect transition="in" filter="fade">
                                      <p:cBhvr>
                                        <p:cTn id="44" dur="2000"/>
                                        <p:tgtEl>
                                          <p:spTgt spid="11"/>
                                        </p:tgtEl>
                                      </p:cBhvr>
                                    </p:animEffect>
                                  </p:childTnLst>
                                </p:cTn>
                              </p:par>
                              <p:par>
                                <p:cTn id="45" presetID="31" presetClass="entr" presetSubtype="0" fill="hold" grpId="0" nodeType="withEffect">
                                  <p:stCondLst>
                                    <p:cond delay="65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2000" fill="hold"/>
                                        <p:tgtEl>
                                          <p:spTgt spid="12"/>
                                        </p:tgtEl>
                                        <p:attrNameLst>
                                          <p:attrName>ppt_w</p:attrName>
                                        </p:attrNameLst>
                                      </p:cBhvr>
                                      <p:tavLst>
                                        <p:tav tm="0">
                                          <p:val>
                                            <p:fltVal val="0"/>
                                          </p:val>
                                        </p:tav>
                                        <p:tav tm="100000">
                                          <p:val>
                                            <p:strVal val="#ppt_w"/>
                                          </p:val>
                                        </p:tav>
                                      </p:tavLst>
                                    </p:anim>
                                    <p:anim calcmode="lin" valueType="num">
                                      <p:cBhvr>
                                        <p:cTn id="48" dur="2000" fill="hold"/>
                                        <p:tgtEl>
                                          <p:spTgt spid="12"/>
                                        </p:tgtEl>
                                        <p:attrNameLst>
                                          <p:attrName>ppt_h</p:attrName>
                                        </p:attrNameLst>
                                      </p:cBhvr>
                                      <p:tavLst>
                                        <p:tav tm="0">
                                          <p:val>
                                            <p:fltVal val="0"/>
                                          </p:val>
                                        </p:tav>
                                        <p:tav tm="100000">
                                          <p:val>
                                            <p:strVal val="#ppt_h"/>
                                          </p:val>
                                        </p:tav>
                                      </p:tavLst>
                                    </p:anim>
                                    <p:anim calcmode="lin" valueType="num">
                                      <p:cBhvr>
                                        <p:cTn id="49" dur="2000" fill="hold"/>
                                        <p:tgtEl>
                                          <p:spTgt spid="12"/>
                                        </p:tgtEl>
                                        <p:attrNameLst>
                                          <p:attrName>style.rotation</p:attrName>
                                        </p:attrNameLst>
                                      </p:cBhvr>
                                      <p:tavLst>
                                        <p:tav tm="0">
                                          <p:val>
                                            <p:fltVal val="90"/>
                                          </p:val>
                                        </p:tav>
                                        <p:tav tm="100000">
                                          <p:val>
                                            <p:fltVal val="0"/>
                                          </p:val>
                                        </p:tav>
                                      </p:tavLst>
                                    </p:anim>
                                    <p:animEffect transition="in" filter="fade">
                                      <p:cBhvr>
                                        <p:cTn id="50" dur="2000"/>
                                        <p:tgtEl>
                                          <p:spTgt spid="12"/>
                                        </p:tgtEl>
                                      </p:cBhvr>
                                    </p:animEffect>
                                  </p:childTnLst>
                                </p:cTn>
                              </p:par>
                              <p:par>
                                <p:cTn id="51" presetID="31" presetClass="entr" presetSubtype="0" fill="hold" grpId="0" nodeType="withEffect">
                                  <p:stCondLst>
                                    <p:cond delay="7000"/>
                                  </p:stCondLst>
                                  <p:childTnLst>
                                    <p:set>
                                      <p:cBhvr>
                                        <p:cTn id="52" dur="1" fill="hold">
                                          <p:stCondLst>
                                            <p:cond delay="0"/>
                                          </p:stCondLst>
                                        </p:cTn>
                                        <p:tgtEl>
                                          <p:spTgt spid="13"/>
                                        </p:tgtEl>
                                        <p:attrNameLst>
                                          <p:attrName>style.visibility</p:attrName>
                                        </p:attrNameLst>
                                      </p:cBhvr>
                                      <p:to>
                                        <p:strVal val="visible"/>
                                      </p:to>
                                    </p:set>
                                    <p:anim calcmode="lin" valueType="num">
                                      <p:cBhvr>
                                        <p:cTn id="53" dur="2000" fill="hold"/>
                                        <p:tgtEl>
                                          <p:spTgt spid="13"/>
                                        </p:tgtEl>
                                        <p:attrNameLst>
                                          <p:attrName>ppt_w</p:attrName>
                                        </p:attrNameLst>
                                      </p:cBhvr>
                                      <p:tavLst>
                                        <p:tav tm="0">
                                          <p:val>
                                            <p:fltVal val="0"/>
                                          </p:val>
                                        </p:tav>
                                        <p:tav tm="100000">
                                          <p:val>
                                            <p:strVal val="#ppt_w"/>
                                          </p:val>
                                        </p:tav>
                                      </p:tavLst>
                                    </p:anim>
                                    <p:anim calcmode="lin" valueType="num">
                                      <p:cBhvr>
                                        <p:cTn id="54" dur="2000" fill="hold"/>
                                        <p:tgtEl>
                                          <p:spTgt spid="13"/>
                                        </p:tgtEl>
                                        <p:attrNameLst>
                                          <p:attrName>ppt_h</p:attrName>
                                        </p:attrNameLst>
                                      </p:cBhvr>
                                      <p:tavLst>
                                        <p:tav tm="0">
                                          <p:val>
                                            <p:fltVal val="0"/>
                                          </p:val>
                                        </p:tav>
                                        <p:tav tm="100000">
                                          <p:val>
                                            <p:strVal val="#ppt_h"/>
                                          </p:val>
                                        </p:tav>
                                      </p:tavLst>
                                    </p:anim>
                                    <p:anim calcmode="lin" valueType="num">
                                      <p:cBhvr>
                                        <p:cTn id="55" dur="2000" fill="hold"/>
                                        <p:tgtEl>
                                          <p:spTgt spid="13"/>
                                        </p:tgtEl>
                                        <p:attrNameLst>
                                          <p:attrName>style.rotation</p:attrName>
                                        </p:attrNameLst>
                                      </p:cBhvr>
                                      <p:tavLst>
                                        <p:tav tm="0">
                                          <p:val>
                                            <p:fltVal val="90"/>
                                          </p:val>
                                        </p:tav>
                                        <p:tav tm="100000">
                                          <p:val>
                                            <p:fltVal val="0"/>
                                          </p:val>
                                        </p:tav>
                                      </p:tavLst>
                                    </p:anim>
                                    <p:animEffect transition="in" filter="fade">
                                      <p:cBhvr>
                                        <p:cTn id="56" dur="2000"/>
                                        <p:tgtEl>
                                          <p:spTgt spid="13"/>
                                        </p:tgtEl>
                                      </p:cBhvr>
                                    </p:animEffect>
                                  </p:childTnLst>
                                </p:cTn>
                              </p:par>
                              <p:par>
                                <p:cTn id="57" presetID="31" presetClass="entr" presetSubtype="0" fill="hold" grpId="0" nodeType="withEffect">
                                  <p:stCondLst>
                                    <p:cond delay="7500"/>
                                  </p:stCondLst>
                                  <p:childTnLst>
                                    <p:set>
                                      <p:cBhvr>
                                        <p:cTn id="58" dur="1" fill="hold">
                                          <p:stCondLst>
                                            <p:cond delay="0"/>
                                          </p:stCondLst>
                                        </p:cTn>
                                        <p:tgtEl>
                                          <p:spTgt spid="14"/>
                                        </p:tgtEl>
                                        <p:attrNameLst>
                                          <p:attrName>style.visibility</p:attrName>
                                        </p:attrNameLst>
                                      </p:cBhvr>
                                      <p:to>
                                        <p:strVal val="visible"/>
                                      </p:to>
                                    </p:set>
                                    <p:anim calcmode="lin" valueType="num">
                                      <p:cBhvr>
                                        <p:cTn id="59" dur="2000" fill="hold"/>
                                        <p:tgtEl>
                                          <p:spTgt spid="14"/>
                                        </p:tgtEl>
                                        <p:attrNameLst>
                                          <p:attrName>ppt_w</p:attrName>
                                        </p:attrNameLst>
                                      </p:cBhvr>
                                      <p:tavLst>
                                        <p:tav tm="0">
                                          <p:val>
                                            <p:fltVal val="0"/>
                                          </p:val>
                                        </p:tav>
                                        <p:tav tm="100000">
                                          <p:val>
                                            <p:strVal val="#ppt_w"/>
                                          </p:val>
                                        </p:tav>
                                      </p:tavLst>
                                    </p:anim>
                                    <p:anim calcmode="lin" valueType="num">
                                      <p:cBhvr>
                                        <p:cTn id="60" dur="2000" fill="hold"/>
                                        <p:tgtEl>
                                          <p:spTgt spid="14"/>
                                        </p:tgtEl>
                                        <p:attrNameLst>
                                          <p:attrName>ppt_h</p:attrName>
                                        </p:attrNameLst>
                                      </p:cBhvr>
                                      <p:tavLst>
                                        <p:tav tm="0">
                                          <p:val>
                                            <p:fltVal val="0"/>
                                          </p:val>
                                        </p:tav>
                                        <p:tav tm="100000">
                                          <p:val>
                                            <p:strVal val="#ppt_h"/>
                                          </p:val>
                                        </p:tav>
                                      </p:tavLst>
                                    </p:anim>
                                    <p:anim calcmode="lin" valueType="num">
                                      <p:cBhvr>
                                        <p:cTn id="61" dur="2000" fill="hold"/>
                                        <p:tgtEl>
                                          <p:spTgt spid="14"/>
                                        </p:tgtEl>
                                        <p:attrNameLst>
                                          <p:attrName>style.rotation</p:attrName>
                                        </p:attrNameLst>
                                      </p:cBhvr>
                                      <p:tavLst>
                                        <p:tav tm="0">
                                          <p:val>
                                            <p:fltVal val="90"/>
                                          </p:val>
                                        </p:tav>
                                        <p:tav tm="100000">
                                          <p:val>
                                            <p:fltVal val="0"/>
                                          </p:val>
                                        </p:tav>
                                      </p:tavLst>
                                    </p:anim>
                                    <p:animEffect transition="in" filter="fade">
                                      <p:cBhvr>
                                        <p:cTn id="62" dur="2000"/>
                                        <p:tgtEl>
                                          <p:spTgt spid="14"/>
                                        </p:tgtEl>
                                      </p:cBhvr>
                                    </p:animEffect>
                                  </p:childTnLst>
                                </p:cTn>
                              </p:par>
                              <p:par>
                                <p:cTn id="63" presetID="31" presetClass="entr" presetSubtype="0" fill="hold" grpId="0" nodeType="withEffect">
                                  <p:stCondLst>
                                    <p:cond delay="8000"/>
                                  </p:stCondLst>
                                  <p:childTnLst>
                                    <p:set>
                                      <p:cBhvr>
                                        <p:cTn id="64" dur="1" fill="hold">
                                          <p:stCondLst>
                                            <p:cond delay="0"/>
                                          </p:stCondLst>
                                        </p:cTn>
                                        <p:tgtEl>
                                          <p:spTgt spid="15"/>
                                        </p:tgtEl>
                                        <p:attrNameLst>
                                          <p:attrName>style.visibility</p:attrName>
                                        </p:attrNameLst>
                                      </p:cBhvr>
                                      <p:to>
                                        <p:strVal val="visible"/>
                                      </p:to>
                                    </p:set>
                                    <p:anim calcmode="lin" valueType="num">
                                      <p:cBhvr>
                                        <p:cTn id="65" dur="2000" fill="hold"/>
                                        <p:tgtEl>
                                          <p:spTgt spid="15"/>
                                        </p:tgtEl>
                                        <p:attrNameLst>
                                          <p:attrName>ppt_w</p:attrName>
                                        </p:attrNameLst>
                                      </p:cBhvr>
                                      <p:tavLst>
                                        <p:tav tm="0">
                                          <p:val>
                                            <p:fltVal val="0"/>
                                          </p:val>
                                        </p:tav>
                                        <p:tav tm="100000">
                                          <p:val>
                                            <p:strVal val="#ppt_w"/>
                                          </p:val>
                                        </p:tav>
                                      </p:tavLst>
                                    </p:anim>
                                    <p:anim calcmode="lin" valueType="num">
                                      <p:cBhvr>
                                        <p:cTn id="66" dur="2000" fill="hold"/>
                                        <p:tgtEl>
                                          <p:spTgt spid="15"/>
                                        </p:tgtEl>
                                        <p:attrNameLst>
                                          <p:attrName>ppt_h</p:attrName>
                                        </p:attrNameLst>
                                      </p:cBhvr>
                                      <p:tavLst>
                                        <p:tav tm="0">
                                          <p:val>
                                            <p:fltVal val="0"/>
                                          </p:val>
                                        </p:tav>
                                        <p:tav tm="100000">
                                          <p:val>
                                            <p:strVal val="#ppt_h"/>
                                          </p:val>
                                        </p:tav>
                                      </p:tavLst>
                                    </p:anim>
                                    <p:anim calcmode="lin" valueType="num">
                                      <p:cBhvr>
                                        <p:cTn id="67" dur="2000" fill="hold"/>
                                        <p:tgtEl>
                                          <p:spTgt spid="15"/>
                                        </p:tgtEl>
                                        <p:attrNameLst>
                                          <p:attrName>style.rotation</p:attrName>
                                        </p:attrNameLst>
                                      </p:cBhvr>
                                      <p:tavLst>
                                        <p:tav tm="0">
                                          <p:val>
                                            <p:fltVal val="90"/>
                                          </p:val>
                                        </p:tav>
                                        <p:tav tm="100000">
                                          <p:val>
                                            <p:fltVal val="0"/>
                                          </p:val>
                                        </p:tav>
                                      </p:tavLst>
                                    </p:anim>
                                    <p:animEffect transition="in" filter="fade">
                                      <p:cBhvr>
                                        <p:cTn id="68" dur="2000"/>
                                        <p:tgtEl>
                                          <p:spTgt spid="15"/>
                                        </p:tgtEl>
                                      </p:cBhvr>
                                    </p:animEffect>
                                  </p:childTnLst>
                                </p:cTn>
                              </p:par>
                              <p:par>
                                <p:cTn id="69" presetID="31" presetClass="entr" presetSubtype="0" fill="hold" grpId="0" nodeType="withEffect">
                                  <p:stCondLst>
                                    <p:cond delay="8500"/>
                                  </p:stCondLst>
                                  <p:childTnLst>
                                    <p:set>
                                      <p:cBhvr>
                                        <p:cTn id="70" dur="1" fill="hold">
                                          <p:stCondLst>
                                            <p:cond delay="0"/>
                                          </p:stCondLst>
                                        </p:cTn>
                                        <p:tgtEl>
                                          <p:spTgt spid="16"/>
                                        </p:tgtEl>
                                        <p:attrNameLst>
                                          <p:attrName>style.visibility</p:attrName>
                                        </p:attrNameLst>
                                      </p:cBhvr>
                                      <p:to>
                                        <p:strVal val="visible"/>
                                      </p:to>
                                    </p:set>
                                    <p:anim calcmode="lin" valueType="num">
                                      <p:cBhvr>
                                        <p:cTn id="71" dur="2000" fill="hold"/>
                                        <p:tgtEl>
                                          <p:spTgt spid="16"/>
                                        </p:tgtEl>
                                        <p:attrNameLst>
                                          <p:attrName>ppt_w</p:attrName>
                                        </p:attrNameLst>
                                      </p:cBhvr>
                                      <p:tavLst>
                                        <p:tav tm="0">
                                          <p:val>
                                            <p:fltVal val="0"/>
                                          </p:val>
                                        </p:tav>
                                        <p:tav tm="100000">
                                          <p:val>
                                            <p:strVal val="#ppt_w"/>
                                          </p:val>
                                        </p:tav>
                                      </p:tavLst>
                                    </p:anim>
                                    <p:anim calcmode="lin" valueType="num">
                                      <p:cBhvr>
                                        <p:cTn id="72" dur="2000" fill="hold"/>
                                        <p:tgtEl>
                                          <p:spTgt spid="16"/>
                                        </p:tgtEl>
                                        <p:attrNameLst>
                                          <p:attrName>ppt_h</p:attrName>
                                        </p:attrNameLst>
                                      </p:cBhvr>
                                      <p:tavLst>
                                        <p:tav tm="0">
                                          <p:val>
                                            <p:fltVal val="0"/>
                                          </p:val>
                                        </p:tav>
                                        <p:tav tm="100000">
                                          <p:val>
                                            <p:strVal val="#ppt_h"/>
                                          </p:val>
                                        </p:tav>
                                      </p:tavLst>
                                    </p:anim>
                                    <p:anim calcmode="lin" valueType="num">
                                      <p:cBhvr>
                                        <p:cTn id="73" dur="2000" fill="hold"/>
                                        <p:tgtEl>
                                          <p:spTgt spid="16"/>
                                        </p:tgtEl>
                                        <p:attrNameLst>
                                          <p:attrName>style.rotation</p:attrName>
                                        </p:attrNameLst>
                                      </p:cBhvr>
                                      <p:tavLst>
                                        <p:tav tm="0">
                                          <p:val>
                                            <p:fltVal val="90"/>
                                          </p:val>
                                        </p:tav>
                                        <p:tav tm="100000">
                                          <p:val>
                                            <p:fltVal val="0"/>
                                          </p:val>
                                        </p:tav>
                                      </p:tavLst>
                                    </p:anim>
                                    <p:animEffect transition="in" filter="fade">
                                      <p:cBhvr>
                                        <p:cTn id="74" dur="2000"/>
                                        <p:tgtEl>
                                          <p:spTgt spid="16"/>
                                        </p:tgtEl>
                                      </p:cBhvr>
                                    </p:animEffect>
                                  </p:childTnLst>
                                </p:cTn>
                              </p:par>
                              <p:par>
                                <p:cTn id="75" presetID="31" presetClass="entr" presetSubtype="0" fill="hold" grpId="0" nodeType="withEffect">
                                  <p:stCondLst>
                                    <p:cond delay="9000"/>
                                  </p:stCondLst>
                                  <p:childTnLst>
                                    <p:set>
                                      <p:cBhvr>
                                        <p:cTn id="76" dur="1" fill="hold">
                                          <p:stCondLst>
                                            <p:cond delay="0"/>
                                          </p:stCondLst>
                                        </p:cTn>
                                        <p:tgtEl>
                                          <p:spTgt spid="17"/>
                                        </p:tgtEl>
                                        <p:attrNameLst>
                                          <p:attrName>style.visibility</p:attrName>
                                        </p:attrNameLst>
                                      </p:cBhvr>
                                      <p:to>
                                        <p:strVal val="visible"/>
                                      </p:to>
                                    </p:set>
                                    <p:anim calcmode="lin" valueType="num">
                                      <p:cBhvr>
                                        <p:cTn id="77" dur="2000" fill="hold"/>
                                        <p:tgtEl>
                                          <p:spTgt spid="17"/>
                                        </p:tgtEl>
                                        <p:attrNameLst>
                                          <p:attrName>ppt_w</p:attrName>
                                        </p:attrNameLst>
                                      </p:cBhvr>
                                      <p:tavLst>
                                        <p:tav tm="0">
                                          <p:val>
                                            <p:fltVal val="0"/>
                                          </p:val>
                                        </p:tav>
                                        <p:tav tm="100000">
                                          <p:val>
                                            <p:strVal val="#ppt_w"/>
                                          </p:val>
                                        </p:tav>
                                      </p:tavLst>
                                    </p:anim>
                                    <p:anim calcmode="lin" valueType="num">
                                      <p:cBhvr>
                                        <p:cTn id="78" dur="2000" fill="hold"/>
                                        <p:tgtEl>
                                          <p:spTgt spid="17"/>
                                        </p:tgtEl>
                                        <p:attrNameLst>
                                          <p:attrName>ppt_h</p:attrName>
                                        </p:attrNameLst>
                                      </p:cBhvr>
                                      <p:tavLst>
                                        <p:tav tm="0">
                                          <p:val>
                                            <p:fltVal val="0"/>
                                          </p:val>
                                        </p:tav>
                                        <p:tav tm="100000">
                                          <p:val>
                                            <p:strVal val="#ppt_h"/>
                                          </p:val>
                                        </p:tav>
                                      </p:tavLst>
                                    </p:anim>
                                    <p:anim calcmode="lin" valueType="num">
                                      <p:cBhvr>
                                        <p:cTn id="79" dur="2000" fill="hold"/>
                                        <p:tgtEl>
                                          <p:spTgt spid="17"/>
                                        </p:tgtEl>
                                        <p:attrNameLst>
                                          <p:attrName>style.rotation</p:attrName>
                                        </p:attrNameLst>
                                      </p:cBhvr>
                                      <p:tavLst>
                                        <p:tav tm="0">
                                          <p:val>
                                            <p:fltVal val="90"/>
                                          </p:val>
                                        </p:tav>
                                        <p:tav tm="100000">
                                          <p:val>
                                            <p:fltVal val="0"/>
                                          </p:val>
                                        </p:tav>
                                      </p:tavLst>
                                    </p:anim>
                                    <p:animEffect transition="in" filter="fade">
                                      <p:cBhvr>
                                        <p:cTn id="80" dur="2000"/>
                                        <p:tgtEl>
                                          <p:spTgt spid="17"/>
                                        </p:tgtEl>
                                      </p:cBhvr>
                                    </p:animEffect>
                                  </p:childTnLst>
                                </p:cTn>
                              </p:par>
                              <p:par>
                                <p:cTn id="81" presetID="31" presetClass="entr" presetSubtype="0" fill="hold" grpId="0" nodeType="withEffect">
                                  <p:stCondLst>
                                    <p:cond delay="9500"/>
                                  </p:stCondLst>
                                  <p:childTnLst>
                                    <p:set>
                                      <p:cBhvr>
                                        <p:cTn id="82" dur="1" fill="hold">
                                          <p:stCondLst>
                                            <p:cond delay="0"/>
                                          </p:stCondLst>
                                        </p:cTn>
                                        <p:tgtEl>
                                          <p:spTgt spid="18"/>
                                        </p:tgtEl>
                                        <p:attrNameLst>
                                          <p:attrName>style.visibility</p:attrName>
                                        </p:attrNameLst>
                                      </p:cBhvr>
                                      <p:to>
                                        <p:strVal val="visible"/>
                                      </p:to>
                                    </p:set>
                                    <p:anim calcmode="lin" valueType="num">
                                      <p:cBhvr>
                                        <p:cTn id="83" dur="2000" fill="hold"/>
                                        <p:tgtEl>
                                          <p:spTgt spid="18"/>
                                        </p:tgtEl>
                                        <p:attrNameLst>
                                          <p:attrName>ppt_w</p:attrName>
                                        </p:attrNameLst>
                                      </p:cBhvr>
                                      <p:tavLst>
                                        <p:tav tm="0">
                                          <p:val>
                                            <p:fltVal val="0"/>
                                          </p:val>
                                        </p:tav>
                                        <p:tav tm="100000">
                                          <p:val>
                                            <p:strVal val="#ppt_w"/>
                                          </p:val>
                                        </p:tav>
                                      </p:tavLst>
                                    </p:anim>
                                    <p:anim calcmode="lin" valueType="num">
                                      <p:cBhvr>
                                        <p:cTn id="84" dur="2000" fill="hold"/>
                                        <p:tgtEl>
                                          <p:spTgt spid="18"/>
                                        </p:tgtEl>
                                        <p:attrNameLst>
                                          <p:attrName>ppt_h</p:attrName>
                                        </p:attrNameLst>
                                      </p:cBhvr>
                                      <p:tavLst>
                                        <p:tav tm="0">
                                          <p:val>
                                            <p:fltVal val="0"/>
                                          </p:val>
                                        </p:tav>
                                        <p:tav tm="100000">
                                          <p:val>
                                            <p:strVal val="#ppt_h"/>
                                          </p:val>
                                        </p:tav>
                                      </p:tavLst>
                                    </p:anim>
                                    <p:anim calcmode="lin" valueType="num">
                                      <p:cBhvr>
                                        <p:cTn id="85" dur="2000" fill="hold"/>
                                        <p:tgtEl>
                                          <p:spTgt spid="18"/>
                                        </p:tgtEl>
                                        <p:attrNameLst>
                                          <p:attrName>style.rotation</p:attrName>
                                        </p:attrNameLst>
                                      </p:cBhvr>
                                      <p:tavLst>
                                        <p:tav tm="0">
                                          <p:val>
                                            <p:fltVal val="90"/>
                                          </p:val>
                                        </p:tav>
                                        <p:tav tm="100000">
                                          <p:val>
                                            <p:fltVal val="0"/>
                                          </p:val>
                                        </p:tav>
                                      </p:tavLst>
                                    </p:anim>
                                    <p:animEffect transition="in" filter="fade">
                                      <p:cBhvr>
                                        <p:cTn id="86" dur="2000"/>
                                        <p:tgtEl>
                                          <p:spTgt spid="18"/>
                                        </p:tgtEl>
                                      </p:cBhvr>
                                    </p:animEffect>
                                  </p:childTnLst>
                                </p:cTn>
                              </p:par>
                              <p:par>
                                <p:cTn id="87" presetID="31" presetClass="entr" presetSubtype="0" fill="hold" grpId="0" nodeType="withEffect">
                                  <p:stCondLst>
                                    <p:cond delay="10000"/>
                                  </p:stCondLst>
                                  <p:childTnLst>
                                    <p:set>
                                      <p:cBhvr>
                                        <p:cTn id="88" dur="1" fill="hold">
                                          <p:stCondLst>
                                            <p:cond delay="0"/>
                                          </p:stCondLst>
                                        </p:cTn>
                                        <p:tgtEl>
                                          <p:spTgt spid="19"/>
                                        </p:tgtEl>
                                        <p:attrNameLst>
                                          <p:attrName>style.visibility</p:attrName>
                                        </p:attrNameLst>
                                      </p:cBhvr>
                                      <p:to>
                                        <p:strVal val="visible"/>
                                      </p:to>
                                    </p:set>
                                    <p:anim calcmode="lin" valueType="num">
                                      <p:cBhvr>
                                        <p:cTn id="89" dur="2000" fill="hold"/>
                                        <p:tgtEl>
                                          <p:spTgt spid="19"/>
                                        </p:tgtEl>
                                        <p:attrNameLst>
                                          <p:attrName>ppt_w</p:attrName>
                                        </p:attrNameLst>
                                      </p:cBhvr>
                                      <p:tavLst>
                                        <p:tav tm="0">
                                          <p:val>
                                            <p:fltVal val="0"/>
                                          </p:val>
                                        </p:tav>
                                        <p:tav tm="100000">
                                          <p:val>
                                            <p:strVal val="#ppt_w"/>
                                          </p:val>
                                        </p:tav>
                                      </p:tavLst>
                                    </p:anim>
                                    <p:anim calcmode="lin" valueType="num">
                                      <p:cBhvr>
                                        <p:cTn id="90" dur="2000" fill="hold"/>
                                        <p:tgtEl>
                                          <p:spTgt spid="19"/>
                                        </p:tgtEl>
                                        <p:attrNameLst>
                                          <p:attrName>ppt_h</p:attrName>
                                        </p:attrNameLst>
                                      </p:cBhvr>
                                      <p:tavLst>
                                        <p:tav tm="0">
                                          <p:val>
                                            <p:fltVal val="0"/>
                                          </p:val>
                                        </p:tav>
                                        <p:tav tm="100000">
                                          <p:val>
                                            <p:strVal val="#ppt_h"/>
                                          </p:val>
                                        </p:tav>
                                      </p:tavLst>
                                    </p:anim>
                                    <p:anim calcmode="lin" valueType="num">
                                      <p:cBhvr>
                                        <p:cTn id="91" dur="2000" fill="hold"/>
                                        <p:tgtEl>
                                          <p:spTgt spid="19"/>
                                        </p:tgtEl>
                                        <p:attrNameLst>
                                          <p:attrName>style.rotation</p:attrName>
                                        </p:attrNameLst>
                                      </p:cBhvr>
                                      <p:tavLst>
                                        <p:tav tm="0">
                                          <p:val>
                                            <p:fltVal val="90"/>
                                          </p:val>
                                        </p:tav>
                                        <p:tav tm="100000">
                                          <p:val>
                                            <p:fltVal val="0"/>
                                          </p:val>
                                        </p:tav>
                                      </p:tavLst>
                                    </p:anim>
                                    <p:animEffect transition="in" filter="fade">
                                      <p:cBhvr>
                                        <p:cTn id="92" dur="2000"/>
                                        <p:tgtEl>
                                          <p:spTgt spid="19"/>
                                        </p:tgtEl>
                                      </p:cBhvr>
                                    </p:animEffect>
                                  </p:childTnLst>
                                </p:cTn>
                              </p:par>
                              <p:par>
                                <p:cTn id="93" presetID="31" presetClass="entr" presetSubtype="0" fill="hold" grpId="0" nodeType="withEffect">
                                  <p:stCondLst>
                                    <p:cond delay="10500"/>
                                  </p:stCondLst>
                                  <p:childTnLst>
                                    <p:set>
                                      <p:cBhvr>
                                        <p:cTn id="94" dur="1" fill="hold">
                                          <p:stCondLst>
                                            <p:cond delay="0"/>
                                          </p:stCondLst>
                                        </p:cTn>
                                        <p:tgtEl>
                                          <p:spTgt spid="20"/>
                                        </p:tgtEl>
                                        <p:attrNameLst>
                                          <p:attrName>style.visibility</p:attrName>
                                        </p:attrNameLst>
                                      </p:cBhvr>
                                      <p:to>
                                        <p:strVal val="visible"/>
                                      </p:to>
                                    </p:set>
                                    <p:anim calcmode="lin" valueType="num">
                                      <p:cBhvr>
                                        <p:cTn id="95" dur="2000" fill="hold"/>
                                        <p:tgtEl>
                                          <p:spTgt spid="20"/>
                                        </p:tgtEl>
                                        <p:attrNameLst>
                                          <p:attrName>ppt_w</p:attrName>
                                        </p:attrNameLst>
                                      </p:cBhvr>
                                      <p:tavLst>
                                        <p:tav tm="0">
                                          <p:val>
                                            <p:fltVal val="0"/>
                                          </p:val>
                                        </p:tav>
                                        <p:tav tm="100000">
                                          <p:val>
                                            <p:strVal val="#ppt_w"/>
                                          </p:val>
                                        </p:tav>
                                      </p:tavLst>
                                    </p:anim>
                                    <p:anim calcmode="lin" valueType="num">
                                      <p:cBhvr>
                                        <p:cTn id="96" dur="2000" fill="hold"/>
                                        <p:tgtEl>
                                          <p:spTgt spid="20"/>
                                        </p:tgtEl>
                                        <p:attrNameLst>
                                          <p:attrName>ppt_h</p:attrName>
                                        </p:attrNameLst>
                                      </p:cBhvr>
                                      <p:tavLst>
                                        <p:tav tm="0">
                                          <p:val>
                                            <p:fltVal val="0"/>
                                          </p:val>
                                        </p:tav>
                                        <p:tav tm="100000">
                                          <p:val>
                                            <p:strVal val="#ppt_h"/>
                                          </p:val>
                                        </p:tav>
                                      </p:tavLst>
                                    </p:anim>
                                    <p:anim calcmode="lin" valueType="num">
                                      <p:cBhvr>
                                        <p:cTn id="97" dur="2000" fill="hold"/>
                                        <p:tgtEl>
                                          <p:spTgt spid="20"/>
                                        </p:tgtEl>
                                        <p:attrNameLst>
                                          <p:attrName>style.rotation</p:attrName>
                                        </p:attrNameLst>
                                      </p:cBhvr>
                                      <p:tavLst>
                                        <p:tav tm="0">
                                          <p:val>
                                            <p:fltVal val="90"/>
                                          </p:val>
                                        </p:tav>
                                        <p:tav tm="100000">
                                          <p:val>
                                            <p:fltVal val="0"/>
                                          </p:val>
                                        </p:tav>
                                      </p:tavLst>
                                    </p:anim>
                                    <p:animEffect transition="in" filter="fade">
                                      <p:cBhvr>
                                        <p:cTn id="98" dur="2000"/>
                                        <p:tgtEl>
                                          <p:spTgt spid="20"/>
                                        </p:tgtEl>
                                      </p:cBhvr>
                                    </p:animEffect>
                                  </p:childTnLst>
                                </p:cTn>
                              </p:par>
                              <p:par>
                                <p:cTn id="99" presetID="31" presetClass="entr" presetSubtype="0" fill="hold" grpId="0" nodeType="withEffect">
                                  <p:stCondLst>
                                    <p:cond delay="11000"/>
                                  </p:stCondLst>
                                  <p:childTnLst>
                                    <p:set>
                                      <p:cBhvr>
                                        <p:cTn id="100" dur="1" fill="hold">
                                          <p:stCondLst>
                                            <p:cond delay="0"/>
                                          </p:stCondLst>
                                        </p:cTn>
                                        <p:tgtEl>
                                          <p:spTgt spid="22"/>
                                        </p:tgtEl>
                                        <p:attrNameLst>
                                          <p:attrName>style.visibility</p:attrName>
                                        </p:attrNameLst>
                                      </p:cBhvr>
                                      <p:to>
                                        <p:strVal val="visible"/>
                                      </p:to>
                                    </p:set>
                                    <p:anim calcmode="lin" valueType="num">
                                      <p:cBhvr>
                                        <p:cTn id="101" dur="2000" fill="hold"/>
                                        <p:tgtEl>
                                          <p:spTgt spid="22"/>
                                        </p:tgtEl>
                                        <p:attrNameLst>
                                          <p:attrName>ppt_w</p:attrName>
                                        </p:attrNameLst>
                                      </p:cBhvr>
                                      <p:tavLst>
                                        <p:tav tm="0">
                                          <p:val>
                                            <p:fltVal val="0"/>
                                          </p:val>
                                        </p:tav>
                                        <p:tav tm="100000">
                                          <p:val>
                                            <p:strVal val="#ppt_w"/>
                                          </p:val>
                                        </p:tav>
                                      </p:tavLst>
                                    </p:anim>
                                    <p:anim calcmode="lin" valueType="num">
                                      <p:cBhvr>
                                        <p:cTn id="102" dur="2000" fill="hold"/>
                                        <p:tgtEl>
                                          <p:spTgt spid="22"/>
                                        </p:tgtEl>
                                        <p:attrNameLst>
                                          <p:attrName>ppt_h</p:attrName>
                                        </p:attrNameLst>
                                      </p:cBhvr>
                                      <p:tavLst>
                                        <p:tav tm="0">
                                          <p:val>
                                            <p:fltVal val="0"/>
                                          </p:val>
                                        </p:tav>
                                        <p:tav tm="100000">
                                          <p:val>
                                            <p:strVal val="#ppt_h"/>
                                          </p:val>
                                        </p:tav>
                                      </p:tavLst>
                                    </p:anim>
                                    <p:anim calcmode="lin" valueType="num">
                                      <p:cBhvr>
                                        <p:cTn id="103" dur="2000" fill="hold"/>
                                        <p:tgtEl>
                                          <p:spTgt spid="22"/>
                                        </p:tgtEl>
                                        <p:attrNameLst>
                                          <p:attrName>style.rotation</p:attrName>
                                        </p:attrNameLst>
                                      </p:cBhvr>
                                      <p:tavLst>
                                        <p:tav tm="0">
                                          <p:val>
                                            <p:fltVal val="90"/>
                                          </p:val>
                                        </p:tav>
                                        <p:tav tm="100000">
                                          <p:val>
                                            <p:fltVal val="0"/>
                                          </p:val>
                                        </p:tav>
                                      </p:tavLst>
                                    </p:anim>
                                    <p:animEffect transition="in" filter="fade">
                                      <p:cBhvr>
                                        <p:cTn id="104" dur="2000"/>
                                        <p:tgtEl>
                                          <p:spTgt spid="22"/>
                                        </p:tgtEl>
                                      </p:cBhvr>
                                    </p:animEffect>
                                  </p:childTnLst>
                                </p:cTn>
                              </p:par>
                              <p:par>
                                <p:cTn id="105" presetID="31" presetClass="entr" presetSubtype="0" fill="hold" grpId="0" nodeType="withEffect">
                                  <p:stCondLst>
                                    <p:cond delay="11500"/>
                                  </p:stCondLst>
                                  <p:childTnLst>
                                    <p:set>
                                      <p:cBhvr>
                                        <p:cTn id="106" dur="1" fill="hold">
                                          <p:stCondLst>
                                            <p:cond delay="0"/>
                                          </p:stCondLst>
                                        </p:cTn>
                                        <p:tgtEl>
                                          <p:spTgt spid="23"/>
                                        </p:tgtEl>
                                        <p:attrNameLst>
                                          <p:attrName>style.visibility</p:attrName>
                                        </p:attrNameLst>
                                      </p:cBhvr>
                                      <p:to>
                                        <p:strVal val="visible"/>
                                      </p:to>
                                    </p:set>
                                    <p:anim calcmode="lin" valueType="num">
                                      <p:cBhvr>
                                        <p:cTn id="107" dur="2000" fill="hold"/>
                                        <p:tgtEl>
                                          <p:spTgt spid="23"/>
                                        </p:tgtEl>
                                        <p:attrNameLst>
                                          <p:attrName>ppt_w</p:attrName>
                                        </p:attrNameLst>
                                      </p:cBhvr>
                                      <p:tavLst>
                                        <p:tav tm="0">
                                          <p:val>
                                            <p:fltVal val="0"/>
                                          </p:val>
                                        </p:tav>
                                        <p:tav tm="100000">
                                          <p:val>
                                            <p:strVal val="#ppt_w"/>
                                          </p:val>
                                        </p:tav>
                                      </p:tavLst>
                                    </p:anim>
                                    <p:anim calcmode="lin" valueType="num">
                                      <p:cBhvr>
                                        <p:cTn id="108" dur="2000" fill="hold"/>
                                        <p:tgtEl>
                                          <p:spTgt spid="23"/>
                                        </p:tgtEl>
                                        <p:attrNameLst>
                                          <p:attrName>ppt_h</p:attrName>
                                        </p:attrNameLst>
                                      </p:cBhvr>
                                      <p:tavLst>
                                        <p:tav tm="0">
                                          <p:val>
                                            <p:fltVal val="0"/>
                                          </p:val>
                                        </p:tav>
                                        <p:tav tm="100000">
                                          <p:val>
                                            <p:strVal val="#ppt_h"/>
                                          </p:val>
                                        </p:tav>
                                      </p:tavLst>
                                    </p:anim>
                                    <p:anim calcmode="lin" valueType="num">
                                      <p:cBhvr>
                                        <p:cTn id="109" dur="2000" fill="hold"/>
                                        <p:tgtEl>
                                          <p:spTgt spid="23"/>
                                        </p:tgtEl>
                                        <p:attrNameLst>
                                          <p:attrName>style.rotation</p:attrName>
                                        </p:attrNameLst>
                                      </p:cBhvr>
                                      <p:tavLst>
                                        <p:tav tm="0">
                                          <p:val>
                                            <p:fltVal val="90"/>
                                          </p:val>
                                        </p:tav>
                                        <p:tav tm="100000">
                                          <p:val>
                                            <p:fltVal val="0"/>
                                          </p:val>
                                        </p:tav>
                                      </p:tavLst>
                                    </p:anim>
                                    <p:animEffect transition="in" filter="fade">
                                      <p:cBhvr>
                                        <p:cTn id="110" dur="2000"/>
                                        <p:tgtEl>
                                          <p:spTgt spid="23"/>
                                        </p:tgtEl>
                                      </p:cBhvr>
                                    </p:animEffect>
                                  </p:childTnLst>
                                </p:cTn>
                              </p:par>
                            </p:childTnLst>
                          </p:cTn>
                        </p:par>
                        <p:par>
                          <p:cTn id="111" fill="hold">
                            <p:stCondLst>
                              <p:cond delay="13500"/>
                            </p:stCondLst>
                            <p:childTnLst>
                              <p:par>
                                <p:cTn id="112" presetID="53" presetClass="entr" presetSubtype="16" fill="hold" nodeType="afterEffect">
                                  <p:stCondLst>
                                    <p:cond delay="500"/>
                                  </p:stCondLst>
                                  <p:childTnLst>
                                    <p:set>
                                      <p:cBhvr>
                                        <p:cTn id="113" dur="1" fill="hold">
                                          <p:stCondLst>
                                            <p:cond delay="0"/>
                                          </p:stCondLst>
                                        </p:cTn>
                                        <p:tgtEl>
                                          <p:spTgt spid="29"/>
                                        </p:tgtEl>
                                        <p:attrNameLst>
                                          <p:attrName>style.visibility</p:attrName>
                                        </p:attrNameLst>
                                      </p:cBhvr>
                                      <p:to>
                                        <p:strVal val="visible"/>
                                      </p:to>
                                    </p:set>
                                    <p:anim calcmode="lin" valueType="num">
                                      <p:cBhvr>
                                        <p:cTn id="114" dur="1500" fill="hold"/>
                                        <p:tgtEl>
                                          <p:spTgt spid="29"/>
                                        </p:tgtEl>
                                        <p:attrNameLst>
                                          <p:attrName>ppt_w</p:attrName>
                                        </p:attrNameLst>
                                      </p:cBhvr>
                                      <p:tavLst>
                                        <p:tav tm="0">
                                          <p:val>
                                            <p:fltVal val="0"/>
                                          </p:val>
                                        </p:tav>
                                        <p:tav tm="100000">
                                          <p:val>
                                            <p:strVal val="#ppt_w"/>
                                          </p:val>
                                        </p:tav>
                                      </p:tavLst>
                                    </p:anim>
                                    <p:anim calcmode="lin" valueType="num">
                                      <p:cBhvr>
                                        <p:cTn id="115" dur="1500" fill="hold"/>
                                        <p:tgtEl>
                                          <p:spTgt spid="29"/>
                                        </p:tgtEl>
                                        <p:attrNameLst>
                                          <p:attrName>ppt_h</p:attrName>
                                        </p:attrNameLst>
                                      </p:cBhvr>
                                      <p:tavLst>
                                        <p:tav tm="0">
                                          <p:val>
                                            <p:fltVal val="0"/>
                                          </p:val>
                                        </p:tav>
                                        <p:tav tm="100000">
                                          <p:val>
                                            <p:strVal val="#ppt_h"/>
                                          </p:val>
                                        </p:tav>
                                      </p:tavLst>
                                    </p:anim>
                                    <p:animEffect transition="in" filter="fade">
                                      <p:cBhvr>
                                        <p:cTn id="116" dur="1500"/>
                                        <p:tgtEl>
                                          <p:spTgt spid="29"/>
                                        </p:tgtEl>
                                      </p:cBhvr>
                                    </p:animEffect>
                                  </p:childTnLst>
                                </p:cTn>
                              </p:par>
                            </p:childTnLst>
                          </p:cTn>
                        </p:par>
                        <p:par>
                          <p:cTn id="117" fill="hold">
                            <p:stCondLst>
                              <p:cond delay="15500"/>
                            </p:stCondLst>
                            <p:childTnLst>
                              <p:par>
                                <p:cTn id="118" presetID="42" presetClass="entr" presetSubtype="0" fill="hold" grpId="1" nodeType="afterEffect">
                                  <p:stCondLst>
                                    <p:cond delay="500"/>
                                  </p:stCondLst>
                                  <p:iterate type="lt">
                                    <p:tmPct val="0"/>
                                  </p:iterate>
                                  <p:childTnLst>
                                    <p:set>
                                      <p:cBhvr>
                                        <p:cTn id="119" dur="1" fill="hold">
                                          <p:stCondLst>
                                            <p:cond delay="0"/>
                                          </p:stCondLst>
                                        </p:cTn>
                                        <p:tgtEl>
                                          <p:spTgt spid="2"/>
                                        </p:tgtEl>
                                        <p:attrNameLst>
                                          <p:attrName>style.visibility</p:attrName>
                                        </p:attrNameLst>
                                      </p:cBhvr>
                                      <p:to>
                                        <p:strVal val="visible"/>
                                      </p:to>
                                    </p:set>
                                    <p:animEffect transition="in" filter="fade">
                                      <p:cBhvr>
                                        <p:cTn id="120" dur="1500"/>
                                        <p:tgtEl>
                                          <p:spTgt spid="2"/>
                                        </p:tgtEl>
                                      </p:cBhvr>
                                    </p:animEffect>
                                    <p:anim calcmode="lin" valueType="num">
                                      <p:cBhvr>
                                        <p:cTn id="121" dur="1500" fill="hold"/>
                                        <p:tgtEl>
                                          <p:spTgt spid="2"/>
                                        </p:tgtEl>
                                        <p:attrNameLst>
                                          <p:attrName>ppt_x</p:attrName>
                                        </p:attrNameLst>
                                      </p:cBhvr>
                                      <p:tavLst>
                                        <p:tav tm="0">
                                          <p:val>
                                            <p:strVal val="#ppt_x"/>
                                          </p:val>
                                        </p:tav>
                                        <p:tav tm="100000">
                                          <p:val>
                                            <p:strVal val="#ppt_x"/>
                                          </p:val>
                                        </p:tav>
                                      </p:tavLst>
                                    </p:anim>
                                    <p:anim calcmode="lin" valueType="num">
                                      <p:cBhvr>
                                        <p:cTn id="122" dur="1500" fill="hold"/>
                                        <p:tgtEl>
                                          <p:spTgt spid="2"/>
                                        </p:tgtEl>
                                        <p:attrNameLst>
                                          <p:attrName>ppt_y</p:attrName>
                                        </p:attrNameLst>
                                      </p:cBhvr>
                                      <p:tavLst>
                                        <p:tav tm="0">
                                          <p:val>
                                            <p:strVal val="#ppt_y+.1"/>
                                          </p:val>
                                        </p:tav>
                                        <p:tav tm="100000">
                                          <p:val>
                                            <p:strVal val="#ppt_y"/>
                                          </p:val>
                                        </p:tav>
                                      </p:tavLst>
                                    </p:anim>
                                  </p:childTnLst>
                                </p:cTn>
                              </p:par>
                            </p:childTnLst>
                          </p:cTn>
                        </p:par>
                        <p:par>
                          <p:cTn id="123" fill="hold">
                            <p:stCondLst>
                              <p:cond delay="17500"/>
                            </p:stCondLst>
                            <p:childTnLst>
                              <p:par>
                                <p:cTn id="124" presetID="27" presetClass="emph" presetSubtype="0" repeatCount="50000" fill="hold" grpId="0" nodeType="afterEffect">
                                  <p:stCondLst>
                                    <p:cond delay="0"/>
                                  </p:stCondLst>
                                  <p:iterate type="lt">
                                    <p:tmPct val="0"/>
                                  </p:iterate>
                                  <p:childTnLst>
                                    <p:animClr clrSpc="rgb" dir="cw">
                                      <p:cBhvr override="childStyle">
                                        <p:cTn id="125" dur="1000" autoRev="1" fill="remove"/>
                                        <p:tgtEl>
                                          <p:spTgt spid="2"/>
                                        </p:tgtEl>
                                        <p:attrNameLst>
                                          <p:attrName>style.color</p:attrName>
                                        </p:attrNameLst>
                                      </p:cBhvr>
                                      <p:to>
                                        <a:srgbClr val="FF9933"/>
                                      </p:to>
                                    </p:animClr>
                                    <p:animClr clrSpc="rgb" dir="cw">
                                      <p:cBhvr>
                                        <p:cTn id="126" dur="1000" autoRev="1" fill="remove"/>
                                        <p:tgtEl>
                                          <p:spTgt spid="2"/>
                                        </p:tgtEl>
                                        <p:attrNameLst>
                                          <p:attrName>fillcolor</p:attrName>
                                        </p:attrNameLst>
                                      </p:cBhvr>
                                      <p:to>
                                        <a:srgbClr val="FF9933"/>
                                      </p:to>
                                    </p:animClr>
                                    <p:set>
                                      <p:cBhvr>
                                        <p:cTn id="127" dur="1000" autoRev="1" fill="remove"/>
                                        <p:tgtEl>
                                          <p:spTgt spid="2"/>
                                        </p:tgtEl>
                                        <p:attrNameLst>
                                          <p:attrName>fill.type</p:attrName>
                                        </p:attrNameLst>
                                      </p:cBhvr>
                                      <p:to>
                                        <p:strVal val="solid"/>
                                      </p:to>
                                    </p:set>
                                    <p:set>
                                      <p:cBhvr>
                                        <p:cTn id="128" dur="1000" autoRev="1" fill="remove"/>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2" grpId="0"/>
      <p:bldP spid="23" grpId="0"/>
      <p:bldP spid="26" grpId="0" animBg="1"/>
      <p:bldP spid="27" grpId="0" animBg="1"/>
      <p:bldP spid="2" grpId="0"/>
      <p:bldP spid="2" grpId="1"/>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82946"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fontAlgn="base" hangingPunct="1">
              <a:spcBef>
                <a:spcPct val="0"/>
              </a:spcBef>
              <a:spcAft>
                <a:spcPct val="0"/>
              </a:spcAft>
            </a:pPr>
            <a:endParaRPr lang="sk-SK" altLang="sk-SK" smtClean="0">
              <a:solidFill>
                <a:srgbClr val="000000"/>
              </a:solidFill>
              <a:latin typeface="Arial" pitchFamily="34" charset="0"/>
            </a:endParaRPr>
          </a:p>
        </p:txBody>
      </p:sp>
      <p:sp>
        <p:nvSpPr>
          <p:cNvPr id="82947"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0"/>
              </a:spcBef>
              <a:spcAft>
                <a:spcPct val="0"/>
              </a:spcAft>
            </a:pPr>
            <a:endParaRPr lang="sk-SK" altLang="sk-SK" smtClean="0">
              <a:solidFill>
                <a:srgbClr val="000000"/>
              </a:solidFill>
              <a:latin typeface="Arial" pitchFamily="34" charset="0"/>
            </a:endParaRPr>
          </a:p>
        </p:txBody>
      </p:sp>
      <p:pic>
        <p:nvPicPr>
          <p:cNvPr id="82948"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50000"/>
              </a:spcBef>
              <a:spcAft>
                <a:spcPct val="0"/>
              </a:spcAft>
            </a:pPr>
            <a:r>
              <a:rPr lang="es-ES" altLang="sk-SK" sz="6000" b="1" smtClean="0">
                <a:solidFill>
                  <a:srgbClr val="000000"/>
                </a:solidFill>
                <a:latin typeface="Kristen ITC" pitchFamily="66" charset="0"/>
              </a:rPr>
              <a:t>¿Te ha gustado?</a:t>
            </a:r>
            <a:r>
              <a:rPr lang="es-ES" altLang="sk-SK" sz="4800" smtClean="0">
                <a:solidFill>
                  <a:srgbClr val="000000"/>
                </a:solidFill>
                <a:latin typeface="Kristen ITC" pitchFamily="66" charset="0"/>
              </a:rPr>
              <a:t> </a:t>
            </a:r>
            <a:br>
              <a:rPr lang="es-ES" altLang="sk-SK" sz="4800" smtClean="0">
                <a:solidFill>
                  <a:srgbClr val="000000"/>
                </a:solidFill>
                <a:latin typeface="Kristen ITC" pitchFamily="66" charset="0"/>
              </a:rPr>
            </a:br>
            <a:r>
              <a:rPr lang="es-ES" altLang="sk-SK" sz="4400" smtClean="0">
                <a:solidFill>
                  <a:srgbClr val="000000"/>
                </a:solidFill>
                <a:latin typeface="Kristen ITC" pitchFamily="66" charset="0"/>
              </a:rPr>
              <a:t>Puedes ver más entrando </a:t>
            </a:r>
            <a:br>
              <a:rPr lang="es-ES" altLang="sk-SK" sz="4400" smtClean="0">
                <a:solidFill>
                  <a:srgbClr val="000000"/>
                </a:solidFill>
                <a:latin typeface="Kristen ITC" pitchFamily="66" charset="0"/>
              </a:rPr>
            </a:br>
            <a:r>
              <a:rPr lang="es-ES" altLang="sk-SK" sz="4400" b="1" smtClean="0">
                <a:solidFill>
                  <a:srgbClr val="40F903"/>
                </a:solidFill>
                <a:latin typeface="Kristen ITC" pitchFamily="66" charset="0"/>
                <a:hlinkClick r:id="rId2"/>
              </a:rPr>
              <a:t>Aquí</a:t>
            </a:r>
            <a:endParaRPr lang="es-ES" altLang="sk-SK" sz="4400" b="1" smtClean="0">
              <a:solidFill>
                <a:srgbClr val="40F903"/>
              </a:solidFill>
              <a:latin typeface="Kristen ITC" pitchFamily="66" charset="0"/>
            </a:endParaRPr>
          </a:p>
        </p:txBody>
      </p:sp>
      <p:sp>
        <p:nvSpPr>
          <p:cNvPr id="82950"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50000"/>
              </a:spcBef>
              <a:spcAft>
                <a:spcPct val="0"/>
              </a:spcAft>
            </a:pPr>
            <a:r>
              <a:rPr lang="es-ES_tradnl" altLang="sk-SK" b="1" smtClean="0">
                <a:solidFill>
                  <a:srgbClr val="000000"/>
                </a:solidFill>
                <a:latin typeface="Kristen ITC" pitchFamily="66" charset="0"/>
              </a:rPr>
              <a:t>Además puedes recibir powerpoints en tu correo electrónico suscribiéndote aquí:</a:t>
            </a:r>
            <a:r>
              <a:rPr lang="es-ES_tradnl" altLang="sk-SK" b="1" smtClean="0">
                <a:solidFill>
                  <a:srgbClr val="0066FF"/>
                </a:solidFill>
                <a:latin typeface="Arial" pitchFamily="34" charset="0"/>
              </a:rPr>
              <a:t> </a:t>
            </a:r>
          </a:p>
          <a:p>
            <a:pPr eaLnBrk="1" fontAlgn="base" hangingPunct="1">
              <a:spcBef>
                <a:spcPct val="50000"/>
              </a:spcBef>
              <a:spcAft>
                <a:spcPct val="0"/>
              </a:spcAft>
            </a:pPr>
            <a:endParaRPr lang="es-ES" altLang="sk-SK" b="1" smtClean="0">
              <a:solidFill>
                <a:srgbClr val="0066FF"/>
              </a:solidFill>
              <a:latin typeface="Arial" pitchFamily="34" charset="0"/>
            </a:endParaRPr>
          </a:p>
        </p:txBody>
      </p:sp>
      <p:pic>
        <p:nvPicPr>
          <p:cNvPr id="82951"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2"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3"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4"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5"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6"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8" name="Obrázok 1"/>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8243888" y="6072188"/>
            <a:ext cx="723900" cy="65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0275227"/>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Motív Office">
  <a:themeElements>
    <a:clrScheme name="Vlastná 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74806"/>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5_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2287</Words>
  <Application>Microsoft Office PowerPoint</Application>
  <PresentationFormat>Prezentácia na obrazovke (4:3)</PresentationFormat>
  <Paragraphs>277</Paragraphs>
  <Slides>63</Slides>
  <Notes>0</Notes>
  <HiddenSlides>0</HiddenSlides>
  <MMClips>0</MMClips>
  <ScaleCrop>false</ScaleCrop>
  <HeadingPairs>
    <vt:vector size="6" baseType="variant">
      <vt:variant>
        <vt:lpstr>Použité písma</vt:lpstr>
      </vt:variant>
      <vt:variant>
        <vt:i4>11</vt:i4>
      </vt:variant>
      <vt:variant>
        <vt:lpstr>Motív</vt:lpstr>
      </vt:variant>
      <vt:variant>
        <vt:i4>6</vt:i4>
      </vt:variant>
      <vt:variant>
        <vt:lpstr>Nadpisy snímok</vt:lpstr>
      </vt:variant>
      <vt:variant>
        <vt:i4>63</vt:i4>
      </vt:variant>
    </vt:vector>
  </HeadingPairs>
  <TitlesOfParts>
    <vt:vector size="80" baseType="lpstr">
      <vt:lpstr>Arial</vt:lpstr>
      <vt:lpstr>Arial Black</vt:lpstr>
      <vt:lpstr>Kristen ITC</vt:lpstr>
      <vt:lpstr>Cupertino</vt:lpstr>
      <vt:lpstr>Aharoni</vt:lpstr>
      <vt:lpstr>Bertram CE</vt:lpstr>
      <vt:lpstr>Nadianne</vt:lpstr>
      <vt:lpstr>Calibri</vt:lpstr>
      <vt:lpstr>EckmaDEE</vt:lpstr>
      <vt:lpstr>Verdana</vt:lpstr>
      <vt:lpstr>Cooper Std Black</vt:lpstr>
      <vt:lpstr>Motív Office</vt:lpstr>
      <vt:lpstr>2_Motív Office</vt:lpstr>
      <vt:lpstr>3_Motív Office</vt:lpstr>
      <vt:lpstr>5_Motív Office</vt:lpstr>
      <vt:lpstr>1_Motív Office</vt:lpstr>
      <vt:lpstr>2_Diseño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2015-02-25T10:46:00Z</dcterms:created>
  <dcterms:modified xsi:type="dcterms:W3CDTF">2015-11-07T17:21:52Z</dcterms:modified>
</cp:coreProperties>
</file>