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 id="2147483684" r:id="rId4"/>
  </p:sldMasterIdLst>
  <p:sldIdLst>
    <p:sldId id="267" r:id="rId5"/>
    <p:sldId id="523" r:id="rId6"/>
    <p:sldId id="258" r:id="rId7"/>
    <p:sldId id="289" r:id="rId8"/>
    <p:sldId id="290" r:id="rId9"/>
    <p:sldId id="291" r:id="rId10"/>
    <p:sldId id="292" r:id="rId11"/>
    <p:sldId id="293" r:id="rId12"/>
    <p:sldId id="294" r:id="rId13"/>
    <p:sldId id="435" r:id="rId14"/>
    <p:sldId id="295" r:id="rId15"/>
    <p:sldId id="436" r:id="rId16"/>
    <p:sldId id="437" r:id="rId17"/>
    <p:sldId id="438" r:id="rId18"/>
    <p:sldId id="439" r:id="rId19"/>
    <p:sldId id="440" r:id="rId20"/>
    <p:sldId id="443" r:id="rId21"/>
    <p:sldId id="442" r:id="rId22"/>
    <p:sldId id="444" r:id="rId23"/>
    <p:sldId id="407" r:id="rId24"/>
    <p:sldId id="449" r:id="rId25"/>
    <p:sldId id="471" r:id="rId26"/>
    <p:sldId id="447" r:id="rId27"/>
    <p:sldId id="502" r:id="rId28"/>
    <p:sldId id="503" r:id="rId29"/>
    <p:sldId id="488" r:id="rId30"/>
    <p:sldId id="477" r:id="rId31"/>
    <p:sldId id="474" r:id="rId32"/>
    <p:sldId id="497" r:id="rId33"/>
    <p:sldId id="451" r:id="rId34"/>
    <p:sldId id="452" r:id="rId35"/>
    <p:sldId id="500" r:id="rId36"/>
    <p:sldId id="495" r:id="rId37"/>
    <p:sldId id="453" r:id="rId38"/>
    <p:sldId id="455" r:id="rId39"/>
    <p:sldId id="498" r:id="rId40"/>
    <p:sldId id="456" r:id="rId41"/>
    <p:sldId id="505" r:id="rId42"/>
    <p:sldId id="507" r:id="rId43"/>
    <p:sldId id="511" r:id="rId44"/>
    <p:sldId id="496" r:id="rId45"/>
    <p:sldId id="491" r:id="rId46"/>
    <p:sldId id="508" r:id="rId47"/>
    <p:sldId id="489" r:id="rId48"/>
    <p:sldId id="521" r:id="rId49"/>
    <p:sldId id="473" r:id="rId50"/>
    <p:sldId id="464" r:id="rId51"/>
    <p:sldId id="493" r:id="rId52"/>
    <p:sldId id="458" r:id="rId53"/>
    <p:sldId id="462" r:id="rId54"/>
    <p:sldId id="448" r:id="rId55"/>
    <p:sldId id="506" r:id="rId56"/>
    <p:sldId id="492" r:id="rId57"/>
    <p:sldId id="460" r:id="rId58"/>
    <p:sldId id="461" r:id="rId59"/>
    <p:sldId id="481" r:id="rId60"/>
    <p:sldId id="486" r:id="rId61"/>
    <p:sldId id="509" r:id="rId62"/>
    <p:sldId id="480" r:id="rId63"/>
    <p:sldId id="476" r:id="rId64"/>
    <p:sldId id="494" r:id="rId65"/>
    <p:sldId id="490" r:id="rId66"/>
    <p:sldId id="522" r:id="rId67"/>
    <p:sldId id="467" r:id="rId68"/>
    <p:sldId id="266" r:id="rId69"/>
    <p:sldId id="524" r:id="rId70"/>
  </p:sldIdLst>
  <p:sldSz cx="9144000" cy="6858000" type="screen4x3"/>
  <p:notesSz cx="6858000" cy="9144000"/>
  <p:embeddedFontLst>
    <p:embeddedFont>
      <p:font typeface="Kristen ITC" panose="03050502040202030202" pitchFamily="66" charset="0"/>
      <p:regular r:id="rId71"/>
    </p:embeddedFont>
    <p:embeddedFont>
      <p:font typeface="Cupertino" pitchFamily="2" charset="0"/>
      <p:regular r:id="rId72"/>
      <p:italic r:id="rId73"/>
    </p:embeddedFont>
    <p:embeddedFont>
      <p:font typeface="Calibri" panose="020F0502020204030204" pitchFamily="34" charset="0"/>
      <p:regular r:id="rId74"/>
      <p:bold r:id="rId75"/>
      <p:italic r:id="rId76"/>
      <p:boldItalic r:id="rId77"/>
    </p:embeddedFont>
    <p:embeddedFont>
      <p:font typeface="Arial Black" panose="020B0A04020102020204" pitchFamily="34" charset="0"/>
      <p:bold r:id="rId78"/>
    </p:embeddedFont>
    <p:embeddedFont>
      <p:font typeface="Verdana" panose="020B0604030504040204" pitchFamily="34" charset="0"/>
      <p:regular r:id="rId79"/>
      <p:bold r:id="rId80"/>
      <p:italic r:id="rId81"/>
      <p:boldItalic r:id="rId82"/>
    </p:embeddedFont>
    <p:embeddedFont>
      <p:font typeface="Nadianne" panose="03020902050305070206" pitchFamily="66" charset="0"/>
      <p:bold r:id="rId83"/>
    </p:embeddedFont>
    <p:embeddedFont>
      <p:font typeface="Freefrm721 Blk BT" panose="03060902040402060B05" pitchFamily="66" charset="-18"/>
      <p:italic r:id="rId84"/>
    </p:embeddedFont>
    <p:embeddedFont>
      <p:font typeface="Bertram CE" panose="04020905020D02060204" pitchFamily="82" charset="0"/>
      <p:regular r:id="rId85"/>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744lolRPwK0Y6hqQeIxXw==" hashData="O/Kqvf6dxbQkssryVrgs9Hxe88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82FAA"/>
    <a:srgbClr val="F4750C"/>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386" autoAdjust="0"/>
    <p:restoredTop sz="94660"/>
  </p:normalViewPr>
  <p:slideViewPr>
    <p:cSldViewPr>
      <p:cViewPr varScale="1">
        <p:scale>
          <a:sx n="104" d="100"/>
          <a:sy n="104" d="100"/>
        </p:scale>
        <p:origin x="-90" y="-168"/>
      </p:cViewPr>
      <p:guideLst>
        <p:guide orient="horz" pos="2160"/>
        <p:guide pos="2880"/>
      </p:guideLst>
    </p:cSldViewPr>
  </p:slideViewPr>
  <p:notesTextViewPr>
    <p:cViewPr>
      <p:scale>
        <a:sx n="1" d="1"/>
        <a:sy n="1" d="1"/>
      </p:scale>
      <p:origin x="0" y="0"/>
    </p:cViewPr>
  </p:notesTextViewPr>
  <p:sorterViewPr>
    <p:cViewPr>
      <p:scale>
        <a:sx n="80" d="100"/>
        <a:sy n="80" d="100"/>
      </p:scale>
      <p:origin x="0" y="207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font" Target="fonts/font6.fntdata"/><Relationship Id="rId84" Type="http://schemas.openxmlformats.org/officeDocument/2006/relationships/font" Target="fonts/font14.fntdata"/><Relationship Id="rId89"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font" Target="fonts/font1.fntdata"/><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font" Target="fonts/font4.fntdata"/><Relationship Id="rId79" Type="http://schemas.openxmlformats.org/officeDocument/2006/relationships/font" Target="fonts/font9.fntdata"/><Relationship Id="rId87"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font" Target="fonts/font12.fntdata"/><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font" Target="fonts/font7.fntdata"/><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font" Target="fonts/font2.fntdata"/><Relationship Id="rId80" Type="http://schemas.openxmlformats.org/officeDocument/2006/relationships/font" Target="fonts/font10.fntdata"/><Relationship Id="rId85" Type="http://schemas.openxmlformats.org/officeDocument/2006/relationships/font" Target="fonts/font15.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font" Target="fonts/font5.fntdata"/><Relationship Id="rId83" Type="http://schemas.openxmlformats.org/officeDocument/2006/relationships/font" Target="fonts/font13.fntdata"/><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font" Target="fonts/font3.fntdata"/><Relationship Id="rId78" Type="http://schemas.openxmlformats.org/officeDocument/2006/relationships/font" Target="fonts/font8.fntdata"/><Relationship Id="rId81" Type="http://schemas.openxmlformats.org/officeDocument/2006/relationships/font" Target="fonts/font11.fntdata"/><Relationship Id="rId86"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28. 5. 2015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209293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28. 5. 2015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340558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C2E20CB-D028-4F7C-9226-4D60828C6E0E}" type="datetimeFigureOut">
              <a:rPr lang="sk-SK" smtClean="0"/>
              <a:t>28. 5. 2015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689513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C2E20CB-D028-4F7C-9226-4D60828C6E0E}" type="datetimeFigureOut">
              <a:rPr lang="sk-SK" smtClean="0"/>
              <a:t>28. 5. 2015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117766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EC2E20CB-D028-4F7C-9226-4D60828C6E0E}" type="datetimeFigureOut">
              <a:rPr lang="sk-SK" smtClean="0"/>
              <a:t>28. 5. 2015</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674345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EC2E20CB-D028-4F7C-9226-4D60828C6E0E}" type="datetimeFigureOut">
              <a:rPr lang="sk-SK" smtClean="0"/>
              <a:t>28. 5. 2015</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994978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C2E20CB-D028-4F7C-9226-4D60828C6E0E}" type="datetimeFigureOut">
              <a:rPr lang="sk-SK" smtClean="0"/>
              <a:t>28. 5. 2015</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297526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28. 5. 2015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808731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28. 5. 2015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27490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28. 5. 2015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420116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28. 5. 2015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4451469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903012F4-E73F-418D-95A0-6E09FA4653BC}" type="datetime1">
              <a:rPr lang="sk-SK"/>
              <a:pPr>
                <a:defRPr/>
              </a:pPr>
              <a:t>28. 5. 2015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A228D44E-B8B0-4AA9-AF51-D712B5B68EA5}" type="slidenum">
              <a:rPr lang="sk-SK"/>
              <a:pPr>
                <a:defRPr/>
              </a:pPr>
              <a:t>‹#›</a:t>
            </a:fld>
            <a:endParaRPr lang="sk-SK"/>
          </a:p>
        </p:txBody>
      </p:sp>
    </p:spTree>
    <p:extLst>
      <p:ext uri="{BB962C8B-B14F-4D97-AF65-F5344CB8AC3E}">
        <p14:creationId xmlns:p14="http://schemas.microsoft.com/office/powerpoint/2010/main" val="3648299515"/>
      </p:ext>
    </p:extLst>
  </p:cSld>
  <p:clrMapOvr>
    <a:masterClrMapping/>
  </p:clrMapOvr>
  <p:transition spd="med" advClick="0" advTm="600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841073B0-626B-40BE-BB9D-3B6F2041261D}" type="datetime1">
              <a:rPr lang="sk-SK"/>
              <a:pPr>
                <a:defRPr/>
              </a:pPr>
              <a:t>28. 5. 2015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F83DAFB4-FFBD-4860-87E3-7B3ADF9473A7}" type="slidenum">
              <a:rPr lang="sk-SK"/>
              <a:pPr>
                <a:defRPr/>
              </a:pPr>
              <a:t>‹#›</a:t>
            </a:fld>
            <a:endParaRPr lang="sk-SK"/>
          </a:p>
        </p:txBody>
      </p:sp>
    </p:spTree>
    <p:extLst>
      <p:ext uri="{BB962C8B-B14F-4D97-AF65-F5344CB8AC3E}">
        <p14:creationId xmlns:p14="http://schemas.microsoft.com/office/powerpoint/2010/main" val="857644960"/>
      </p:ext>
    </p:extLst>
  </p:cSld>
  <p:clrMapOvr>
    <a:masterClrMapping/>
  </p:clrMapOvr>
  <p:transition spd="med" advClick="0" advTm="6000">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5C12104-9B72-4EC8-9288-D078FC788515}" type="datetime1">
              <a:rPr lang="sk-SK"/>
              <a:pPr>
                <a:defRPr/>
              </a:pPr>
              <a:t>28. 5. 2015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FA502957-B898-480D-8BC0-F333C271F61C}" type="slidenum">
              <a:rPr lang="sk-SK"/>
              <a:pPr>
                <a:defRPr/>
              </a:pPr>
              <a:t>‹#›</a:t>
            </a:fld>
            <a:endParaRPr lang="sk-SK"/>
          </a:p>
        </p:txBody>
      </p:sp>
    </p:spTree>
    <p:extLst>
      <p:ext uri="{BB962C8B-B14F-4D97-AF65-F5344CB8AC3E}">
        <p14:creationId xmlns:p14="http://schemas.microsoft.com/office/powerpoint/2010/main" val="157231775"/>
      </p:ext>
    </p:extLst>
  </p:cSld>
  <p:clrMapOvr>
    <a:masterClrMapping/>
  </p:clrMapOvr>
  <p:transition spd="med" advClick="0" advTm="6000">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5428DC75-0997-4A58-ADFF-399F8D2B85F0}" type="datetime1">
              <a:rPr lang="sk-SK"/>
              <a:pPr>
                <a:defRPr/>
              </a:pPr>
              <a:t>28. 5. 2015</a:t>
            </a:fld>
            <a:endParaRPr lang="sk-SK"/>
          </a:p>
        </p:txBody>
      </p:sp>
      <p:sp>
        <p:nvSpPr>
          <p:cNvPr id="6" name="Zástupný symbol päty 4"/>
          <p:cNvSpPr>
            <a:spLocks noGrp="1"/>
          </p:cNvSpPr>
          <p:nvPr>
            <p:ph type="ftr" sz="quarter" idx="11"/>
          </p:nvPr>
        </p:nvSpPr>
        <p:spPr/>
        <p:txBody>
          <a:bodyPr/>
          <a:lstStyle>
            <a:lvl1pPr>
              <a:defRPr/>
            </a:lvl1pPr>
          </a:lstStyle>
          <a:p>
            <a:pPr>
              <a:defRPr/>
            </a:pPr>
            <a:endParaRPr lang="sk-SK"/>
          </a:p>
        </p:txBody>
      </p:sp>
      <p:sp>
        <p:nvSpPr>
          <p:cNvPr id="7" name="Zástupný symbol čísla snímky 5"/>
          <p:cNvSpPr>
            <a:spLocks noGrp="1"/>
          </p:cNvSpPr>
          <p:nvPr>
            <p:ph type="sldNum" sz="quarter" idx="12"/>
          </p:nvPr>
        </p:nvSpPr>
        <p:spPr/>
        <p:txBody>
          <a:bodyPr/>
          <a:lstStyle>
            <a:lvl1pPr>
              <a:defRPr/>
            </a:lvl1pPr>
          </a:lstStyle>
          <a:p>
            <a:pPr>
              <a:defRPr/>
            </a:pPr>
            <a:fld id="{7D480F16-DBCF-4638-82A1-45358CD8FAFF}" type="slidenum">
              <a:rPr lang="sk-SK"/>
              <a:pPr>
                <a:defRPr/>
              </a:pPr>
              <a:t>‹#›</a:t>
            </a:fld>
            <a:endParaRPr lang="sk-SK"/>
          </a:p>
        </p:txBody>
      </p:sp>
    </p:spTree>
    <p:extLst>
      <p:ext uri="{BB962C8B-B14F-4D97-AF65-F5344CB8AC3E}">
        <p14:creationId xmlns:p14="http://schemas.microsoft.com/office/powerpoint/2010/main" val="4053666936"/>
      </p:ext>
    </p:extLst>
  </p:cSld>
  <p:clrMapOvr>
    <a:masterClrMapping/>
  </p:clrMapOvr>
  <p:transition spd="med" advClick="0" advTm="6000">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ABF1DE0-61A4-4094-8990-31D27BA291B0}" type="datetime1">
              <a:rPr lang="sk-SK"/>
              <a:pPr>
                <a:defRPr/>
              </a:pPr>
              <a:t>28. 5. 2015</a:t>
            </a:fld>
            <a:endParaRPr lang="sk-SK"/>
          </a:p>
        </p:txBody>
      </p:sp>
      <p:sp>
        <p:nvSpPr>
          <p:cNvPr id="8" name="Zástupný symbol päty 4"/>
          <p:cNvSpPr>
            <a:spLocks noGrp="1"/>
          </p:cNvSpPr>
          <p:nvPr>
            <p:ph type="ftr" sz="quarter" idx="11"/>
          </p:nvPr>
        </p:nvSpPr>
        <p:spPr/>
        <p:txBody>
          <a:bodyPr/>
          <a:lstStyle>
            <a:lvl1pPr>
              <a:defRPr/>
            </a:lvl1pPr>
          </a:lstStyle>
          <a:p>
            <a:pPr>
              <a:defRPr/>
            </a:pPr>
            <a:endParaRPr lang="sk-SK"/>
          </a:p>
        </p:txBody>
      </p:sp>
      <p:sp>
        <p:nvSpPr>
          <p:cNvPr id="9" name="Zástupný symbol čísla snímky 5"/>
          <p:cNvSpPr>
            <a:spLocks noGrp="1"/>
          </p:cNvSpPr>
          <p:nvPr>
            <p:ph type="sldNum" sz="quarter" idx="12"/>
          </p:nvPr>
        </p:nvSpPr>
        <p:spPr/>
        <p:txBody>
          <a:bodyPr/>
          <a:lstStyle>
            <a:lvl1pPr>
              <a:defRPr/>
            </a:lvl1pPr>
          </a:lstStyle>
          <a:p>
            <a:pPr>
              <a:defRPr/>
            </a:pPr>
            <a:fld id="{F3DE35CE-8217-4579-9366-C4009757840C}" type="slidenum">
              <a:rPr lang="sk-SK"/>
              <a:pPr>
                <a:defRPr/>
              </a:pPr>
              <a:t>‹#›</a:t>
            </a:fld>
            <a:endParaRPr lang="sk-SK"/>
          </a:p>
        </p:txBody>
      </p:sp>
    </p:spTree>
    <p:extLst>
      <p:ext uri="{BB962C8B-B14F-4D97-AF65-F5344CB8AC3E}">
        <p14:creationId xmlns:p14="http://schemas.microsoft.com/office/powerpoint/2010/main" val="2330514186"/>
      </p:ext>
    </p:extLst>
  </p:cSld>
  <p:clrMapOvr>
    <a:masterClrMapping/>
  </p:clrMapOvr>
  <p:transition spd="med" advClick="0" advTm="6000">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48343C2E-2726-40CF-A6F6-54ACCEECDB6F}" type="datetime1">
              <a:rPr lang="sk-SK"/>
              <a:pPr>
                <a:defRPr/>
              </a:pPr>
              <a:t>28. 5. 2015</a:t>
            </a:fld>
            <a:endParaRPr lang="sk-SK"/>
          </a:p>
        </p:txBody>
      </p:sp>
      <p:sp>
        <p:nvSpPr>
          <p:cNvPr id="4" name="Zástupný symbol päty 4"/>
          <p:cNvSpPr>
            <a:spLocks noGrp="1"/>
          </p:cNvSpPr>
          <p:nvPr>
            <p:ph type="ftr" sz="quarter" idx="11"/>
          </p:nvPr>
        </p:nvSpPr>
        <p:spPr/>
        <p:txBody>
          <a:bodyPr/>
          <a:lstStyle>
            <a:lvl1pPr>
              <a:defRPr/>
            </a:lvl1pPr>
          </a:lstStyle>
          <a:p>
            <a:pPr>
              <a:defRPr/>
            </a:pPr>
            <a:endParaRPr lang="sk-SK"/>
          </a:p>
        </p:txBody>
      </p:sp>
      <p:sp>
        <p:nvSpPr>
          <p:cNvPr id="5" name="Zástupný symbol čísla snímky 5"/>
          <p:cNvSpPr>
            <a:spLocks noGrp="1"/>
          </p:cNvSpPr>
          <p:nvPr>
            <p:ph type="sldNum" sz="quarter" idx="12"/>
          </p:nvPr>
        </p:nvSpPr>
        <p:spPr/>
        <p:txBody>
          <a:bodyPr/>
          <a:lstStyle>
            <a:lvl1pPr>
              <a:defRPr/>
            </a:lvl1pPr>
          </a:lstStyle>
          <a:p>
            <a:pPr>
              <a:defRPr/>
            </a:pPr>
            <a:fld id="{7CE715F2-583F-40F9-A5AC-E5558ACCC36C}" type="slidenum">
              <a:rPr lang="sk-SK"/>
              <a:pPr>
                <a:defRPr/>
              </a:pPr>
              <a:t>‹#›</a:t>
            </a:fld>
            <a:endParaRPr lang="sk-SK"/>
          </a:p>
        </p:txBody>
      </p:sp>
    </p:spTree>
    <p:extLst>
      <p:ext uri="{BB962C8B-B14F-4D97-AF65-F5344CB8AC3E}">
        <p14:creationId xmlns:p14="http://schemas.microsoft.com/office/powerpoint/2010/main" val="1009234534"/>
      </p:ext>
    </p:extLst>
  </p:cSld>
  <p:clrMapOvr>
    <a:masterClrMapping/>
  </p:clrMapOvr>
  <p:transition spd="med" advClick="0" advTm="6000">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69C1E479-2AF4-4C26-90BD-CF1D42C29901}" type="datetime1">
              <a:rPr lang="sk-SK"/>
              <a:pPr>
                <a:defRPr/>
              </a:pPr>
              <a:t>28. 5. 2015</a:t>
            </a:fld>
            <a:endParaRPr lang="sk-SK"/>
          </a:p>
        </p:txBody>
      </p:sp>
      <p:sp>
        <p:nvSpPr>
          <p:cNvPr id="3" name="Zástupný symbol päty 4"/>
          <p:cNvSpPr>
            <a:spLocks noGrp="1"/>
          </p:cNvSpPr>
          <p:nvPr>
            <p:ph type="ftr" sz="quarter" idx="11"/>
          </p:nvPr>
        </p:nvSpPr>
        <p:spPr/>
        <p:txBody>
          <a:bodyPr/>
          <a:lstStyle>
            <a:lvl1pPr>
              <a:defRPr/>
            </a:lvl1pPr>
          </a:lstStyle>
          <a:p>
            <a:pPr>
              <a:defRPr/>
            </a:pPr>
            <a:endParaRPr lang="sk-SK"/>
          </a:p>
        </p:txBody>
      </p:sp>
      <p:sp>
        <p:nvSpPr>
          <p:cNvPr id="4" name="Zástupný symbol čísla snímky 5"/>
          <p:cNvSpPr>
            <a:spLocks noGrp="1"/>
          </p:cNvSpPr>
          <p:nvPr>
            <p:ph type="sldNum" sz="quarter" idx="12"/>
          </p:nvPr>
        </p:nvSpPr>
        <p:spPr/>
        <p:txBody>
          <a:bodyPr/>
          <a:lstStyle>
            <a:lvl1pPr>
              <a:defRPr/>
            </a:lvl1pPr>
          </a:lstStyle>
          <a:p>
            <a:pPr>
              <a:defRPr/>
            </a:pPr>
            <a:fld id="{093333D2-F174-4126-876E-9CFAA37E74BA}" type="slidenum">
              <a:rPr lang="sk-SK"/>
              <a:pPr>
                <a:defRPr/>
              </a:pPr>
              <a:t>‹#›</a:t>
            </a:fld>
            <a:endParaRPr lang="sk-SK"/>
          </a:p>
        </p:txBody>
      </p:sp>
    </p:spTree>
    <p:extLst>
      <p:ext uri="{BB962C8B-B14F-4D97-AF65-F5344CB8AC3E}">
        <p14:creationId xmlns:p14="http://schemas.microsoft.com/office/powerpoint/2010/main" val="3137610325"/>
      </p:ext>
    </p:extLst>
  </p:cSld>
  <p:clrMapOvr>
    <a:masterClrMapping/>
  </p:clrMapOvr>
  <p:transition spd="med" advClick="0" advTm="6000">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41A7C582-0467-4EF2-B910-F91BB0E2FE29}" type="datetime1">
              <a:rPr lang="sk-SK"/>
              <a:pPr>
                <a:defRPr/>
              </a:pPr>
              <a:t>28. 5. 2015</a:t>
            </a:fld>
            <a:endParaRPr lang="sk-SK"/>
          </a:p>
        </p:txBody>
      </p:sp>
      <p:sp>
        <p:nvSpPr>
          <p:cNvPr id="6" name="Zástupný symbol päty 4"/>
          <p:cNvSpPr>
            <a:spLocks noGrp="1"/>
          </p:cNvSpPr>
          <p:nvPr>
            <p:ph type="ftr" sz="quarter" idx="11"/>
          </p:nvPr>
        </p:nvSpPr>
        <p:spPr/>
        <p:txBody>
          <a:bodyPr/>
          <a:lstStyle>
            <a:lvl1pPr>
              <a:defRPr/>
            </a:lvl1pPr>
          </a:lstStyle>
          <a:p>
            <a:pPr>
              <a:defRPr/>
            </a:pPr>
            <a:endParaRPr lang="sk-SK"/>
          </a:p>
        </p:txBody>
      </p:sp>
      <p:sp>
        <p:nvSpPr>
          <p:cNvPr id="7" name="Zástupný symbol čísla snímky 5"/>
          <p:cNvSpPr>
            <a:spLocks noGrp="1"/>
          </p:cNvSpPr>
          <p:nvPr>
            <p:ph type="sldNum" sz="quarter" idx="12"/>
          </p:nvPr>
        </p:nvSpPr>
        <p:spPr/>
        <p:txBody>
          <a:bodyPr/>
          <a:lstStyle>
            <a:lvl1pPr>
              <a:defRPr/>
            </a:lvl1pPr>
          </a:lstStyle>
          <a:p>
            <a:pPr>
              <a:defRPr/>
            </a:pPr>
            <a:fld id="{4C90F768-F3EA-4B4D-9051-B7885990B89C}" type="slidenum">
              <a:rPr lang="sk-SK"/>
              <a:pPr>
                <a:defRPr/>
              </a:pPr>
              <a:t>‹#›</a:t>
            </a:fld>
            <a:endParaRPr lang="sk-SK"/>
          </a:p>
        </p:txBody>
      </p:sp>
    </p:spTree>
    <p:extLst>
      <p:ext uri="{BB962C8B-B14F-4D97-AF65-F5344CB8AC3E}">
        <p14:creationId xmlns:p14="http://schemas.microsoft.com/office/powerpoint/2010/main" val="4132865217"/>
      </p:ext>
    </p:extLst>
  </p:cSld>
  <p:clrMapOvr>
    <a:masterClrMapping/>
  </p:clrMapOvr>
  <p:transition spd="med" advClick="0" advTm="6000">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770C9BB9-E937-4D36-81A9-2FFF4068E301}" type="datetime1">
              <a:rPr lang="sk-SK"/>
              <a:pPr>
                <a:defRPr/>
              </a:pPr>
              <a:t>28. 5. 2015</a:t>
            </a:fld>
            <a:endParaRPr lang="sk-SK"/>
          </a:p>
        </p:txBody>
      </p:sp>
      <p:sp>
        <p:nvSpPr>
          <p:cNvPr id="6" name="Zástupný symbol päty 4"/>
          <p:cNvSpPr>
            <a:spLocks noGrp="1"/>
          </p:cNvSpPr>
          <p:nvPr>
            <p:ph type="ftr" sz="quarter" idx="11"/>
          </p:nvPr>
        </p:nvSpPr>
        <p:spPr/>
        <p:txBody>
          <a:bodyPr/>
          <a:lstStyle>
            <a:lvl1pPr>
              <a:defRPr/>
            </a:lvl1pPr>
          </a:lstStyle>
          <a:p>
            <a:pPr>
              <a:defRPr/>
            </a:pPr>
            <a:endParaRPr lang="sk-SK"/>
          </a:p>
        </p:txBody>
      </p:sp>
      <p:sp>
        <p:nvSpPr>
          <p:cNvPr id="7" name="Zástupný symbol čísla snímky 5"/>
          <p:cNvSpPr>
            <a:spLocks noGrp="1"/>
          </p:cNvSpPr>
          <p:nvPr>
            <p:ph type="sldNum" sz="quarter" idx="12"/>
          </p:nvPr>
        </p:nvSpPr>
        <p:spPr/>
        <p:txBody>
          <a:bodyPr/>
          <a:lstStyle>
            <a:lvl1pPr>
              <a:defRPr/>
            </a:lvl1pPr>
          </a:lstStyle>
          <a:p>
            <a:pPr>
              <a:defRPr/>
            </a:pPr>
            <a:fld id="{C7B942FA-58C1-485C-AB3D-247E988C3578}" type="slidenum">
              <a:rPr lang="sk-SK"/>
              <a:pPr>
                <a:defRPr/>
              </a:pPr>
              <a:t>‹#›</a:t>
            </a:fld>
            <a:endParaRPr lang="sk-SK"/>
          </a:p>
        </p:txBody>
      </p:sp>
    </p:spTree>
    <p:extLst>
      <p:ext uri="{BB962C8B-B14F-4D97-AF65-F5344CB8AC3E}">
        <p14:creationId xmlns:p14="http://schemas.microsoft.com/office/powerpoint/2010/main" val="1080656570"/>
      </p:ext>
    </p:extLst>
  </p:cSld>
  <p:clrMapOvr>
    <a:masterClrMapping/>
  </p:clrMapOvr>
  <p:transition spd="med" advClick="0" advTm="6000">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8EFEADB-4635-4127-AA90-72FAB0415B90}" type="datetime1">
              <a:rPr lang="sk-SK"/>
              <a:pPr>
                <a:defRPr/>
              </a:pPr>
              <a:t>28. 5. 2015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DC0C9777-F0A4-4583-984F-A419EB711449}" type="slidenum">
              <a:rPr lang="sk-SK"/>
              <a:pPr>
                <a:defRPr/>
              </a:pPr>
              <a:t>‹#›</a:t>
            </a:fld>
            <a:endParaRPr lang="sk-SK"/>
          </a:p>
        </p:txBody>
      </p:sp>
    </p:spTree>
    <p:extLst>
      <p:ext uri="{BB962C8B-B14F-4D97-AF65-F5344CB8AC3E}">
        <p14:creationId xmlns:p14="http://schemas.microsoft.com/office/powerpoint/2010/main" val="441057060"/>
      </p:ext>
    </p:extLst>
  </p:cSld>
  <p:clrMapOvr>
    <a:masterClrMapping/>
  </p:clrMapOvr>
  <p:transition spd="med" advClick="0" advTm="6000">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463A1102-00F8-454C-AE75-21659AF58928}" type="datetime1">
              <a:rPr lang="sk-SK"/>
              <a:pPr>
                <a:defRPr/>
              </a:pPr>
              <a:t>28. 5. 2015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7F50C995-C3A2-4EB3-BA51-2C8AE2D0C9BF}" type="slidenum">
              <a:rPr lang="sk-SK"/>
              <a:pPr>
                <a:defRPr/>
              </a:pPr>
              <a:t>‹#›</a:t>
            </a:fld>
            <a:endParaRPr lang="sk-SK"/>
          </a:p>
        </p:txBody>
      </p:sp>
    </p:spTree>
    <p:extLst>
      <p:ext uri="{BB962C8B-B14F-4D97-AF65-F5344CB8AC3E}">
        <p14:creationId xmlns:p14="http://schemas.microsoft.com/office/powerpoint/2010/main" val="2477608628"/>
      </p:ext>
    </p:extLst>
  </p:cSld>
  <p:clrMapOvr>
    <a:masterClrMapping/>
  </p:clrMapOvr>
  <p:transition spd="med" advClick="0" advTm="6000">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28. 5. 2015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727832359"/>
      </p:ext>
    </p:extLst>
  </p:cSld>
  <p:clrMapOvr>
    <a:masterClrMapping/>
  </p:clrMapOvr>
  <p:transition spd="med" advClick="0" advTm="5000">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28. 5. 2015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42166725"/>
      </p:ext>
    </p:extLst>
  </p:cSld>
  <p:clrMapOvr>
    <a:masterClrMapping/>
  </p:clrMapOvr>
  <p:transition spd="med" advClick="0" advTm="5000">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28. 5. 2015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07967487"/>
      </p:ext>
    </p:extLst>
  </p:cSld>
  <p:clrMapOvr>
    <a:masterClrMapping/>
  </p:clrMapOvr>
  <p:transition spd="med" advClick="0" advTm="5000">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28. 5. 2015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668781484"/>
      </p:ext>
    </p:extLst>
  </p:cSld>
  <p:clrMapOvr>
    <a:masterClrMapping/>
  </p:clrMapOvr>
  <p:transition spd="med" advClick="0" advTm="5000">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28. 5. 2015</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49198552"/>
      </p:ext>
    </p:extLst>
  </p:cSld>
  <p:clrMapOvr>
    <a:masterClrMapping/>
  </p:clrMapOvr>
  <p:transition spd="med" advClick="0" advTm="5000">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28. 5. 2015</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253659432"/>
      </p:ext>
    </p:extLst>
  </p:cSld>
  <p:clrMapOvr>
    <a:masterClrMapping/>
  </p:clrMapOvr>
  <p:transition spd="med" advClick="0" advTm="5000">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28. 5. 2015</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851063438"/>
      </p:ext>
    </p:extLst>
  </p:cSld>
  <p:clrMapOvr>
    <a:masterClrMapping/>
  </p:clrMapOvr>
  <p:transition spd="med" advClick="0" advTm="5000">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28. 5. 2015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68633366"/>
      </p:ext>
    </p:extLst>
  </p:cSld>
  <p:clrMapOvr>
    <a:masterClrMapping/>
  </p:clrMapOvr>
  <p:transition spd="med" advClick="0" advTm="5000">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28. 5. 2015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46592930"/>
      </p:ext>
    </p:extLst>
  </p:cSld>
  <p:clrMapOvr>
    <a:masterClrMapping/>
  </p:clrMapOvr>
  <p:transition spd="med" advClick="0" advTm="5000">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28. 5. 2015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99261849"/>
      </p:ext>
    </p:extLst>
  </p:cSld>
  <p:clrMapOvr>
    <a:masterClrMapping/>
  </p:clrMapOvr>
  <p:transition spd="med" advClick="0" advTm="5000">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28. 5. 2015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89420597"/>
      </p:ext>
    </p:extLst>
  </p:cSld>
  <p:clrMapOvr>
    <a:masterClrMapping/>
  </p:clrMapOvr>
  <p:transition spd="med" advClick="0" advTm="5000">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a:prstGeom prst="rect">
            <a:avLst/>
          </a:prstGeo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smtClean="0">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2778121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obsahu 2"/>
          <p:cNvSpPr>
            <a:spLocks noGrp="1"/>
          </p:cNvSpPr>
          <p:nvPr>
            <p:ph idx="1"/>
          </p:nvPr>
        </p:nvSpPr>
        <p:spPr>
          <a:xfrm>
            <a:off x="457200" y="1600200"/>
            <a:ext cx="8229600" cy="4525963"/>
          </a:xfrm>
          <a:prstGeom prst="rect">
            <a:avLst/>
          </a:prstGeom>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smtClean="0">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356716303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smtClean="0">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4745029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lvl1pPr>
              <a:defRPr smtClean="0">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0186978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lvl1pPr>
              <a:defRPr smtClean="0">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34734263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lvl1pPr>
              <a:defRPr smtClean="0">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407819398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lvl1pPr>
              <a:defRPr smtClean="0">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340408527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a:prstGeom prst="rect">
            <a:avLst/>
          </a:prstGeo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smtClean="0">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8088804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a:prstGeom prst="rect">
            <a:avLst/>
          </a:prstGeo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smtClean="0">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306917317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1600200"/>
            <a:ext cx="8229600" cy="4525963"/>
          </a:xfrm>
          <a:prstGeom prst="rect">
            <a:avLst/>
          </a:prstGeo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smtClean="0">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300817364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a:prstGeom prst="rect">
            <a:avLst/>
          </a:prstGeo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a:prstGeom prst="rect">
            <a:avLst/>
          </a:prstGeo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smtClean="0">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1741258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20CB-D028-4F7C-9226-4D60828C6E0E}" type="datetimeFigureOut">
              <a:rPr lang="sk-SK" smtClean="0"/>
              <a:t>28. 5. 2015</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t>‹#›</a:t>
            </a:fld>
            <a:endParaRPr lang="sk-SK"/>
          </a:p>
        </p:txBody>
      </p:sp>
    </p:spTree>
    <p:extLst>
      <p:ext uri="{BB962C8B-B14F-4D97-AF65-F5344CB8AC3E}">
        <p14:creationId xmlns:p14="http://schemas.microsoft.com/office/powerpoint/2010/main" val="1675515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mn-lt"/>
                <a:cs typeface="+mn-cs"/>
              </a:defRPr>
            </a:lvl1pPr>
          </a:lstStyle>
          <a:p>
            <a:pPr>
              <a:defRPr/>
            </a:pPr>
            <a:fld id="{917BDE91-5D6F-43C6-AA5E-C25200D25D63}" type="datetime1">
              <a:rPr lang="sk-SK"/>
              <a:pPr>
                <a:defRPr/>
              </a:pPr>
              <a:t>28. 5. 2015</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mn-lt"/>
                <a:cs typeface="+mn-cs"/>
              </a:defRPr>
            </a:lvl1pPr>
          </a:lstStyle>
          <a:p>
            <a:pPr>
              <a:defRPr/>
            </a:pPr>
            <a:fld id="{D72E1973-A674-4F30-9B39-A5BC3715AE97}" type="slidenum">
              <a:rPr lang="sk-SK"/>
              <a:pPr>
                <a:defRPr/>
              </a:pPr>
              <a:t>‹#›</a:t>
            </a:fld>
            <a:endParaRPr lang="sk-SK"/>
          </a:p>
        </p:txBody>
      </p:sp>
    </p:spTree>
    <p:extLst>
      <p:ext uri="{BB962C8B-B14F-4D97-AF65-F5344CB8AC3E}">
        <p14:creationId xmlns:p14="http://schemas.microsoft.com/office/powerpoint/2010/main" val="40648335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Click="0" advTm="6000">
    <p:fade/>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28. 5. 2015</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8539255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Click="0" advTm="5000">
    <p:fade/>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solidFill>
                  <a:srgbClr val="000000"/>
                </a:solidFill>
                <a:latin typeface="Arial" charset="0"/>
                <a:cs typeface="Arial" charset="0"/>
              </a:defRPr>
            </a:lvl1pPr>
          </a:lstStyle>
          <a:p>
            <a:pPr fontAlgn="base">
              <a:spcBef>
                <a:spcPct val="0"/>
              </a:spcBef>
              <a:spcAft>
                <a:spcPct val="0"/>
              </a:spcAft>
              <a:defRPr/>
            </a:pPr>
            <a:endParaRPr lang="es-ES" altLang="sk-SK"/>
          </a:p>
        </p:txBody>
      </p:sp>
    </p:spTree>
    <p:extLst>
      <p:ext uri="{BB962C8B-B14F-4D97-AF65-F5344CB8AC3E}">
        <p14:creationId xmlns:p14="http://schemas.microsoft.com/office/powerpoint/2010/main" val="386957763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18" Type="http://schemas.openxmlformats.org/officeDocument/2006/relationships/image" Target="../media/image19.png"/><Relationship Id="rId26" Type="http://schemas.openxmlformats.org/officeDocument/2006/relationships/image" Target="../media/image25.png"/><Relationship Id="rId3" Type="http://schemas.openxmlformats.org/officeDocument/2006/relationships/image" Target="../media/image2.jpg"/><Relationship Id="rId21" Type="http://schemas.openxmlformats.org/officeDocument/2006/relationships/image" Target="../media/image22.png"/><Relationship Id="rId7" Type="http://schemas.openxmlformats.org/officeDocument/2006/relationships/image" Target="../media/image8.png"/><Relationship Id="rId12" Type="http://schemas.openxmlformats.org/officeDocument/2006/relationships/image" Target="../media/image13.png"/><Relationship Id="rId17" Type="http://schemas.openxmlformats.org/officeDocument/2006/relationships/image" Target="../media/image18.png"/><Relationship Id="rId25" Type="http://schemas.openxmlformats.org/officeDocument/2006/relationships/image" Target="../media/image24.png"/><Relationship Id="rId2" Type="http://schemas.openxmlformats.org/officeDocument/2006/relationships/audio" Target="../media/audio1.wav"/><Relationship Id="rId16" Type="http://schemas.openxmlformats.org/officeDocument/2006/relationships/image" Target="../media/image17.png"/><Relationship Id="rId20"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7.gif"/><Relationship Id="rId11" Type="http://schemas.openxmlformats.org/officeDocument/2006/relationships/image" Target="../media/image12.png"/><Relationship Id="rId24" Type="http://schemas.openxmlformats.org/officeDocument/2006/relationships/slide" Target="slide19.xml"/><Relationship Id="rId5" Type="http://schemas.openxmlformats.org/officeDocument/2006/relationships/image" Target="../media/image6.png"/><Relationship Id="rId15" Type="http://schemas.openxmlformats.org/officeDocument/2006/relationships/image" Target="../media/image16.png"/><Relationship Id="rId23" Type="http://schemas.microsoft.com/office/2007/relationships/hdphoto" Target="../media/hdphoto2.wdp"/><Relationship Id="rId10" Type="http://schemas.openxmlformats.org/officeDocument/2006/relationships/image" Target="../media/image11.png"/><Relationship Id="rId19" Type="http://schemas.openxmlformats.org/officeDocument/2006/relationships/image" Target="../media/image20.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5.png"/><Relationship Id="rId22" Type="http://schemas.openxmlformats.org/officeDocument/2006/relationships/image" Target="../media/image23.png"/><Relationship Id="rId27" Type="http://schemas.openxmlformats.org/officeDocument/2006/relationships/audio" Target="../media/audio1.wav"/></Relationships>
</file>

<file path=ppt/slides/_rels/slide3.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image" Target="../media/image12.png"/><Relationship Id="rId18" Type="http://schemas.openxmlformats.org/officeDocument/2006/relationships/image" Target="../media/image29.png"/><Relationship Id="rId26" Type="http://schemas.openxmlformats.org/officeDocument/2006/relationships/image" Target="../media/image9.png"/><Relationship Id="rId3" Type="http://schemas.openxmlformats.org/officeDocument/2006/relationships/image" Target="../media/image27.png"/><Relationship Id="rId21" Type="http://schemas.openxmlformats.org/officeDocument/2006/relationships/slide" Target="slide15.xml"/><Relationship Id="rId34" Type="http://schemas.openxmlformats.org/officeDocument/2006/relationships/image" Target="../media/image17.png"/><Relationship Id="rId7" Type="http://schemas.openxmlformats.org/officeDocument/2006/relationships/image" Target="../media/image11.png"/><Relationship Id="rId12" Type="http://schemas.openxmlformats.org/officeDocument/2006/relationships/slide" Target="slide10.xml"/><Relationship Id="rId17" Type="http://schemas.openxmlformats.org/officeDocument/2006/relationships/image" Target="../media/image14.png"/><Relationship Id="rId25" Type="http://schemas.openxmlformats.org/officeDocument/2006/relationships/slide" Target="slide17.xml"/><Relationship Id="rId33" Type="http://schemas.openxmlformats.org/officeDocument/2006/relationships/slide" Target="slide18.xml"/><Relationship Id="rId2" Type="http://schemas.openxmlformats.org/officeDocument/2006/relationships/image" Target="../media/image26.jpg"/><Relationship Id="rId16" Type="http://schemas.openxmlformats.org/officeDocument/2006/relationships/slide" Target="slide11.xml"/><Relationship Id="rId20" Type="http://schemas.openxmlformats.org/officeDocument/2006/relationships/image" Target="../media/image30.png"/><Relationship Id="rId29" Type="http://schemas.openxmlformats.org/officeDocument/2006/relationships/slide" Target="slide12.xml"/><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image" Target="../media/image22.png"/><Relationship Id="rId24" Type="http://schemas.openxmlformats.org/officeDocument/2006/relationships/image" Target="../media/image15.png"/><Relationship Id="rId32" Type="http://schemas.openxmlformats.org/officeDocument/2006/relationships/image" Target="../media/image13.png"/><Relationship Id="rId5" Type="http://schemas.openxmlformats.org/officeDocument/2006/relationships/image" Target="../media/image18.png"/><Relationship Id="rId15" Type="http://schemas.openxmlformats.org/officeDocument/2006/relationships/image" Target="../media/image20.png"/><Relationship Id="rId23" Type="http://schemas.openxmlformats.org/officeDocument/2006/relationships/slide" Target="slide16.xml"/><Relationship Id="rId28" Type="http://schemas.openxmlformats.org/officeDocument/2006/relationships/image" Target="../media/image21.png"/><Relationship Id="rId36" Type="http://schemas.openxmlformats.org/officeDocument/2006/relationships/image" Target="../media/image24.png"/><Relationship Id="rId10" Type="http://schemas.openxmlformats.org/officeDocument/2006/relationships/slide" Target="slide5.xml"/><Relationship Id="rId19" Type="http://schemas.openxmlformats.org/officeDocument/2006/relationships/slide" Target="slide9.xml"/><Relationship Id="rId31" Type="http://schemas.openxmlformats.org/officeDocument/2006/relationships/slide" Target="slide14.xml"/><Relationship Id="rId4" Type="http://schemas.openxmlformats.org/officeDocument/2006/relationships/slide" Target="slide7.xml"/><Relationship Id="rId9" Type="http://schemas.openxmlformats.org/officeDocument/2006/relationships/image" Target="../media/image28.png"/><Relationship Id="rId14" Type="http://schemas.openxmlformats.org/officeDocument/2006/relationships/slide" Target="slide8.xml"/><Relationship Id="rId22" Type="http://schemas.openxmlformats.org/officeDocument/2006/relationships/image" Target="../media/image16.png"/><Relationship Id="rId27" Type="http://schemas.openxmlformats.org/officeDocument/2006/relationships/slide" Target="slide13.xml"/><Relationship Id="rId30" Type="http://schemas.openxmlformats.org/officeDocument/2006/relationships/image" Target="../media/image19.png"/><Relationship Id="rId35" Type="http://schemas.openxmlformats.org/officeDocument/2006/relationships/slide" Target="slide19.xml"/></Relationships>
</file>

<file path=ppt/slides/_rels/slide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5.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0.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5.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32.jpg"/><Relationship Id="rId1" Type="http://schemas.openxmlformats.org/officeDocument/2006/relationships/slideLayout" Target="../slideLayouts/slideLayout23.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25.png"/></Relationships>
</file>

<file path=ppt/slides/_rels/slide46.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6.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8.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60.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61.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62.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63.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32.jpg"/><Relationship Id="rId1" Type="http://schemas.openxmlformats.org/officeDocument/2006/relationships/slideLayout" Target="../slideLayouts/slideLayout23.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25.png"/></Relationships>
</file>

<file path=ppt/slides/_rels/slide64.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65.xml.rels><?xml version="1.0" encoding="UTF-8" standalone="yes"?>
<Relationships xmlns="http://schemas.openxmlformats.org/package/2006/relationships"><Relationship Id="rId3" Type="http://schemas.openxmlformats.org/officeDocument/2006/relationships/image" Target="../media/image78.png"/><Relationship Id="rId7" Type="http://schemas.microsoft.com/office/2007/relationships/hdphoto" Target="../media/hdphoto1.wdp"/><Relationship Id="rId2" Type="http://schemas.openxmlformats.org/officeDocument/2006/relationships/image" Target="../media/image77.png"/><Relationship Id="rId1" Type="http://schemas.openxmlformats.org/officeDocument/2006/relationships/slideLayout" Target="../slideLayouts/slideLayout13.xml"/><Relationship Id="rId6" Type="http://schemas.openxmlformats.org/officeDocument/2006/relationships/image" Target="../media/image4.png"/><Relationship Id="rId5" Type="http://schemas.microsoft.com/office/2007/relationships/hdphoto" Target="../media/hdphoto4.wdp"/><Relationship Id="rId4" Type="http://schemas.openxmlformats.org/officeDocument/2006/relationships/image" Target="../media/image79.png"/></Relationships>
</file>

<file path=ppt/slides/_rels/slide66.xml.rels><?xml version="1.0" encoding="UTF-8" standalone="yes"?>
<Relationships xmlns="http://schemas.openxmlformats.org/package/2006/relationships"><Relationship Id="rId8" Type="http://schemas.openxmlformats.org/officeDocument/2006/relationships/image" Target="../media/image83.png"/><Relationship Id="rId13" Type="http://schemas.openxmlformats.org/officeDocument/2006/relationships/hyperlink" Target="https://vk.com/mispps" TargetMode="External"/><Relationship Id="rId3" Type="http://schemas.openxmlformats.org/officeDocument/2006/relationships/image" Target="../media/image80.png"/><Relationship Id="rId7" Type="http://schemas.openxmlformats.org/officeDocument/2006/relationships/hyperlink" Target="https://www.facebook.com/mispps" TargetMode="External"/><Relationship Id="rId12" Type="http://schemas.openxmlformats.org/officeDocument/2006/relationships/image" Target="../media/image85.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82.png"/><Relationship Id="rId11" Type="http://schemas.openxmlformats.org/officeDocument/2006/relationships/hyperlink" Target="https://plus.google.com/+Mispps/" TargetMode="External"/><Relationship Id="rId5" Type="http://schemas.openxmlformats.org/officeDocument/2006/relationships/image" Target="../media/image81.png"/><Relationship Id="rId15" Type="http://schemas.openxmlformats.org/officeDocument/2006/relationships/image" Target="../media/image87.png"/><Relationship Id="rId10" Type="http://schemas.openxmlformats.org/officeDocument/2006/relationships/image" Target="../media/image8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6.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pic>
        <p:nvPicPr>
          <p:cNvPr id="120" name="Obrázok 1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Obdĺžnik 3"/>
          <p:cNvSpPr/>
          <p:nvPr/>
        </p:nvSpPr>
        <p:spPr>
          <a:xfrm>
            <a:off x="1331640" y="276836"/>
            <a:ext cx="6552728" cy="990783"/>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rPr>
              <a:t>Bratislava</a:t>
            </a:r>
            <a:endParaRPr lang="sk-SK" sz="8000" b="1" cap="none" spc="5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6" name="Obdĺžnik 15"/>
          <p:cNvSpPr/>
          <p:nvPr/>
        </p:nvSpPr>
        <p:spPr>
          <a:xfrm>
            <a:off x="3116251" y="1268760"/>
            <a:ext cx="2983509"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rPr>
              <a:t>castillo</a:t>
            </a:r>
            <a:endParaRPr lang="sk-SK" sz="4800" b="1" cap="none" spc="5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pic>
        <p:nvPicPr>
          <p:cNvPr id="122" name="Obrázok 121"/>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8" name="Obdĺžnik 127"/>
          <p:cNvSpPr/>
          <p:nvPr/>
        </p:nvSpPr>
        <p:spPr>
          <a:xfrm>
            <a:off x="202416" y="5805264"/>
            <a:ext cx="3098926" cy="64633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3600" b="1" cap="none" spc="50" smtClean="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rPr>
              <a:t>eslovaquia</a:t>
            </a:r>
            <a:endParaRPr lang="sk-SK" sz="3600" b="1" cap="none" spc="5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1329331826"/>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50"/>
                                  </p:stCondLst>
                                  <p:childTnLst>
                                    <p:animEffect transition="out" filter="fade">
                                      <p:cBhvr>
                                        <p:cTn id="6" dur="500"/>
                                        <p:tgtEl>
                                          <p:spTgt spid="120"/>
                                        </p:tgtEl>
                                      </p:cBhvr>
                                    </p:animEffect>
                                    <p:set>
                                      <p:cBhvr>
                                        <p:cTn id="7" dur="1" fill="hold">
                                          <p:stCondLst>
                                            <p:cond delay="499"/>
                                          </p:stCondLst>
                                        </p:cTn>
                                        <p:tgtEl>
                                          <p:spTgt spid="120"/>
                                        </p:tgtEl>
                                        <p:attrNameLst>
                                          <p:attrName>style.visibility</p:attrName>
                                        </p:attrNameLst>
                                      </p:cBhvr>
                                      <p:to>
                                        <p:strVal val="hidden"/>
                                      </p:to>
                                    </p:set>
                                  </p:childTnLst>
                                </p:cTn>
                              </p:par>
                              <p:par>
                                <p:cTn id="8" presetID="10" presetClass="exit" presetSubtype="0" fill="hold" nodeType="withEffect">
                                  <p:stCondLst>
                                    <p:cond delay="250"/>
                                  </p:stCondLst>
                                  <p:childTnLst>
                                    <p:animEffect transition="out" filter="fade">
                                      <p:cBhvr>
                                        <p:cTn id="9" dur="500"/>
                                        <p:tgtEl>
                                          <p:spTgt spid="122"/>
                                        </p:tgtEl>
                                      </p:cBhvr>
                                    </p:animEffect>
                                    <p:set>
                                      <p:cBhvr>
                                        <p:cTn id="10" dur="1" fill="hold">
                                          <p:stCondLst>
                                            <p:cond delay="499"/>
                                          </p:stCondLst>
                                        </p:cTn>
                                        <p:tgtEl>
                                          <p:spTgt spid="122"/>
                                        </p:tgtEl>
                                        <p:attrNameLst>
                                          <p:attrName>style.visibility</p:attrName>
                                        </p:attrNameLst>
                                      </p:cBhvr>
                                      <p:to>
                                        <p:strVal val="hidden"/>
                                      </p:to>
                                    </p:set>
                                  </p:childTnLst>
                                </p:cTn>
                              </p:par>
                              <p:par>
                                <p:cTn id="11" presetID="10" presetClass="exit" presetSubtype="0" fill="hold" grpId="0" nodeType="withEffect">
                                  <p:stCondLst>
                                    <p:cond delay="250"/>
                                  </p:stCondLst>
                                  <p:childTnLst>
                                    <p:animEffect transition="out" filter="fade">
                                      <p:cBhvr>
                                        <p:cTn id="12" dur="250"/>
                                        <p:tgtEl>
                                          <p:spTgt spid="128"/>
                                        </p:tgtEl>
                                      </p:cBhvr>
                                    </p:animEffect>
                                    <p:set>
                                      <p:cBhvr>
                                        <p:cTn id="13" dur="1" fill="hold">
                                          <p:stCondLst>
                                            <p:cond delay="249"/>
                                          </p:stCondLst>
                                        </p:cTn>
                                        <p:tgtEl>
                                          <p:spTgt spid="128"/>
                                        </p:tgtEl>
                                        <p:attrNameLst>
                                          <p:attrName>style.visibility</p:attrName>
                                        </p:attrNameLst>
                                      </p:cBhvr>
                                      <p:to>
                                        <p:strVal val="hidden"/>
                                      </p:to>
                                    </p:set>
                                  </p:childTnLst>
                                </p:cTn>
                              </p:par>
                              <p:par>
                                <p:cTn id="14" presetID="10" presetClass="exit" presetSubtype="0" fill="hold" grpId="0" nodeType="withEffect">
                                  <p:stCondLst>
                                    <p:cond delay="250"/>
                                  </p:stCondLst>
                                  <p:childTnLst>
                                    <p:animEffect transition="out" filter="fade">
                                      <p:cBhvr>
                                        <p:cTn id="15" dur="250"/>
                                        <p:tgtEl>
                                          <p:spTgt spid="4"/>
                                        </p:tgtEl>
                                      </p:cBhvr>
                                    </p:animEffect>
                                    <p:set>
                                      <p:cBhvr>
                                        <p:cTn id="16" dur="1" fill="hold">
                                          <p:stCondLst>
                                            <p:cond delay="249"/>
                                          </p:stCondLst>
                                        </p:cTn>
                                        <p:tgtEl>
                                          <p:spTgt spid="4"/>
                                        </p:tgtEl>
                                        <p:attrNameLst>
                                          <p:attrName>style.visibility</p:attrName>
                                        </p:attrNameLst>
                                      </p:cBhvr>
                                      <p:to>
                                        <p:strVal val="hidden"/>
                                      </p:to>
                                    </p:set>
                                  </p:childTnLst>
                                </p:cTn>
                              </p:par>
                              <p:par>
                                <p:cTn id="17" presetID="10" presetClass="exit" presetSubtype="0" fill="hold" grpId="0" nodeType="withEffect">
                                  <p:stCondLst>
                                    <p:cond delay="250"/>
                                  </p:stCondLst>
                                  <p:childTnLst>
                                    <p:animEffect transition="out" filter="fade">
                                      <p:cBhvr>
                                        <p:cTn id="18" dur="250"/>
                                        <p:tgtEl>
                                          <p:spTgt spid="16"/>
                                        </p:tgtEl>
                                      </p:cBhvr>
                                    </p:animEffect>
                                    <p:set>
                                      <p:cBhvr>
                                        <p:cTn id="19" dur="1" fill="hold">
                                          <p:stCondLst>
                                            <p:cond delay="24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6" grpId="0"/>
      <p:bldP spid="128"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0000"/>
            <a:lum/>
          </a:blip>
          <a:srcRect/>
          <a:stretch>
            <a:fillRect/>
          </a:stretch>
        </a:blipFill>
        <a:effectLst/>
      </p:bgPr>
    </p:bg>
    <p:spTree>
      <p:nvGrpSpPr>
        <p:cNvPr id="1" name=""/>
        <p:cNvGrpSpPr/>
        <p:nvPr/>
      </p:nvGrpSpPr>
      <p:grpSpPr>
        <a:xfrm>
          <a:off x="0" y="0"/>
          <a:ext cx="0" cy="0"/>
          <a:chOff x="0" y="0"/>
          <a:chExt cx="0" cy="0"/>
        </a:xfrm>
      </p:grpSpPr>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3548" y="5013176"/>
            <a:ext cx="1656184" cy="1589935"/>
          </a:xfrm>
          <a:prstGeom prst="rect">
            <a:avLst/>
          </a:prstGeom>
        </p:spPr>
      </p:pic>
      <p:pic>
        <p:nvPicPr>
          <p:cNvPr id="12" name="Obrázok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12560" y="-2069911"/>
            <a:ext cx="3809524" cy="2539683"/>
          </a:xfrm>
          <a:prstGeom prst="rect">
            <a:avLst/>
          </a:prstGeom>
          <a:effectLst>
            <a:innerShdw blurRad="152400" dist="50800" dir="9480000">
              <a:prstClr val="black">
                <a:alpha val="74000"/>
              </a:prstClr>
            </a:innerShdw>
          </a:effectLst>
        </p:spPr>
      </p:pic>
      <p:grpSp>
        <p:nvGrpSpPr>
          <p:cNvPr id="119" name="Skupina 118"/>
          <p:cNvGrpSpPr/>
          <p:nvPr/>
        </p:nvGrpSpPr>
        <p:grpSpPr>
          <a:xfrm>
            <a:off x="7164288" y="641349"/>
            <a:ext cx="1140260" cy="855196"/>
            <a:chOff x="7164288" y="641349"/>
            <a:chExt cx="1140260" cy="855196"/>
          </a:xfrm>
        </p:grpSpPr>
        <p:pic>
          <p:nvPicPr>
            <p:cNvPr id="15" name="Obrázok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64288" y="641350"/>
              <a:ext cx="1140260" cy="855195"/>
            </a:xfrm>
            <a:prstGeom prst="rect">
              <a:avLst/>
            </a:prstGeom>
          </p:spPr>
        </p:pic>
        <p:sp>
          <p:nvSpPr>
            <p:cNvPr id="14" name="Obdĺžnik 13"/>
            <p:cNvSpPr/>
            <p:nvPr/>
          </p:nvSpPr>
          <p:spPr>
            <a:xfrm>
              <a:off x="7164288" y="641349"/>
              <a:ext cx="1140260" cy="855195"/>
            </a:xfrm>
            <a:prstGeom prst="rect">
              <a:avLst/>
            </a:prstGeom>
            <a:solidFill>
              <a:schemeClr val="tx2">
                <a:lumMod val="20000"/>
                <a:lumOff val="80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grpSp>
      <p:sp>
        <p:nvSpPr>
          <p:cNvPr id="4" name="Obdĺžnik 3"/>
          <p:cNvSpPr/>
          <p:nvPr/>
        </p:nvSpPr>
        <p:spPr>
          <a:xfrm>
            <a:off x="1331640" y="276836"/>
            <a:ext cx="6552728" cy="990783"/>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rPr>
              <a:t>Bratislava</a:t>
            </a:r>
            <a:endParaRPr lang="sk-SK" sz="8000" b="1" cap="none" spc="5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6" name="Obdĺžnik 15"/>
          <p:cNvSpPr/>
          <p:nvPr/>
        </p:nvSpPr>
        <p:spPr>
          <a:xfrm>
            <a:off x="3116251" y="1268760"/>
            <a:ext cx="2983509"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rPr>
              <a:t>castillo</a:t>
            </a:r>
            <a:endParaRPr lang="sk-SK" sz="4800" b="1" cap="none" spc="5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grpSp>
        <p:nvGrpSpPr>
          <p:cNvPr id="114" name="Skupina 113"/>
          <p:cNvGrpSpPr/>
          <p:nvPr/>
        </p:nvGrpSpPr>
        <p:grpSpPr>
          <a:xfrm rot="409385">
            <a:off x="1883953" y="5583779"/>
            <a:ext cx="1348316" cy="900000"/>
            <a:chOff x="4447192" y="4366510"/>
            <a:chExt cx="1348316" cy="900000"/>
          </a:xfrm>
        </p:grpSpPr>
        <p:grpSp>
          <p:nvGrpSpPr>
            <p:cNvPr id="32" name="Skupina 31"/>
            <p:cNvGrpSpPr/>
            <p:nvPr/>
          </p:nvGrpSpPr>
          <p:grpSpPr>
            <a:xfrm>
              <a:off x="4447192" y="4366510"/>
              <a:ext cx="1348316" cy="900000"/>
              <a:chOff x="1674335" y="3501008"/>
              <a:chExt cx="1348316" cy="900000"/>
            </a:xfrm>
          </p:grpSpPr>
          <p:pic>
            <p:nvPicPr>
              <p:cNvPr id="17" name="Obrázok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8" name="BlokTextu 17"/>
              <p:cNvSpPr txBox="1"/>
              <p:nvPr/>
            </p:nvSpPr>
            <p:spPr>
              <a:xfrm>
                <a:off x="1853762" y="4024300"/>
                <a:ext cx="1157109" cy="184666"/>
              </a:xfrm>
              <a:prstGeom prst="rect">
                <a:avLst/>
              </a:prstGeom>
              <a:noFill/>
            </p:spPr>
            <p:txBody>
              <a:bodyPr wrap="square" rtlCol="0">
                <a:spAutoFit/>
              </a:bodyPr>
              <a:lstStyle/>
              <a:p>
                <a:pPr algn="ctr"/>
                <a:r>
                  <a:rPr lang="az-Cyrl-AZ" sz="600">
                    <a:solidFill>
                      <a:srgbClr val="082FAA"/>
                    </a:solidFill>
                    <a:latin typeface="Arial Black" panose="020B0A04020102020204" pitchFamily="34" charset="0"/>
                  </a:rPr>
                  <a:t>Братиславский замок</a:t>
                </a:r>
                <a:endParaRPr lang="sk-SK" sz="600">
                  <a:solidFill>
                    <a:srgbClr val="082FAA"/>
                  </a:solidFill>
                  <a:latin typeface="Arial Black" panose="020B0A04020102020204" pitchFamily="34" charset="0"/>
                </a:endParaRPr>
              </a:p>
            </p:txBody>
          </p:sp>
          <p:sp>
            <p:nvSpPr>
              <p:cNvPr id="19" name="BlokTextu 18"/>
              <p:cNvSpPr txBox="1"/>
              <p:nvPr/>
            </p:nvSpPr>
            <p:spPr>
              <a:xfrm>
                <a:off x="2037859" y="4118939"/>
                <a:ext cx="791663" cy="184666"/>
              </a:xfrm>
              <a:prstGeom prst="rect">
                <a:avLst/>
              </a:prstGeom>
              <a:noFill/>
            </p:spPr>
            <p:txBody>
              <a:bodyPr wrap="square" rtlCol="0">
                <a:spAutoFit/>
              </a:bodyPr>
              <a:lstStyle/>
              <a:p>
                <a:pPr algn="ctr"/>
                <a:r>
                  <a:rPr lang="az-Cyrl-AZ" sz="600">
                    <a:solidFill>
                      <a:srgbClr val="082FAA"/>
                    </a:solidFill>
                    <a:latin typeface="Arial Black" panose="020B0A04020102020204" pitchFamily="34" charset="0"/>
                  </a:rPr>
                  <a:t>Словакия</a:t>
                </a:r>
                <a:endParaRPr lang="sk-SK" sz="600">
                  <a:solidFill>
                    <a:srgbClr val="082FAA"/>
                  </a:solidFill>
                  <a:latin typeface="Arial Black" panose="020B0A04020102020204" pitchFamily="34" charset="0"/>
                </a:endParaRPr>
              </a:p>
            </p:txBody>
          </p:sp>
        </p:grpSp>
        <p:pic>
          <p:nvPicPr>
            <p:cNvPr id="99" name="Obrázok 98"/>
            <p:cNvPicPr>
              <a:picLocks noChangeAspect="1"/>
            </p:cNvPicPr>
            <p:nvPr/>
          </p:nvPicPr>
          <p:blipFill>
            <a:blip r:embed="rId8">
              <a:lum bright="70000" contrast="-70000"/>
              <a:extLst>
                <a:ext uri="{28A0092B-C50C-407E-A947-70E740481C1C}">
                  <a14:useLocalDpi xmlns:a14="http://schemas.microsoft.com/office/drawing/2010/main" val="0"/>
                </a:ext>
              </a:extLst>
            </a:blip>
            <a:stretch>
              <a:fillRect/>
            </a:stretch>
          </p:blipFill>
          <p:spPr>
            <a:xfrm>
              <a:off x="4464885" y="4437112"/>
              <a:ext cx="540000" cy="249233"/>
            </a:xfrm>
            <a:prstGeom prst="rect">
              <a:avLst/>
            </a:prstGeom>
          </p:spPr>
        </p:pic>
      </p:grpSp>
      <p:grpSp>
        <p:nvGrpSpPr>
          <p:cNvPr id="105" name="Skupina 104"/>
          <p:cNvGrpSpPr/>
          <p:nvPr/>
        </p:nvGrpSpPr>
        <p:grpSpPr>
          <a:xfrm rot="21098128">
            <a:off x="842094" y="5438304"/>
            <a:ext cx="1348316" cy="900000"/>
            <a:chOff x="4442170" y="287088"/>
            <a:chExt cx="1348316" cy="900000"/>
          </a:xfrm>
        </p:grpSpPr>
        <p:grpSp>
          <p:nvGrpSpPr>
            <p:cNvPr id="77" name="Skupina 76"/>
            <p:cNvGrpSpPr/>
            <p:nvPr/>
          </p:nvGrpSpPr>
          <p:grpSpPr>
            <a:xfrm>
              <a:off x="4442170" y="287088"/>
              <a:ext cx="1348316" cy="900000"/>
              <a:chOff x="1674335" y="3501008"/>
              <a:chExt cx="1348316" cy="900000"/>
            </a:xfrm>
          </p:grpSpPr>
          <p:pic>
            <p:nvPicPr>
              <p:cNvPr id="78" name="Obrázok 7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9" name="BlokTextu 78"/>
              <p:cNvSpPr txBox="1"/>
              <p:nvPr/>
            </p:nvSpPr>
            <p:spPr>
              <a:xfrm>
                <a:off x="1895005" y="4016606"/>
                <a:ext cx="1115863" cy="200055"/>
              </a:xfrm>
              <a:prstGeom prst="rect">
                <a:avLst/>
              </a:prstGeom>
              <a:noFill/>
            </p:spPr>
            <p:txBody>
              <a:bodyPr wrap="square" rtlCol="0">
                <a:spAutoFit/>
              </a:bodyPr>
              <a:lstStyle/>
              <a:p>
                <a:pPr algn="ctr"/>
                <a:r>
                  <a:rPr lang="sk-SK" sz="700">
                    <a:solidFill>
                      <a:srgbClr val="082FAA"/>
                    </a:solidFill>
                    <a:latin typeface="Cupertino" pitchFamily="2" charset="0"/>
                  </a:rPr>
                  <a:t>Bratislavský hrad</a:t>
                </a:r>
              </a:p>
            </p:txBody>
          </p:sp>
          <p:sp>
            <p:nvSpPr>
              <p:cNvPr id="80" name="BlokTextu 79"/>
              <p:cNvSpPr txBox="1"/>
              <p:nvPr/>
            </p:nvSpPr>
            <p:spPr>
              <a:xfrm>
                <a:off x="2058189" y="4119403"/>
                <a:ext cx="791663" cy="184666"/>
              </a:xfrm>
              <a:prstGeom prst="rect">
                <a:avLst/>
              </a:prstGeom>
              <a:noFill/>
            </p:spPr>
            <p:txBody>
              <a:bodyPr wrap="square" rtlCol="0">
                <a:spAutoFit/>
              </a:bodyPr>
              <a:lstStyle/>
              <a:p>
                <a:pPr algn="ctr"/>
                <a:r>
                  <a:rPr lang="sk-SK" sz="600" smtClean="0">
                    <a:solidFill>
                      <a:srgbClr val="082FAA"/>
                    </a:solidFill>
                    <a:latin typeface="Cupertino" pitchFamily="2" charset="0"/>
                  </a:rPr>
                  <a:t>Slovensko</a:t>
                </a:r>
                <a:endParaRPr lang="sk-SK" sz="600">
                  <a:solidFill>
                    <a:srgbClr val="082FAA"/>
                  </a:solidFill>
                  <a:latin typeface="Cupertino" pitchFamily="2" charset="0"/>
                </a:endParaRPr>
              </a:p>
            </p:txBody>
          </p:sp>
        </p:grpSp>
        <p:pic>
          <p:nvPicPr>
            <p:cNvPr id="89" name="Obrázok 88"/>
            <p:cNvPicPr>
              <a:picLocks noChangeAspect="1"/>
            </p:cNvPicPr>
            <p:nvPr/>
          </p:nvPicPr>
          <p:blipFill>
            <a:blip r:embed="rId9">
              <a:lum bright="70000" contrast="-70000"/>
              <a:extLst>
                <a:ext uri="{28A0092B-C50C-407E-A947-70E740481C1C}">
                  <a14:useLocalDpi xmlns:a14="http://schemas.microsoft.com/office/drawing/2010/main" val="0"/>
                </a:ext>
              </a:extLst>
            </a:blip>
            <a:stretch>
              <a:fillRect/>
            </a:stretch>
          </p:blipFill>
          <p:spPr>
            <a:xfrm>
              <a:off x="4442170" y="332656"/>
              <a:ext cx="540000" cy="249233"/>
            </a:xfrm>
            <a:prstGeom prst="rect">
              <a:avLst/>
            </a:prstGeom>
          </p:spPr>
        </p:pic>
      </p:grpSp>
      <p:grpSp>
        <p:nvGrpSpPr>
          <p:cNvPr id="107" name="Skupina 106"/>
          <p:cNvGrpSpPr/>
          <p:nvPr/>
        </p:nvGrpSpPr>
        <p:grpSpPr>
          <a:xfrm>
            <a:off x="1361953" y="4980729"/>
            <a:ext cx="1348316" cy="900000"/>
            <a:chOff x="4442170" y="1305083"/>
            <a:chExt cx="1348316" cy="900000"/>
          </a:xfrm>
        </p:grpSpPr>
        <p:grpSp>
          <p:nvGrpSpPr>
            <p:cNvPr id="65" name="Skupina 64"/>
            <p:cNvGrpSpPr/>
            <p:nvPr/>
          </p:nvGrpSpPr>
          <p:grpSpPr>
            <a:xfrm>
              <a:off x="4442170" y="1305083"/>
              <a:ext cx="1348316" cy="900000"/>
              <a:chOff x="1674335" y="3501008"/>
              <a:chExt cx="1348316" cy="900000"/>
            </a:xfrm>
          </p:grpSpPr>
          <p:pic>
            <p:nvPicPr>
              <p:cNvPr id="66" name="Obrázok 6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7" name="BlokTextu 66"/>
              <p:cNvSpPr txBox="1"/>
              <p:nvPr/>
            </p:nvSpPr>
            <p:spPr>
              <a:xfrm>
                <a:off x="1944335" y="4016606"/>
                <a:ext cx="1066534" cy="184666"/>
              </a:xfrm>
              <a:prstGeom prst="rect">
                <a:avLst/>
              </a:prstGeom>
              <a:noFill/>
            </p:spPr>
            <p:txBody>
              <a:bodyPr wrap="square" rtlCol="0">
                <a:spAutoFit/>
              </a:bodyPr>
              <a:lstStyle/>
              <a:p>
                <a:pPr algn="ctr"/>
                <a:r>
                  <a:rPr lang="sk-SK" sz="600">
                    <a:solidFill>
                      <a:srgbClr val="082FAA"/>
                    </a:solidFill>
                    <a:latin typeface="Cupertino" pitchFamily="2" charset="0"/>
                  </a:rPr>
                  <a:t>Castillo de Bratislava</a:t>
                </a:r>
              </a:p>
            </p:txBody>
          </p:sp>
          <p:sp>
            <p:nvSpPr>
              <p:cNvPr id="68" name="BlokTextu 67"/>
              <p:cNvSpPr txBox="1"/>
              <p:nvPr/>
            </p:nvSpPr>
            <p:spPr>
              <a:xfrm>
                <a:off x="2078449" y="4108939"/>
                <a:ext cx="791663" cy="184666"/>
              </a:xfrm>
              <a:prstGeom prst="rect">
                <a:avLst/>
              </a:prstGeom>
              <a:noFill/>
            </p:spPr>
            <p:txBody>
              <a:bodyPr wrap="square" rtlCol="0">
                <a:spAutoFit/>
              </a:bodyPr>
              <a:lstStyle/>
              <a:p>
                <a:pPr algn="ctr"/>
                <a:r>
                  <a:rPr lang="sk-SK" sz="600" smtClean="0">
                    <a:solidFill>
                      <a:srgbClr val="082FAA"/>
                    </a:solidFill>
                    <a:latin typeface="Cupertino" pitchFamily="2" charset="0"/>
                  </a:rPr>
                  <a:t>Eslovaquia</a:t>
                </a:r>
                <a:endParaRPr lang="sk-SK" sz="600">
                  <a:solidFill>
                    <a:srgbClr val="082FAA"/>
                  </a:solidFill>
                  <a:latin typeface="Cupertino" pitchFamily="2" charset="0"/>
                </a:endParaRPr>
              </a:p>
            </p:txBody>
          </p:sp>
        </p:grpSp>
        <p:pic>
          <p:nvPicPr>
            <p:cNvPr id="91" name="Obrázok 90"/>
            <p:cNvPicPr>
              <a:picLocks/>
            </p:cNvPicPr>
            <p:nvPr/>
          </p:nvPicPr>
          <p:blipFill>
            <a:blip r:embed="rId10">
              <a:lum bright="70000" contrast="-70000"/>
              <a:extLst>
                <a:ext uri="{28A0092B-C50C-407E-A947-70E740481C1C}">
                  <a14:useLocalDpi xmlns:a14="http://schemas.microsoft.com/office/drawing/2010/main" val="0"/>
                </a:ext>
              </a:extLst>
            </a:blip>
            <a:stretch>
              <a:fillRect/>
            </a:stretch>
          </p:blipFill>
          <p:spPr>
            <a:xfrm>
              <a:off x="4460170" y="1340768"/>
              <a:ext cx="504000" cy="249233"/>
            </a:xfrm>
            <a:prstGeom prst="rect">
              <a:avLst/>
            </a:prstGeom>
          </p:spPr>
        </p:pic>
      </p:grpSp>
      <p:grpSp>
        <p:nvGrpSpPr>
          <p:cNvPr id="108" name="Skupina 107"/>
          <p:cNvGrpSpPr/>
          <p:nvPr/>
        </p:nvGrpSpPr>
        <p:grpSpPr>
          <a:xfrm rot="21002913">
            <a:off x="2223256" y="5318795"/>
            <a:ext cx="1348316" cy="900000"/>
            <a:chOff x="5940152" y="1305083"/>
            <a:chExt cx="1348316" cy="900000"/>
          </a:xfrm>
        </p:grpSpPr>
        <p:grpSp>
          <p:nvGrpSpPr>
            <p:cNvPr id="69" name="Skupina 68"/>
            <p:cNvGrpSpPr/>
            <p:nvPr/>
          </p:nvGrpSpPr>
          <p:grpSpPr>
            <a:xfrm>
              <a:off x="5940152" y="1305083"/>
              <a:ext cx="1348316" cy="900000"/>
              <a:chOff x="1674335" y="3501008"/>
              <a:chExt cx="1348316" cy="900000"/>
            </a:xfrm>
          </p:grpSpPr>
          <p:pic>
            <p:nvPicPr>
              <p:cNvPr id="70" name="Obrázok 6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1" name="BlokTextu 70"/>
              <p:cNvSpPr txBox="1"/>
              <p:nvPr/>
            </p:nvSpPr>
            <p:spPr>
              <a:xfrm>
                <a:off x="1808419" y="4024301"/>
                <a:ext cx="1202451" cy="184666"/>
              </a:xfrm>
              <a:prstGeom prst="rect">
                <a:avLst/>
              </a:prstGeom>
              <a:noFill/>
            </p:spPr>
            <p:txBody>
              <a:bodyPr wrap="square" rtlCol="0">
                <a:spAutoFit/>
              </a:bodyPr>
              <a:lstStyle/>
              <a:p>
                <a:pPr algn="ctr"/>
                <a:r>
                  <a:rPr lang="sk-SK" sz="600">
                    <a:solidFill>
                      <a:srgbClr val="082FAA"/>
                    </a:solidFill>
                    <a:latin typeface="Cupertino" pitchFamily="2" charset="0"/>
                  </a:rPr>
                  <a:t>Il castello di Bratislava</a:t>
                </a:r>
              </a:p>
            </p:txBody>
          </p:sp>
          <p:sp>
            <p:nvSpPr>
              <p:cNvPr id="72" name="BlokTextu 71"/>
              <p:cNvSpPr txBox="1"/>
              <p:nvPr/>
            </p:nvSpPr>
            <p:spPr>
              <a:xfrm>
                <a:off x="2010852" y="4118209"/>
                <a:ext cx="791663" cy="184666"/>
              </a:xfrm>
              <a:prstGeom prst="rect">
                <a:avLst/>
              </a:prstGeom>
              <a:noFill/>
            </p:spPr>
            <p:txBody>
              <a:bodyPr wrap="square" rtlCol="0">
                <a:spAutoFit/>
              </a:bodyPr>
              <a:lstStyle/>
              <a:p>
                <a:pPr algn="ctr"/>
                <a:r>
                  <a:rPr lang="sk-SK" sz="600" smtClean="0">
                    <a:solidFill>
                      <a:srgbClr val="082FAA"/>
                    </a:solidFill>
                    <a:latin typeface="Cupertino" pitchFamily="2" charset="0"/>
                  </a:rPr>
                  <a:t>Slovacchia</a:t>
                </a:r>
                <a:endParaRPr lang="sk-SK" sz="600">
                  <a:solidFill>
                    <a:srgbClr val="082FAA"/>
                  </a:solidFill>
                  <a:latin typeface="Cupertino" pitchFamily="2" charset="0"/>
                </a:endParaRPr>
              </a:p>
            </p:txBody>
          </p:sp>
        </p:grpSp>
        <p:pic>
          <p:nvPicPr>
            <p:cNvPr id="93" name="Obrázok 92"/>
            <p:cNvPicPr>
              <a:picLocks noChangeAspect="1"/>
            </p:cNvPicPr>
            <p:nvPr/>
          </p:nvPicPr>
          <p:blipFill>
            <a:blip r:embed="rId11">
              <a:lum bright="70000" contrast="-70000"/>
              <a:extLst>
                <a:ext uri="{28A0092B-C50C-407E-A947-70E740481C1C}">
                  <a14:useLocalDpi xmlns:a14="http://schemas.microsoft.com/office/drawing/2010/main" val="0"/>
                </a:ext>
              </a:extLst>
            </a:blip>
            <a:stretch>
              <a:fillRect/>
            </a:stretch>
          </p:blipFill>
          <p:spPr>
            <a:xfrm>
              <a:off x="5958184" y="1341300"/>
              <a:ext cx="540000" cy="249233"/>
            </a:xfrm>
            <a:prstGeom prst="rect">
              <a:avLst/>
            </a:prstGeom>
          </p:spPr>
        </p:pic>
      </p:grpSp>
      <p:grpSp>
        <p:nvGrpSpPr>
          <p:cNvPr id="113" name="Skupina 112"/>
          <p:cNvGrpSpPr/>
          <p:nvPr/>
        </p:nvGrpSpPr>
        <p:grpSpPr>
          <a:xfrm rot="21103564">
            <a:off x="1574543" y="5653878"/>
            <a:ext cx="1348316" cy="900000"/>
            <a:chOff x="5941578" y="3356992"/>
            <a:chExt cx="1348316" cy="900000"/>
          </a:xfrm>
        </p:grpSpPr>
        <p:grpSp>
          <p:nvGrpSpPr>
            <p:cNvPr id="45" name="Skupina 44"/>
            <p:cNvGrpSpPr/>
            <p:nvPr/>
          </p:nvGrpSpPr>
          <p:grpSpPr>
            <a:xfrm>
              <a:off x="5941578" y="3356992"/>
              <a:ext cx="1348316" cy="900000"/>
              <a:chOff x="1674335" y="3501008"/>
              <a:chExt cx="1348316" cy="900000"/>
            </a:xfrm>
          </p:grpSpPr>
          <p:pic>
            <p:nvPicPr>
              <p:cNvPr id="46" name="Obrázok 4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7" name="BlokTextu 46"/>
              <p:cNvSpPr txBox="1"/>
              <p:nvPr/>
            </p:nvSpPr>
            <p:spPr>
              <a:xfrm>
                <a:off x="1869867" y="4024300"/>
                <a:ext cx="1141001" cy="184666"/>
              </a:xfrm>
              <a:prstGeom prst="rect">
                <a:avLst/>
              </a:prstGeom>
              <a:noFill/>
            </p:spPr>
            <p:txBody>
              <a:bodyPr wrap="square" rtlCol="0">
                <a:spAutoFit/>
              </a:bodyPr>
              <a:lstStyle/>
              <a:p>
                <a:pPr algn="ctr"/>
                <a:r>
                  <a:rPr lang="sk-SK" sz="600">
                    <a:solidFill>
                      <a:srgbClr val="082FAA"/>
                    </a:solidFill>
                    <a:latin typeface="Cupertino" pitchFamily="2" charset="0"/>
                  </a:rPr>
                  <a:t>Kasteel van Bratislava</a:t>
                </a:r>
              </a:p>
            </p:txBody>
          </p:sp>
          <p:sp>
            <p:nvSpPr>
              <p:cNvPr id="48" name="BlokTextu 47"/>
              <p:cNvSpPr txBox="1"/>
              <p:nvPr/>
            </p:nvSpPr>
            <p:spPr>
              <a:xfrm>
                <a:off x="2043170" y="4139740"/>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Slowakije</a:t>
                </a:r>
              </a:p>
            </p:txBody>
          </p:sp>
        </p:grpSp>
        <p:pic>
          <p:nvPicPr>
            <p:cNvPr id="102" name="Obrázok 101"/>
            <p:cNvPicPr>
              <a:picLocks/>
            </p:cNvPicPr>
            <p:nvPr/>
          </p:nvPicPr>
          <p:blipFill>
            <a:blip r:embed="rId12">
              <a:lum bright="70000" contrast="-70000"/>
              <a:extLst>
                <a:ext uri="{28A0092B-C50C-407E-A947-70E740481C1C}">
                  <a14:useLocalDpi xmlns:a14="http://schemas.microsoft.com/office/drawing/2010/main" val="0"/>
                </a:ext>
              </a:extLst>
            </a:blip>
            <a:stretch>
              <a:fillRect/>
            </a:stretch>
          </p:blipFill>
          <p:spPr>
            <a:xfrm>
              <a:off x="5945361" y="3429000"/>
              <a:ext cx="540000" cy="252000"/>
            </a:xfrm>
            <a:prstGeom prst="rect">
              <a:avLst/>
            </a:prstGeom>
          </p:spPr>
        </p:pic>
      </p:grpSp>
      <p:grpSp>
        <p:nvGrpSpPr>
          <p:cNvPr id="109" name="Skupina 108"/>
          <p:cNvGrpSpPr/>
          <p:nvPr/>
        </p:nvGrpSpPr>
        <p:grpSpPr>
          <a:xfrm rot="462281">
            <a:off x="2680876" y="4749222"/>
            <a:ext cx="1348316" cy="900000"/>
            <a:chOff x="4447192" y="2335642"/>
            <a:chExt cx="1348316" cy="900000"/>
          </a:xfrm>
        </p:grpSpPr>
        <p:grpSp>
          <p:nvGrpSpPr>
            <p:cNvPr id="53" name="Skupina 52"/>
            <p:cNvGrpSpPr/>
            <p:nvPr/>
          </p:nvGrpSpPr>
          <p:grpSpPr>
            <a:xfrm>
              <a:off x="4447192" y="2335642"/>
              <a:ext cx="1348316" cy="900000"/>
              <a:chOff x="1674335" y="3501008"/>
              <a:chExt cx="1348316" cy="900000"/>
            </a:xfrm>
          </p:grpSpPr>
          <p:pic>
            <p:nvPicPr>
              <p:cNvPr id="54" name="Obrázok 5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5" name="BlokTextu 54"/>
              <p:cNvSpPr txBox="1"/>
              <p:nvPr/>
            </p:nvSpPr>
            <p:spPr>
              <a:xfrm>
                <a:off x="2021421" y="4024300"/>
                <a:ext cx="989448" cy="184666"/>
              </a:xfrm>
              <a:prstGeom prst="rect">
                <a:avLst/>
              </a:prstGeom>
              <a:noFill/>
            </p:spPr>
            <p:txBody>
              <a:bodyPr wrap="square" rtlCol="0">
                <a:spAutoFit/>
              </a:bodyPr>
              <a:lstStyle/>
              <a:p>
                <a:pPr algn="ctr"/>
                <a:r>
                  <a:rPr lang="sk-SK" sz="600">
                    <a:solidFill>
                      <a:srgbClr val="082FAA"/>
                    </a:solidFill>
                    <a:latin typeface="Cupertino" pitchFamily="2" charset="0"/>
                  </a:rPr>
                  <a:t>A pozsonyi vár</a:t>
                </a:r>
              </a:p>
            </p:txBody>
          </p:sp>
          <p:sp>
            <p:nvSpPr>
              <p:cNvPr id="56" name="BlokTextu 55"/>
              <p:cNvSpPr txBox="1"/>
              <p:nvPr/>
            </p:nvSpPr>
            <p:spPr>
              <a:xfrm>
                <a:off x="2120313" y="4137414"/>
                <a:ext cx="791663" cy="184666"/>
              </a:xfrm>
              <a:prstGeom prst="rect">
                <a:avLst/>
              </a:prstGeom>
              <a:noFill/>
            </p:spPr>
            <p:txBody>
              <a:bodyPr wrap="square" rtlCol="0">
                <a:spAutoFit/>
              </a:bodyPr>
              <a:lstStyle/>
              <a:p>
                <a:pPr algn="ctr"/>
                <a:r>
                  <a:rPr lang="sk-SK" sz="600" smtClean="0">
                    <a:solidFill>
                      <a:srgbClr val="082FAA"/>
                    </a:solidFill>
                    <a:latin typeface="Cupertino" pitchFamily="2" charset="0"/>
                  </a:rPr>
                  <a:t>Szlovákia</a:t>
                </a:r>
                <a:endParaRPr lang="sk-SK" sz="600">
                  <a:solidFill>
                    <a:srgbClr val="082FAA"/>
                  </a:solidFill>
                  <a:latin typeface="Cupertino" pitchFamily="2" charset="0"/>
                </a:endParaRPr>
              </a:p>
            </p:txBody>
          </p:sp>
        </p:grpSp>
        <p:pic>
          <p:nvPicPr>
            <p:cNvPr id="95" name="Obrázok 94"/>
            <p:cNvPicPr>
              <a:picLocks noChangeAspect="1"/>
            </p:cNvPicPr>
            <p:nvPr/>
          </p:nvPicPr>
          <p:blipFill>
            <a:blip r:embed="rId13">
              <a:lum bright="70000" contrast="-70000"/>
              <a:extLst>
                <a:ext uri="{28A0092B-C50C-407E-A947-70E740481C1C}">
                  <a14:useLocalDpi xmlns:a14="http://schemas.microsoft.com/office/drawing/2010/main" val="0"/>
                </a:ext>
              </a:extLst>
            </a:blip>
            <a:stretch>
              <a:fillRect/>
            </a:stretch>
          </p:blipFill>
          <p:spPr>
            <a:xfrm>
              <a:off x="4460170" y="2420888"/>
              <a:ext cx="540000" cy="249233"/>
            </a:xfrm>
            <a:prstGeom prst="rect">
              <a:avLst/>
            </a:prstGeom>
          </p:spPr>
        </p:pic>
      </p:grpSp>
      <p:grpSp>
        <p:nvGrpSpPr>
          <p:cNvPr id="117" name="Skupina 116"/>
          <p:cNvGrpSpPr/>
          <p:nvPr/>
        </p:nvGrpSpPr>
        <p:grpSpPr>
          <a:xfrm rot="21190484">
            <a:off x="2303882" y="4558567"/>
            <a:ext cx="1348316" cy="900000"/>
            <a:chOff x="5941578" y="4365104"/>
            <a:chExt cx="1348316" cy="900000"/>
          </a:xfrm>
        </p:grpSpPr>
        <p:grpSp>
          <p:nvGrpSpPr>
            <p:cNvPr id="33" name="Skupina 32"/>
            <p:cNvGrpSpPr/>
            <p:nvPr/>
          </p:nvGrpSpPr>
          <p:grpSpPr>
            <a:xfrm>
              <a:off x="5941578" y="4365104"/>
              <a:ext cx="1348316" cy="900000"/>
              <a:chOff x="1674335" y="3501008"/>
              <a:chExt cx="1348316" cy="900000"/>
            </a:xfrm>
          </p:grpSpPr>
          <p:pic>
            <p:nvPicPr>
              <p:cNvPr id="34" name="Obrázok 3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5" name="BlokTextu 34"/>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Arial Black" panose="020B0A04020102020204" pitchFamily="34" charset="0"/>
                  </a:rPr>
                  <a:t>Bratislava slott</a:t>
                </a:r>
              </a:p>
            </p:txBody>
          </p:sp>
          <p:sp>
            <p:nvSpPr>
              <p:cNvPr id="36" name="BlokTextu 35"/>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Slovakien</a:t>
                </a:r>
              </a:p>
            </p:txBody>
          </p:sp>
        </p:grpSp>
        <p:pic>
          <p:nvPicPr>
            <p:cNvPr id="98" name="Obrázok 97"/>
            <p:cNvPicPr>
              <a:picLocks noChangeAspect="1"/>
            </p:cNvPicPr>
            <p:nvPr/>
          </p:nvPicPr>
          <p:blipFill>
            <a:blip r:embed="rId14">
              <a:lum bright="70000" contrast="-70000"/>
              <a:extLst>
                <a:ext uri="{28A0092B-C50C-407E-A947-70E740481C1C}">
                  <a14:useLocalDpi xmlns:a14="http://schemas.microsoft.com/office/drawing/2010/main" val="0"/>
                </a:ext>
              </a:extLst>
            </a:blip>
            <a:stretch>
              <a:fillRect/>
            </a:stretch>
          </p:blipFill>
          <p:spPr>
            <a:xfrm>
              <a:off x="5964500" y="4437111"/>
              <a:ext cx="540000" cy="249233"/>
            </a:xfrm>
            <a:prstGeom prst="rect">
              <a:avLst/>
            </a:prstGeom>
          </p:spPr>
        </p:pic>
      </p:grpSp>
      <p:grpSp>
        <p:nvGrpSpPr>
          <p:cNvPr id="116" name="Skupina 115"/>
          <p:cNvGrpSpPr/>
          <p:nvPr/>
        </p:nvGrpSpPr>
        <p:grpSpPr>
          <a:xfrm rot="459796">
            <a:off x="1123552" y="4637140"/>
            <a:ext cx="1348316" cy="900000"/>
            <a:chOff x="7452320" y="3356992"/>
            <a:chExt cx="1348316" cy="900000"/>
          </a:xfrm>
        </p:grpSpPr>
        <p:grpSp>
          <p:nvGrpSpPr>
            <p:cNvPr id="49" name="Skupina 48"/>
            <p:cNvGrpSpPr/>
            <p:nvPr/>
          </p:nvGrpSpPr>
          <p:grpSpPr>
            <a:xfrm>
              <a:off x="7452320" y="3356992"/>
              <a:ext cx="1348316" cy="900000"/>
              <a:chOff x="1674335" y="3501008"/>
              <a:chExt cx="1348316" cy="900000"/>
            </a:xfrm>
          </p:grpSpPr>
          <p:pic>
            <p:nvPicPr>
              <p:cNvPr id="50" name="Obrázok 4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1" name="BlokTextu 50"/>
              <p:cNvSpPr txBox="1"/>
              <p:nvPr/>
            </p:nvSpPr>
            <p:spPr>
              <a:xfrm>
                <a:off x="1950726" y="4016606"/>
                <a:ext cx="1060143" cy="200055"/>
              </a:xfrm>
              <a:prstGeom prst="rect">
                <a:avLst/>
              </a:prstGeom>
              <a:noFill/>
            </p:spPr>
            <p:txBody>
              <a:bodyPr wrap="square" rtlCol="0">
                <a:spAutoFit/>
              </a:bodyPr>
              <a:lstStyle/>
              <a:p>
                <a:pPr algn="ctr"/>
                <a:r>
                  <a:rPr lang="sk-SK" sz="700">
                    <a:solidFill>
                      <a:srgbClr val="082FAA"/>
                    </a:solidFill>
                    <a:latin typeface="Cupertino" pitchFamily="2" charset="0"/>
                  </a:rPr>
                  <a:t>Bratislava Kalesi</a:t>
                </a:r>
              </a:p>
            </p:txBody>
          </p:sp>
          <p:sp>
            <p:nvSpPr>
              <p:cNvPr id="52" name="BlokTextu 51"/>
              <p:cNvSpPr txBox="1"/>
              <p:nvPr/>
            </p:nvSpPr>
            <p:spPr>
              <a:xfrm>
                <a:off x="2077236" y="4137788"/>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Slovakya</a:t>
                </a:r>
              </a:p>
            </p:txBody>
          </p:sp>
        </p:grpSp>
        <p:pic>
          <p:nvPicPr>
            <p:cNvPr id="97" name="Obrázok 96"/>
            <p:cNvPicPr>
              <a:picLocks noChangeAspect="1"/>
            </p:cNvPicPr>
            <p:nvPr/>
          </p:nvPicPr>
          <p:blipFill>
            <a:blip r:embed="rId15">
              <a:lum bright="70000" contrast="-70000"/>
              <a:extLst>
                <a:ext uri="{28A0092B-C50C-407E-A947-70E740481C1C}">
                  <a14:useLocalDpi xmlns:a14="http://schemas.microsoft.com/office/drawing/2010/main" val="0"/>
                </a:ext>
              </a:extLst>
            </a:blip>
            <a:stretch>
              <a:fillRect/>
            </a:stretch>
          </p:blipFill>
          <p:spPr>
            <a:xfrm>
              <a:off x="7466889" y="3421680"/>
              <a:ext cx="540000" cy="249233"/>
            </a:xfrm>
            <a:prstGeom prst="rect">
              <a:avLst/>
            </a:prstGeom>
          </p:spPr>
        </p:pic>
      </p:grpSp>
      <p:grpSp>
        <p:nvGrpSpPr>
          <p:cNvPr id="115" name="Skupina 114"/>
          <p:cNvGrpSpPr/>
          <p:nvPr/>
        </p:nvGrpSpPr>
        <p:grpSpPr>
          <a:xfrm rot="20769491">
            <a:off x="2725763" y="5617135"/>
            <a:ext cx="1348316" cy="900000"/>
            <a:chOff x="7429462" y="4365104"/>
            <a:chExt cx="1348316" cy="900000"/>
          </a:xfrm>
        </p:grpSpPr>
        <p:grpSp>
          <p:nvGrpSpPr>
            <p:cNvPr id="37" name="Skupina 36"/>
            <p:cNvGrpSpPr/>
            <p:nvPr/>
          </p:nvGrpSpPr>
          <p:grpSpPr>
            <a:xfrm>
              <a:off x="7429462" y="4365104"/>
              <a:ext cx="1348316" cy="900000"/>
              <a:chOff x="1674335" y="3501008"/>
              <a:chExt cx="1348316" cy="900000"/>
            </a:xfrm>
          </p:grpSpPr>
          <p:pic>
            <p:nvPicPr>
              <p:cNvPr id="38" name="Obrázok 3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9" name="BlokTextu 38"/>
              <p:cNvSpPr txBox="1"/>
              <p:nvPr/>
            </p:nvSpPr>
            <p:spPr>
              <a:xfrm>
                <a:off x="2021421" y="4016606"/>
                <a:ext cx="989448" cy="200055"/>
              </a:xfrm>
              <a:prstGeom prst="rect">
                <a:avLst/>
              </a:prstGeom>
              <a:noFill/>
            </p:spPr>
            <p:txBody>
              <a:bodyPr wrap="square" rtlCol="0">
                <a:spAutoFit/>
              </a:bodyPr>
              <a:lstStyle/>
              <a:p>
                <a:pPr algn="ctr"/>
                <a:r>
                  <a:rPr lang="he-IL" sz="700" b="1">
                    <a:solidFill>
                      <a:srgbClr val="082FAA"/>
                    </a:solidFill>
                    <a:effectLst>
                      <a:outerShdw blurRad="38100" dist="38100" dir="2700000" algn="tl">
                        <a:srgbClr val="000000">
                          <a:alpha val="43137"/>
                        </a:srgbClr>
                      </a:outerShdw>
                    </a:effectLst>
                    <a:latin typeface="Arial Black" panose="020B0A04020102020204" pitchFamily="34" charset="0"/>
                  </a:rPr>
                  <a:t>טירת ברטיסלבה</a:t>
                </a:r>
                <a:endParaRPr lang="sk-SK" sz="700" b="1">
                  <a:solidFill>
                    <a:srgbClr val="082FAA"/>
                  </a:solidFill>
                  <a:effectLst>
                    <a:outerShdw blurRad="38100" dist="38100" dir="2700000" algn="tl">
                      <a:srgbClr val="000000">
                        <a:alpha val="43137"/>
                      </a:srgbClr>
                    </a:outerShdw>
                  </a:effectLst>
                  <a:latin typeface="Arial Black" panose="020B0A04020102020204" pitchFamily="34" charset="0"/>
                </a:endParaRPr>
              </a:p>
            </p:txBody>
          </p:sp>
          <p:sp>
            <p:nvSpPr>
              <p:cNvPr id="40" name="BlokTextu 39"/>
              <p:cNvSpPr txBox="1"/>
              <p:nvPr/>
            </p:nvSpPr>
            <p:spPr>
              <a:xfrm>
                <a:off x="2120313" y="4137414"/>
                <a:ext cx="791663" cy="184666"/>
              </a:xfrm>
              <a:prstGeom prst="rect">
                <a:avLst/>
              </a:prstGeom>
              <a:noFill/>
            </p:spPr>
            <p:txBody>
              <a:bodyPr wrap="square" rtlCol="0">
                <a:spAutoFit/>
              </a:bodyPr>
              <a:lstStyle/>
              <a:p>
                <a:pPr algn="ctr"/>
                <a:r>
                  <a:rPr lang="he-IL" sz="600" b="1">
                    <a:solidFill>
                      <a:srgbClr val="082FAA"/>
                    </a:solidFill>
                    <a:effectLst>
                      <a:outerShdw blurRad="38100" dist="38100" dir="2700000" algn="tl">
                        <a:srgbClr val="000000">
                          <a:alpha val="43137"/>
                        </a:srgbClr>
                      </a:outerShdw>
                    </a:effectLst>
                    <a:latin typeface="Cupertino" pitchFamily="2" charset="0"/>
                  </a:rPr>
                  <a:t>סלובקיה</a:t>
                </a:r>
                <a:endParaRPr lang="sk-SK" sz="600" b="1">
                  <a:solidFill>
                    <a:srgbClr val="082FAA"/>
                  </a:solidFill>
                  <a:effectLst>
                    <a:outerShdw blurRad="38100" dist="38100" dir="2700000" algn="tl">
                      <a:srgbClr val="000000">
                        <a:alpha val="43137"/>
                      </a:srgbClr>
                    </a:outerShdw>
                  </a:effectLst>
                  <a:latin typeface="Cupertino" pitchFamily="2" charset="0"/>
                </a:endParaRPr>
              </a:p>
            </p:txBody>
          </p:sp>
        </p:grpSp>
        <p:pic>
          <p:nvPicPr>
            <p:cNvPr id="103" name="Obrázok 102"/>
            <p:cNvPicPr>
              <a:picLocks noChangeAspect="1"/>
            </p:cNvPicPr>
            <p:nvPr/>
          </p:nvPicPr>
          <p:blipFill>
            <a:blip r:embed="rId16">
              <a:lum bright="70000" contrast="-70000"/>
              <a:extLst>
                <a:ext uri="{28A0092B-C50C-407E-A947-70E740481C1C}">
                  <a14:useLocalDpi xmlns:a14="http://schemas.microsoft.com/office/drawing/2010/main" val="0"/>
                </a:ext>
              </a:extLst>
            </a:blip>
            <a:stretch>
              <a:fillRect/>
            </a:stretch>
          </p:blipFill>
          <p:spPr>
            <a:xfrm>
              <a:off x="7452320" y="4437110"/>
              <a:ext cx="540000" cy="249233"/>
            </a:xfrm>
            <a:prstGeom prst="rect">
              <a:avLst/>
            </a:prstGeom>
          </p:spPr>
        </p:pic>
      </p:grpSp>
      <p:grpSp>
        <p:nvGrpSpPr>
          <p:cNvPr id="110" name="Skupina 109"/>
          <p:cNvGrpSpPr/>
          <p:nvPr/>
        </p:nvGrpSpPr>
        <p:grpSpPr>
          <a:xfrm rot="651171">
            <a:off x="1232717" y="5146355"/>
            <a:ext cx="1348316" cy="900000"/>
            <a:chOff x="5945361" y="2335642"/>
            <a:chExt cx="1348316" cy="900000"/>
          </a:xfrm>
        </p:grpSpPr>
        <p:grpSp>
          <p:nvGrpSpPr>
            <p:cNvPr id="57" name="Skupina 56"/>
            <p:cNvGrpSpPr/>
            <p:nvPr/>
          </p:nvGrpSpPr>
          <p:grpSpPr>
            <a:xfrm>
              <a:off x="5945361" y="2335642"/>
              <a:ext cx="1348316" cy="900000"/>
              <a:chOff x="1674335" y="3501008"/>
              <a:chExt cx="1348316" cy="900000"/>
            </a:xfrm>
          </p:grpSpPr>
          <p:pic>
            <p:nvPicPr>
              <p:cNvPr id="58" name="Obrázok 5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9" name="BlokTextu 58"/>
              <p:cNvSpPr txBox="1"/>
              <p:nvPr/>
            </p:nvSpPr>
            <p:spPr>
              <a:xfrm>
                <a:off x="1792233" y="4024299"/>
                <a:ext cx="1218636" cy="184666"/>
              </a:xfrm>
              <a:prstGeom prst="rect">
                <a:avLst/>
              </a:prstGeom>
              <a:noFill/>
            </p:spPr>
            <p:txBody>
              <a:bodyPr wrap="square" rtlCol="0">
                <a:spAutoFit/>
              </a:bodyPr>
              <a:lstStyle/>
              <a:p>
                <a:pPr algn="ctr"/>
                <a:r>
                  <a:rPr lang="sk-SK" sz="600">
                    <a:solidFill>
                      <a:srgbClr val="082FAA"/>
                    </a:solidFill>
                    <a:latin typeface="Cupertino" pitchFamily="2" charset="0"/>
                  </a:rPr>
                  <a:t>Le château de Bratislava</a:t>
                </a:r>
              </a:p>
            </p:txBody>
          </p:sp>
          <p:sp>
            <p:nvSpPr>
              <p:cNvPr id="60" name="BlokTextu 59"/>
              <p:cNvSpPr txBox="1"/>
              <p:nvPr/>
            </p:nvSpPr>
            <p:spPr>
              <a:xfrm>
                <a:off x="2005082" y="4129049"/>
                <a:ext cx="791663" cy="184666"/>
              </a:xfrm>
              <a:prstGeom prst="rect">
                <a:avLst/>
              </a:prstGeom>
              <a:noFill/>
            </p:spPr>
            <p:txBody>
              <a:bodyPr wrap="square" rtlCol="0">
                <a:spAutoFit/>
              </a:bodyPr>
              <a:lstStyle/>
              <a:p>
                <a:pPr algn="ctr"/>
                <a:r>
                  <a:rPr lang="sk-SK" sz="600" smtClean="0">
                    <a:solidFill>
                      <a:srgbClr val="082FAA"/>
                    </a:solidFill>
                    <a:latin typeface="Cupertino" pitchFamily="2" charset="0"/>
                  </a:rPr>
                  <a:t>Slovaquie</a:t>
                </a:r>
                <a:endParaRPr lang="sk-SK" sz="600">
                  <a:solidFill>
                    <a:srgbClr val="082FAA"/>
                  </a:solidFill>
                  <a:latin typeface="Cupertino" pitchFamily="2" charset="0"/>
                </a:endParaRPr>
              </a:p>
            </p:txBody>
          </p:sp>
        </p:grpSp>
        <p:pic>
          <p:nvPicPr>
            <p:cNvPr id="90" name="Obrázok 89"/>
            <p:cNvPicPr>
              <a:picLocks noChangeAspect="1"/>
            </p:cNvPicPr>
            <p:nvPr/>
          </p:nvPicPr>
          <p:blipFill>
            <a:blip r:embed="rId17">
              <a:lum bright="70000" contrast="-70000"/>
              <a:extLst>
                <a:ext uri="{28A0092B-C50C-407E-A947-70E740481C1C}">
                  <a14:useLocalDpi xmlns:a14="http://schemas.microsoft.com/office/drawing/2010/main" val="0"/>
                </a:ext>
              </a:extLst>
            </a:blip>
            <a:stretch>
              <a:fillRect/>
            </a:stretch>
          </p:blipFill>
          <p:spPr>
            <a:xfrm>
              <a:off x="5945361" y="2415416"/>
              <a:ext cx="540000" cy="249233"/>
            </a:xfrm>
            <a:prstGeom prst="rect">
              <a:avLst/>
            </a:prstGeom>
          </p:spPr>
        </p:pic>
      </p:grpSp>
      <p:grpSp>
        <p:nvGrpSpPr>
          <p:cNvPr id="111" name="Skupina 110"/>
          <p:cNvGrpSpPr/>
          <p:nvPr/>
        </p:nvGrpSpPr>
        <p:grpSpPr>
          <a:xfrm>
            <a:off x="2047179" y="5348203"/>
            <a:ext cx="1348316" cy="900000"/>
            <a:chOff x="7445747" y="2335642"/>
            <a:chExt cx="1348316" cy="900000"/>
          </a:xfrm>
        </p:grpSpPr>
        <p:grpSp>
          <p:nvGrpSpPr>
            <p:cNvPr id="61" name="Skupina 60"/>
            <p:cNvGrpSpPr/>
            <p:nvPr/>
          </p:nvGrpSpPr>
          <p:grpSpPr>
            <a:xfrm>
              <a:off x="7445747" y="2335642"/>
              <a:ext cx="1348316" cy="900000"/>
              <a:chOff x="1674335" y="3501008"/>
              <a:chExt cx="1348316" cy="900000"/>
            </a:xfrm>
          </p:grpSpPr>
          <p:pic>
            <p:nvPicPr>
              <p:cNvPr id="62" name="Obrázok 6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3" name="BlokTextu 62"/>
              <p:cNvSpPr txBox="1"/>
              <p:nvPr/>
            </p:nvSpPr>
            <p:spPr>
              <a:xfrm>
                <a:off x="1751263" y="4016606"/>
                <a:ext cx="1259607" cy="184666"/>
              </a:xfrm>
              <a:prstGeom prst="rect">
                <a:avLst/>
              </a:prstGeom>
              <a:noFill/>
            </p:spPr>
            <p:txBody>
              <a:bodyPr wrap="square" rtlCol="0">
                <a:spAutoFit/>
              </a:bodyPr>
              <a:lstStyle/>
              <a:p>
                <a:pPr algn="ctr"/>
                <a:r>
                  <a:rPr lang="el-GR" sz="600" b="1">
                    <a:solidFill>
                      <a:srgbClr val="082FAA"/>
                    </a:solidFill>
                    <a:latin typeface="Arial Black" panose="020B0A04020102020204" pitchFamily="34" charset="0"/>
                  </a:rPr>
                  <a:t>Κάστρο της Μπρατισλάβα</a:t>
                </a:r>
                <a:endParaRPr lang="sk-SK" sz="600" b="1">
                  <a:solidFill>
                    <a:srgbClr val="082FAA"/>
                  </a:solidFill>
                  <a:latin typeface="Arial Black" panose="020B0A04020102020204" pitchFamily="34" charset="0"/>
                </a:endParaRPr>
              </a:p>
            </p:txBody>
          </p:sp>
          <p:sp>
            <p:nvSpPr>
              <p:cNvPr id="64" name="BlokTextu 63"/>
              <p:cNvSpPr txBox="1"/>
              <p:nvPr/>
            </p:nvSpPr>
            <p:spPr>
              <a:xfrm>
                <a:off x="1983834" y="4139038"/>
                <a:ext cx="791663" cy="184666"/>
              </a:xfrm>
              <a:prstGeom prst="rect">
                <a:avLst/>
              </a:prstGeom>
              <a:noFill/>
            </p:spPr>
            <p:txBody>
              <a:bodyPr wrap="square" rtlCol="0">
                <a:spAutoFit/>
              </a:bodyPr>
              <a:lstStyle/>
              <a:p>
                <a:pPr algn="ctr"/>
                <a:r>
                  <a:rPr lang="el-GR" sz="600" b="1">
                    <a:solidFill>
                      <a:srgbClr val="082FAA"/>
                    </a:solidFill>
                    <a:latin typeface="Arial Black" panose="020B0A04020102020204" pitchFamily="34" charset="0"/>
                  </a:rPr>
                  <a:t>Σλοβακία</a:t>
                </a:r>
                <a:endParaRPr lang="sk-SK" sz="600" b="1">
                  <a:solidFill>
                    <a:srgbClr val="082FAA"/>
                  </a:solidFill>
                  <a:latin typeface="Arial Black" panose="020B0A04020102020204" pitchFamily="34" charset="0"/>
                </a:endParaRPr>
              </a:p>
            </p:txBody>
          </p:sp>
        </p:grpSp>
        <p:pic>
          <p:nvPicPr>
            <p:cNvPr id="101" name="Obrázok 100"/>
            <p:cNvPicPr>
              <a:picLocks noChangeAspect="1"/>
            </p:cNvPicPr>
            <p:nvPr/>
          </p:nvPicPr>
          <p:blipFill>
            <a:blip r:embed="rId18">
              <a:lum bright="70000" contrast="-70000"/>
              <a:extLst>
                <a:ext uri="{28A0092B-C50C-407E-A947-70E740481C1C}">
                  <a14:useLocalDpi xmlns:a14="http://schemas.microsoft.com/office/drawing/2010/main" val="0"/>
                </a:ext>
              </a:extLst>
            </a:blip>
            <a:stretch>
              <a:fillRect/>
            </a:stretch>
          </p:blipFill>
          <p:spPr>
            <a:xfrm>
              <a:off x="7470352" y="2407481"/>
              <a:ext cx="540000" cy="249233"/>
            </a:xfrm>
            <a:prstGeom prst="rect">
              <a:avLst/>
            </a:prstGeom>
          </p:spPr>
        </p:pic>
      </p:grpSp>
      <p:grpSp>
        <p:nvGrpSpPr>
          <p:cNvPr id="118" name="Skupina 117"/>
          <p:cNvGrpSpPr/>
          <p:nvPr/>
        </p:nvGrpSpPr>
        <p:grpSpPr>
          <a:xfrm rot="20487316">
            <a:off x="667675" y="5023623"/>
            <a:ext cx="1348316" cy="900000"/>
            <a:chOff x="7452320" y="1305083"/>
            <a:chExt cx="1348316" cy="900000"/>
          </a:xfrm>
        </p:grpSpPr>
        <p:grpSp>
          <p:nvGrpSpPr>
            <p:cNvPr id="73" name="Skupina 72"/>
            <p:cNvGrpSpPr/>
            <p:nvPr/>
          </p:nvGrpSpPr>
          <p:grpSpPr>
            <a:xfrm>
              <a:off x="7452320" y="1305083"/>
              <a:ext cx="1348316" cy="900000"/>
              <a:chOff x="1674335" y="3501008"/>
              <a:chExt cx="1348316" cy="900000"/>
            </a:xfrm>
          </p:grpSpPr>
          <p:pic>
            <p:nvPicPr>
              <p:cNvPr id="74" name="Obrázok 7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5" name="BlokTextu 74"/>
              <p:cNvSpPr txBox="1"/>
              <p:nvPr/>
            </p:nvSpPr>
            <p:spPr>
              <a:xfrm>
                <a:off x="1962367" y="4016606"/>
                <a:ext cx="1048502" cy="200055"/>
              </a:xfrm>
              <a:prstGeom prst="rect">
                <a:avLst/>
              </a:prstGeom>
              <a:noFill/>
            </p:spPr>
            <p:txBody>
              <a:bodyPr wrap="square" rtlCol="0">
                <a:spAutoFit/>
              </a:bodyPr>
              <a:lstStyle/>
              <a:p>
                <a:pPr algn="ctr"/>
                <a:r>
                  <a:rPr lang="sk-SK" sz="700">
                    <a:solidFill>
                      <a:srgbClr val="082FAA"/>
                    </a:solidFill>
                    <a:latin typeface="Cupertino" pitchFamily="2" charset="0"/>
                  </a:rPr>
                  <a:t>Burg Bratislava</a:t>
                </a:r>
              </a:p>
            </p:txBody>
          </p:sp>
          <p:sp>
            <p:nvSpPr>
              <p:cNvPr id="76" name="BlokTextu 75"/>
              <p:cNvSpPr txBox="1"/>
              <p:nvPr/>
            </p:nvSpPr>
            <p:spPr>
              <a:xfrm>
                <a:off x="2090786" y="4137414"/>
                <a:ext cx="791663" cy="184666"/>
              </a:xfrm>
              <a:prstGeom prst="rect">
                <a:avLst/>
              </a:prstGeom>
              <a:noFill/>
            </p:spPr>
            <p:txBody>
              <a:bodyPr wrap="square" rtlCol="0">
                <a:spAutoFit/>
              </a:bodyPr>
              <a:lstStyle/>
              <a:p>
                <a:pPr algn="ctr"/>
                <a:r>
                  <a:rPr lang="sk-SK" sz="600" smtClean="0">
                    <a:solidFill>
                      <a:srgbClr val="082FAA"/>
                    </a:solidFill>
                    <a:latin typeface="Cupertino" pitchFamily="2" charset="0"/>
                  </a:rPr>
                  <a:t>Slowakei</a:t>
                </a:r>
                <a:endParaRPr lang="sk-SK" sz="600">
                  <a:solidFill>
                    <a:srgbClr val="082FAA"/>
                  </a:solidFill>
                  <a:latin typeface="Cupertino" pitchFamily="2" charset="0"/>
                </a:endParaRPr>
              </a:p>
            </p:txBody>
          </p:sp>
        </p:grpSp>
        <p:pic>
          <p:nvPicPr>
            <p:cNvPr id="94" name="Obrázok 93"/>
            <p:cNvPicPr>
              <a:picLocks noChangeAspect="1"/>
            </p:cNvPicPr>
            <p:nvPr/>
          </p:nvPicPr>
          <p:blipFill>
            <a:blip r:embed="rId19">
              <a:lum bright="70000" contrast="-70000"/>
              <a:extLst>
                <a:ext uri="{28A0092B-C50C-407E-A947-70E740481C1C}">
                  <a14:useLocalDpi xmlns:a14="http://schemas.microsoft.com/office/drawing/2010/main" val="0"/>
                </a:ext>
              </a:extLst>
            </a:blip>
            <a:stretch>
              <a:fillRect/>
            </a:stretch>
          </p:blipFill>
          <p:spPr>
            <a:xfrm>
              <a:off x="7470352" y="1341300"/>
              <a:ext cx="540000" cy="249233"/>
            </a:xfrm>
            <a:prstGeom prst="rect">
              <a:avLst/>
            </a:prstGeom>
          </p:spPr>
        </p:pic>
      </p:grpSp>
      <p:grpSp>
        <p:nvGrpSpPr>
          <p:cNvPr id="112" name="Skupina 111"/>
          <p:cNvGrpSpPr/>
          <p:nvPr/>
        </p:nvGrpSpPr>
        <p:grpSpPr>
          <a:xfrm rot="313077">
            <a:off x="2534259" y="5038857"/>
            <a:ext cx="1353338" cy="900000"/>
            <a:chOff x="4442170" y="3356992"/>
            <a:chExt cx="1353338" cy="900000"/>
          </a:xfrm>
        </p:grpSpPr>
        <p:grpSp>
          <p:nvGrpSpPr>
            <p:cNvPr id="41" name="Skupina 40"/>
            <p:cNvGrpSpPr/>
            <p:nvPr/>
          </p:nvGrpSpPr>
          <p:grpSpPr>
            <a:xfrm>
              <a:off x="4447192" y="3356992"/>
              <a:ext cx="1348316" cy="900000"/>
              <a:chOff x="1674335" y="3501008"/>
              <a:chExt cx="1348316" cy="900000"/>
            </a:xfrm>
          </p:grpSpPr>
          <p:pic>
            <p:nvPicPr>
              <p:cNvPr id="42" name="Obrázok 4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3" name="BlokTextu 42"/>
              <p:cNvSpPr txBox="1"/>
              <p:nvPr/>
            </p:nvSpPr>
            <p:spPr>
              <a:xfrm>
                <a:off x="1901665" y="4016608"/>
                <a:ext cx="1109206" cy="200055"/>
              </a:xfrm>
              <a:prstGeom prst="rect">
                <a:avLst/>
              </a:prstGeom>
              <a:noFill/>
            </p:spPr>
            <p:txBody>
              <a:bodyPr wrap="square" rtlCol="0">
                <a:spAutoFit/>
              </a:bodyPr>
              <a:lstStyle/>
              <a:p>
                <a:pPr algn="ctr"/>
                <a:r>
                  <a:rPr lang="vi-VN" sz="700">
                    <a:solidFill>
                      <a:srgbClr val="082FAA"/>
                    </a:solidFill>
                    <a:latin typeface="Cupertino" pitchFamily="2" charset="0"/>
                  </a:rPr>
                  <a:t>Castelul Bratislava</a:t>
                </a:r>
                <a:endParaRPr lang="sk-SK" sz="700">
                  <a:solidFill>
                    <a:srgbClr val="082FAA"/>
                  </a:solidFill>
                  <a:latin typeface="Cupertino" pitchFamily="2" charset="0"/>
                </a:endParaRPr>
              </a:p>
            </p:txBody>
          </p:sp>
          <p:sp>
            <p:nvSpPr>
              <p:cNvPr id="44" name="BlokTextu 43"/>
              <p:cNvSpPr txBox="1"/>
              <p:nvPr/>
            </p:nvSpPr>
            <p:spPr>
              <a:xfrm>
                <a:off x="2063484" y="4138851"/>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Slovacia</a:t>
                </a:r>
              </a:p>
            </p:txBody>
          </p:sp>
        </p:grpSp>
        <p:pic>
          <p:nvPicPr>
            <p:cNvPr id="100" name="Obrázok 99"/>
            <p:cNvPicPr>
              <a:picLocks noChangeAspect="1"/>
            </p:cNvPicPr>
            <p:nvPr/>
          </p:nvPicPr>
          <p:blipFill>
            <a:blip r:embed="rId20">
              <a:lum bright="70000" contrast="-70000"/>
              <a:extLst>
                <a:ext uri="{28A0092B-C50C-407E-A947-70E740481C1C}">
                  <a14:useLocalDpi xmlns:a14="http://schemas.microsoft.com/office/drawing/2010/main" val="0"/>
                </a:ext>
              </a:extLst>
            </a:blip>
            <a:stretch>
              <a:fillRect/>
            </a:stretch>
          </p:blipFill>
          <p:spPr>
            <a:xfrm>
              <a:off x="4442170" y="3429000"/>
              <a:ext cx="540000" cy="249233"/>
            </a:xfrm>
            <a:prstGeom prst="rect">
              <a:avLst/>
            </a:prstGeom>
          </p:spPr>
        </p:pic>
      </p:grpSp>
      <p:grpSp>
        <p:nvGrpSpPr>
          <p:cNvPr id="104" name="Skupina 103"/>
          <p:cNvGrpSpPr/>
          <p:nvPr/>
        </p:nvGrpSpPr>
        <p:grpSpPr>
          <a:xfrm rot="21002011">
            <a:off x="1497929" y="5223052"/>
            <a:ext cx="1348316" cy="900000"/>
            <a:chOff x="7452320" y="285487"/>
            <a:chExt cx="1348316" cy="900000"/>
          </a:xfrm>
        </p:grpSpPr>
        <p:grpSp>
          <p:nvGrpSpPr>
            <p:cNvPr id="85" name="Skupina 84"/>
            <p:cNvGrpSpPr/>
            <p:nvPr/>
          </p:nvGrpSpPr>
          <p:grpSpPr>
            <a:xfrm>
              <a:off x="7452320" y="285487"/>
              <a:ext cx="1348316" cy="900000"/>
              <a:chOff x="1674335" y="3501008"/>
              <a:chExt cx="1348316" cy="900000"/>
            </a:xfrm>
          </p:grpSpPr>
          <p:pic>
            <p:nvPicPr>
              <p:cNvPr id="86" name="Obrázok 8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7" name="BlokTextu 86"/>
              <p:cNvSpPr txBox="1"/>
              <p:nvPr/>
            </p:nvSpPr>
            <p:spPr>
              <a:xfrm>
                <a:off x="1976415" y="4016606"/>
                <a:ext cx="1034454" cy="200055"/>
              </a:xfrm>
              <a:prstGeom prst="rect">
                <a:avLst/>
              </a:prstGeom>
              <a:noFill/>
            </p:spPr>
            <p:txBody>
              <a:bodyPr wrap="square" rtlCol="0">
                <a:spAutoFit/>
              </a:bodyPr>
              <a:lstStyle/>
              <a:p>
                <a:pPr algn="ctr"/>
                <a:r>
                  <a:rPr lang="sk-SK" sz="700">
                    <a:solidFill>
                      <a:srgbClr val="082FAA"/>
                    </a:solidFill>
                    <a:latin typeface="Cupertino" pitchFamily="2" charset="0"/>
                  </a:rPr>
                  <a:t>Bratislava Castle</a:t>
                </a:r>
              </a:p>
            </p:txBody>
          </p:sp>
          <p:sp>
            <p:nvSpPr>
              <p:cNvPr id="88" name="BlokTextu 87"/>
              <p:cNvSpPr txBox="1"/>
              <p:nvPr/>
            </p:nvSpPr>
            <p:spPr>
              <a:xfrm>
                <a:off x="2101746" y="4134151"/>
                <a:ext cx="791663" cy="184666"/>
              </a:xfrm>
              <a:prstGeom prst="rect">
                <a:avLst/>
              </a:prstGeom>
              <a:noFill/>
            </p:spPr>
            <p:txBody>
              <a:bodyPr wrap="square" rtlCol="0">
                <a:spAutoFit/>
              </a:bodyPr>
              <a:lstStyle/>
              <a:p>
                <a:pPr algn="ctr"/>
                <a:r>
                  <a:rPr lang="sk-SK" sz="600" smtClean="0">
                    <a:solidFill>
                      <a:srgbClr val="082FAA"/>
                    </a:solidFill>
                    <a:latin typeface="Cupertino" pitchFamily="2" charset="0"/>
                  </a:rPr>
                  <a:t>Slovakia</a:t>
                </a:r>
                <a:endParaRPr lang="sk-SK" sz="600">
                  <a:solidFill>
                    <a:srgbClr val="082FAA"/>
                  </a:solidFill>
                  <a:latin typeface="Cupertino" pitchFamily="2" charset="0"/>
                </a:endParaRPr>
              </a:p>
            </p:txBody>
          </p:sp>
        </p:grpSp>
        <p:pic>
          <p:nvPicPr>
            <p:cNvPr id="92" name="Obrázok 91"/>
            <p:cNvPicPr>
              <a:picLocks noChangeAspect="1"/>
            </p:cNvPicPr>
            <p:nvPr/>
          </p:nvPicPr>
          <p:blipFill>
            <a:blip r:embed="rId21">
              <a:lum bright="70000" contrast="-70000"/>
              <a:extLst>
                <a:ext uri="{28A0092B-C50C-407E-A947-70E740481C1C}">
                  <a14:useLocalDpi xmlns:a14="http://schemas.microsoft.com/office/drawing/2010/main" val="0"/>
                </a:ext>
              </a:extLst>
            </a:blip>
            <a:stretch>
              <a:fillRect/>
            </a:stretch>
          </p:blipFill>
          <p:spPr>
            <a:xfrm>
              <a:off x="7452320" y="335423"/>
              <a:ext cx="540000" cy="249233"/>
            </a:xfrm>
            <a:prstGeom prst="rect">
              <a:avLst/>
            </a:prstGeom>
          </p:spPr>
        </p:pic>
      </p:grpSp>
      <p:grpSp>
        <p:nvGrpSpPr>
          <p:cNvPr id="106" name="Skupina 105"/>
          <p:cNvGrpSpPr/>
          <p:nvPr/>
        </p:nvGrpSpPr>
        <p:grpSpPr>
          <a:xfrm rot="374923">
            <a:off x="2239630" y="5530728"/>
            <a:ext cx="1348316" cy="900000"/>
            <a:chOff x="5940152" y="285487"/>
            <a:chExt cx="1348316" cy="900000"/>
          </a:xfrm>
        </p:grpSpPr>
        <p:grpSp>
          <p:nvGrpSpPr>
            <p:cNvPr id="81" name="Skupina 80"/>
            <p:cNvGrpSpPr/>
            <p:nvPr/>
          </p:nvGrpSpPr>
          <p:grpSpPr>
            <a:xfrm>
              <a:off x="5940152" y="285487"/>
              <a:ext cx="1348316" cy="900000"/>
              <a:chOff x="1674335" y="3501008"/>
              <a:chExt cx="1348316" cy="900000"/>
            </a:xfrm>
          </p:grpSpPr>
          <p:pic>
            <p:nvPicPr>
              <p:cNvPr id="82" name="Obrázok 8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3" name="BlokTextu 82"/>
              <p:cNvSpPr txBox="1"/>
              <p:nvPr/>
            </p:nvSpPr>
            <p:spPr>
              <a:xfrm>
                <a:off x="1814185" y="4016607"/>
                <a:ext cx="1196685" cy="200055"/>
              </a:xfrm>
              <a:prstGeom prst="rect">
                <a:avLst/>
              </a:prstGeom>
              <a:noFill/>
            </p:spPr>
            <p:txBody>
              <a:bodyPr wrap="square" rtlCol="0">
                <a:spAutoFit/>
              </a:bodyPr>
              <a:lstStyle/>
              <a:p>
                <a:pPr algn="ctr"/>
                <a:r>
                  <a:rPr lang="sk-SK" sz="700">
                    <a:solidFill>
                      <a:srgbClr val="082FAA"/>
                    </a:solidFill>
                    <a:latin typeface="Cupertino" pitchFamily="2" charset="0"/>
                  </a:rPr>
                  <a:t>Castelo de Bratislava</a:t>
                </a:r>
              </a:p>
            </p:txBody>
          </p:sp>
          <p:sp>
            <p:nvSpPr>
              <p:cNvPr id="84" name="BlokTextu 83"/>
              <p:cNvSpPr txBox="1"/>
              <p:nvPr/>
            </p:nvSpPr>
            <p:spPr>
              <a:xfrm>
                <a:off x="2084246" y="4126056"/>
                <a:ext cx="661577" cy="186267"/>
              </a:xfrm>
              <a:prstGeom prst="rect">
                <a:avLst/>
              </a:prstGeom>
              <a:noFill/>
            </p:spPr>
            <p:txBody>
              <a:bodyPr wrap="square" rtlCol="0">
                <a:spAutoFit/>
              </a:bodyPr>
              <a:lstStyle/>
              <a:p>
                <a:pPr algn="ctr"/>
                <a:r>
                  <a:rPr lang="sk-SK" sz="600">
                    <a:solidFill>
                      <a:srgbClr val="082FAA"/>
                    </a:solidFill>
                    <a:latin typeface="Cupertino" pitchFamily="2" charset="0"/>
                  </a:rPr>
                  <a:t>Eslováquia</a:t>
                </a:r>
              </a:p>
            </p:txBody>
          </p:sp>
        </p:grpSp>
        <p:pic>
          <p:nvPicPr>
            <p:cNvPr id="96" name="Obrázok 95"/>
            <p:cNvPicPr>
              <a:picLocks/>
            </p:cNvPicPr>
            <p:nvPr/>
          </p:nvPicPr>
          <p:blipFill>
            <a:blip r:embed="rId22">
              <a:lum bright="70000" contrast="-70000"/>
              <a:extLst>
                <a:ext uri="{BEBA8EAE-BF5A-486C-A8C5-ECC9F3942E4B}">
                  <a14:imgProps xmlns:a14="http://schemas.microsoft.com/office/drawing/2010/main">
                    <a14:imgLayer r:embed="rId23">
                      <a14:imgEffect>
                        <a14:colorTemperature colorTemp="7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5994184" y="332656"/>
              <a:ext cx="468000" cy="252000"/>
            </a:xfrm>
            <a:prstGeom prst="rect">
              <a:avLst/>
            </a:prstGeom>
          </p:spPr>
        </p:pic>
      </p:grpSp>
      <p:grpSp>
        <p:nvGrpSpPr>
          <p:cNvPr id="5" name="Skupina 4"/>
          <p:cNvGrpSpPr/>
          <p:nvPr/>
        </p:nvGrpSpPr>
        <p:grpSpPr>
          <a:xfrm>
            <a:off x="413711" y="5551904"/>
            <a:ext cx="1350000" cy="931874"/>
            <a:chOff x="413711" y="5551904"/>
            <a:chExt cx="1350000" cy="931874"/>
          </a:xfrm>
        </p:grpSpPr>
        <p:grpSp>
          <p:nvGrpSpPr>
            <p:cNvPr id="121" name="Skupina 120"/>
            <p:cNvGrpSpPr/>
            <p:nvPr/>
          </p:nvGrpSpPr>
          <p:grpSpPr>
            <a:xfrm rot="1170669">
              <a:off x="413711" y="5583778"/>
              <a:ext cx="1350000" cy="900000"/>
              <a:chOff x="1674335" y="3501008"/>
              <a:chExt cx="1348316" cy="900000"/>
            </a:xfrm>
          </p:grpSpPr>
          <p:pic>
            <p:nvPicPr>
              <p:cNvPr id="123" name="Obrázok 1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4" name="BlokTextu 123"/>
              <p:cNvSpPr txBox="1"/>
              <p:nvPr/>
            </p:nvSpPr>
            <p:spPr>
              <a:xfrm>
                <a:off x="1951504" y="4008312"/>
                <a:ext cx="1055536" cy="184666"/>
              </a:xfrm>
              <a:prstGeom prst="rect">
                <a:avLst/>
              </a:prstGeom>
              <a:noFill/>
            </p:spPr>
            <p:txBody>
              <a:bodyPr wrap="square" rtlCol="0">
                <a:spAutoFit/>
              </a:bodyPr>
              <a:lstStyle/>
              <a:p>
                <a:pPr algn="ctr"/>
                <a:r>
                  <a:rPr lang="sk-SK" sz="600">
                    <a:solidFill>
                      <a:srgbClr val="082FAA"/>
                    </a:solidFill>
                    <a:latin typeface="Cupertino" pitchFamily="2" charset="0"/>
                  </a:rPr>
                  <a:t>Zamek Bratysławski</a:t>
                </a:r>
              </a:p>
            </p:txBody>
          </p:sp>
          <p:sp>
            <p:nvSpPr>
              <p:cNvPr id="125" name="BlokTextu 124"/>
              <p:cNvSpPr txBox="1"/>
              <p:nvPr/>
            </p:nvSpPr>
            <p:spPr>
              <a:xfrm>
                <a:off x="2153591" y="4113784"/>
                <a:ext cx="661577" cy="184666"/>
              </a:xfrm>
              <a:prstGeom prst="rect">
                <a:avLst/>
              </a:prstGeom>
              <a:noFill/>
            </p:spPr>
            <p:txBody>
              <a:bodyPr wrap="square" rtlCol="0">
                <a:spAutoFit/>
              </a:bodyPr>
              <a:lstStyle/>
              <a:p>
                <a:pPr algn="ctr"/>
                <a:r>
                  <a:rPr lang="sk-SK" sz="600">
                    <a:solidFill>
                      <a:srgbClr val="082FAA"/>
                    </a:solidFill>
                    <a:latin typeface="Cupertino" pitchFamily="2" charset="0"/>
                  </a:rPr>
                  <a:t>Słowacja</a:t>
                </a:r>
              </a:p>
            </p:txBody>
          </p:sp>
        </p:grpSp>
        <p:pic>
          <p:nvPicPr>
            <p:cNvPr id="127" name="Obrázok 126">
              <a:hlinkClick r:id="rId24" action="ppaction://hlinksldjump"/>
            </p:cNvPr>
            <p:cNvPicPr>
              <a:picLocks noChangeAspect="1"/>
            </p:cNvPicPr>
            <p:nvPr/>
          </p:nvPicPr>
          <p:blipFill>
            <a:blip r:embed="rId25">
              <a:lum bright="70000" contrast="-70000"/>
              <a:extLst>
                <a:ext uri="{28A0092B-C50C-407E-A947-70E740481C1C}">
                  <a14:useLocalDpi xmlns:a14="http://schemas.microsoft.com/office/drawing/2010/main" val="0"/>
                </a:ext>
              </a:extLst>
            </a:blip>
            <a:stretch>
              <a:fillRect/>
            </a:stretch>
          </p:blipFill>
          <p:spPr>
            <a:xfrm rot="1051161">
              <a:off x="579913" y="5551904"/>
              <a:ext cx="540000" cy="249233"/>
            </a:xfrm>
            <a:prstGeom prst="rect">
              <a:avLst/>
            </a:prstGeom>
          </p:spPr>
        </p:pic>
      </p:grpSp>
      <p:pic>
        <p:nvPicPr>
          <p:cNvPr id="126" name="Obrázok 125"/>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55533831"/>
      </p:ext>
    </p:extLst>
  </p:cSld>
  <p:clrMapOvr>
    <a:masterClrMapping/>
  </p:clrMapOvr>
  <mc:AlternateContent xmlns:mc="http://schemas.openxmlformats.org/markup-compatibility/2006" xmlns:p14="http://schemas.microsoft.com/office/powerpoint/2010/main">
    <mc:Choice Requires="p14">
      <p:transition spd="slow" p14:dur="2000" advClick="0" advTm="37000">
        <p:fade/>
        <p:sndAc>
          <p:stSnd loop="1">
            <p:snd r:embed="rId2" name="Coy Pereira .wav"/>
          </p:stSnd>
        </p:sndAc>
      </p:transition>
    </mc:Choice>
    <mc:Fallback xmlns="">
      <p:transition spd="slow" advClick="0" advTm="37000">
        <p:fade/>
        <p:sndAc>
          <p:stSnd loop="1">
            <p:snd r:embed="rId27" name="Coy Pereira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000"/>
                                        <p:tgtEl>
                                          <p:spTgt spid="4"/>
                                        </p:tgtEl>
                                      </p:cBhvr>
                                    </p:animEffect>
                                  </p:childTnLst>
                                </p:cTn>
                              </p:par>
                            </p:childTnLst>
                          </p:cTn>
                        </p:par>
                        <p:par>
                          <p:cTn id="8" fill="hold">
                            <p:stCondLst>
                              <p:cond delay="3000"/>
                            </p:stCondLst>
                            <p:childTnLst>
                              <p:par>
                                <p:cTn id="9" presetID="53" presetClass="entr" presetSubtype="16"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2000" fill="hold"/>
                                        <p:tgtEl>
                                          <p:spTgt spid="16"/>
                                        </p:tgtEl>
                                        <p:attrNameLst>
                                          <p:attrName>ppt_w</p:attrName>
                                        </p:attrNameLst>
                                      </p:cBhvr>
                                      <p:tavLst>
                                        <p:tav tm="0">
                                          <p:val>
                                            <p:fltVal val="0"/>
                                          </p:val>
                                        </p:tav>
                                        <p:tav tm="100000">
                                          <p:val>
                                            <p:strVal val="#ppt_w"/>
                                          </p:val>
                                        </p:tav>
                                      </p:tavLst>
                                    </p:anim>
                                    <p:anim calcmode="lin" valueType="num">
                                      <p:cBhvr>
                                        <p:cTn id="12" dur="2000" fill="hold"/>
                                        <p:tgtEl>
                                          <p:spTgt spid="16"/>
                                        </p:tgtEl>
                                        <p:attrNameLst>
                                          <p:attrName>ppt_h</p:attrName>
                                        </p:attrNameLst>
                                      </p:cBhvr>
                                      <p:tavLst>
                                        <p:tav tm="0">
                                          <p:val>
                                            <p:fltVal val="0"/>
                                          </p:val>
                                        </p:tav>
                                        <p:tav tm="100000">
                                          <p:val>
                                            <p:strVal val="#ppt_h"/>
                                          </p:val>
                                        </p:tav>
                                      </p:tavLst>
                                    </p:anim>
                                    <p:animEffect transition="in" filter="fade">
                                      <p:cBhvr>
                                        <p:cTn id="13" dur="2000"/>
                                        <p:tgtEl>
                                          <p:spTgt spid="16"/>
                                        </p:tgtEl>
                                      </p:cBhvr>
                                    </p:animEffect>
                                  </p:childTnLst>
                                </p:cTn>
                              </p:par>
                            </p:childTnLst>
                          </p:cTn>
                        </p:par>
                        <p:par>
                          <p:cTn id="14" fill="hold">
                            <p:stCondLst>
                              <p:cond delay="5000"/>
                            </p:stCondLst>
                            <p:childTnLst>
                              <p:par>
                                <p:cTn id="15" presetID="53" presetClass="entr" presetSubtype="528" fill="hold" nodeType="afterEffect">
                                  <p:stCondLst>
                                    <p:cond delay="150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fltVal val="0"/>
                                          </p:val>
                                        </p:tav>
                                        <p:tav tm="100000">
                                          <p:val>
                                            <p:strVal val="#ppt_w"/>
                                          </p:val>
                                        </p:tav>
                                      </p:tavLst>
                                    </p:anim>
                                    <p:anim calcmode="lin" valueType="num">
                                      <p:cBhvr>
                                        <p:cTn id="18" dur="3000" fill="hold"/>
                                        <p:tgtEl>
                                          <p:spTgt spid="3"/>
                                        </p:tgtEl>
                                        <p:attrNameLst>
                                          <p:attrName>ppt_h</p:attrName>
                                        </p:attrNameLst>
                                      </p:cBhvr>
                                      <p:tavLst>
                                        <p:tav tm="0">
                                          <p:val>
                                            <p:fltVal val="0"/>
                                          </p:val>
                                        </p:tav>
                                        <p:tav tm="100000">
                                          <p:val>
                                            <p:strVal val="#ppt_h"/>
                                          </p:val>
                                        </p:tav>
                                      </p:tavLst>
                                    </p:anim>
                                    <p:animEffect transition="in" filter="fade">
                                      <p:cBhvr>
                                        <p:cTn id="19" dur="3000"/>
                                        <p:tgtEl>
                                          <p:spTgt spid="3"/>
                                        </p:tgtEl>
                                      </p:cBhvr>
                                    </p:animEffect>
                                    <p:anim calcmode="lin" valueType="num">
                                      <p:cBhvr>
                                        <p:cTn id="20" dur="3000" fill="hold"/>
                                        <p:tgtEl>
                                          <p:spTgt spid="3"/>
                                        </p:tgtEl>
                                        <p:attrNameLst>
                                          <p:attrName>ppt_x</p:attrName>
                                        </p:attrNameLst>
                                      </p:cBhvr>
                                      <p:tavLst>
                                        <p:tav tm="0">
                                          <p:val>
                                            <p:fltVal val="0.5"/>
                                          </p:val>
                                        </p:tav>
                                        <p:tav tm="100000">
                                          <p:val>
                                            <p:strVal val="#ppt_x"/>
                                          </p:val>
                                        </p:tav>
                                      </p:tavLst>
                                    </p:anim>
                                    <p:anim calcmode="lin" valueType="num">
                                      <p:cBhvr>
                                        <p:cTn id="21" dur="3000" fill="hold"/>
                                        <p:tgtEl>
                                          <p:spTgt spid="3"/>
                                        </p:tgtEl>
                                        <p:attrNameLst>
                                          <p:attrName>ppt_y</p:attrName>
                                        </p:attrNameLst>
                                      </p:cBhvr>
                                      <p:tavLst>
                                        <p:tav tm="0">
                                          <p:val>
                                            <p:fltVal val="0.5"/>
                                          </p:val>
                                        </p:tav>
                                        <p:tav tm="100000">
                                          <p:val>
                                            <p:strVal val="#ppt_y"/>
                                          </p:val>
                                        </p:tav>
                                      </p:tavLst>
                                    </p:anim>
                                  </p:childTnLst>
                                </p:cTn>
                              </p:par>
                            </p:childTnLst>
                          </p:cTn>
                        </p:par>
                        <p:par>
                          <p:cTn id="22" fill="hold">
                            <p:stCondLst>
                              <p:cond delay="9500"/>
                            </p:stCondLst>
                            <p:childTnLst>
                              <p:par>
                                <p:cTn id="23" presetID="10" presetClass="exit" presetSubtype="0" fill="hold" grpId="1" nodeType="afterEffect">
                                  <p:stCondLst>
                                    <p:cond delay="1000"/>
                                  </p:stCondLst>
                                  <p:childTnLst>
                                    <p:animEffect transition="out" filter="fade">
                                      <p:cBhvr>
                                        <p:cTn id="24" dur="1000"/>
                                        <p:tgtEl>
                                          <p:spTgt spid="4"/>
                                        </p:tgtEl>
                                      </p:cBhvr>
                                    </p:animEffect>
                                    <p:set>
                                      <p:cBhvr>
                                        <p:cTn id="25" dur="1" fill="hold">
                                          <p:stCondLst>
                                            <p:cond delay="999"/>
                                          </p:stCondLst>
                                        </p:cTn>
                                        <p:tgtEl>
                                          <p:spTgt spid="4"/>
                                        </p:tgtEl>
                                        <p:attrNameLst>
                                          <p:attrName>style.visibility</p:attrName>
                                        </p:attrNameLst>
                                      </p:cBhvr>
                                      <p:to>
                                        <p:strVal val="hidden"/>
                                      </p:to>
                                    </p:set>
                                  </p:childTnLst>
                                </p:cTn>
                              </p:par>
                              <p:par>
                                <p:cTn id="26" presetID="10" presetClass="exit" presetSubtype="0" fill="hold" grpId="1" nodeType="withEffect">
                                  <p:stCondLst>
                                    <p:cond delay="1000"/>
                                  </p:stCondLst>
                                  <p:childTnLst>
                                    <p:animEffect transition="out" filter="fade">
                                      <p:cBhvr>
                                        <p:cTn id="27" dur="1000"/>
                                        <p:tgtEl>
                                          <p:spTgt spid="16"/>
                                        </p:tgtEl>
                                      </p:cBhvr>
                                    </p:animEffect>
                                    <p:set>
                                      <p:cBhvr>
                                        <p:cTn id="28" dur="1" fill="hold">
                                          <p:stCondLst>
                                            <p:cond delay="999"/>
                                          </p:stCondLst>
                                        </p:cTn>
                                        <p:tgtEl>
                                          <p:spTgt spid="16"/>
                                        </p:tgtEl>
                                        <p:attrNameLst>
                                          <p:attrName>style.visibility</p:attrName>
                                        </p:attrNameLst>
                                      </p:cBhvr>
                                      <p:to>
                                        <p:strVal val="hidden"/>
                                      </p:to>
                                    </p:set>
                                  </p:childTnLst>
                                </p:cTn>
                              </p:par>
                              <p:par>
                                <p:cTn id="29" presetID="42" presetClass="path" presetSubtype="0" accel="50000" decel="50000" fill="hold" nodeType="withEffect">
                                  <p:stCondLst>
                                    <p:cond delay="0"/>
                                  </p:stCondLst>
                                  <p:childTnLst>
                                    <p:animMotion origin="layout" path="M 1.38889E-6 -1.25809E-6 L -0.98004 0.36425 " pathEditMode="relative" rAng="0" ptsTypes="AA">
                                      <p:cBhvr>
                                        <p:cTn id="30" dur="10000" fill="hold"/>
                                        <p:tgtEl>
                                          <p:spTgt spid="12"/>
                                        </p:tgtEl>
                                        <p:attrNameLst>
                                          <p:attrName>ppt_x</p:attrName>
                                          <p:attrName>ppt_y</p:attrName>
                                        </p:attrNameLst>
                                      </p:cBhvr>
                                      <p:rCtr x="-49010" y="18201"/>
                                    </p:animMotion>
                                  </p:childTnLst>
                                </p:cTn>
                              </p:par>
                              <p:par>
                                <p:cTn id="31" presetID="53" presetClass="entr" presetSubtype="1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9000" fill="hold"/>
                                        <p:tgtEl>
                                          <p:spTgt spid="12"/>
                                        </p:tgtEl>
                                        <p:attrNameLst>
                                          <p:attrName>ppt_w</p:attrName>
                                        </p:attrNameLst>
                                      </p:cBhvr>
                                      <p:tavLst>
                                        <p:tav tm="0">
                                          <p:val>
                                            <p:fltVal val="0"/>
                                          </p:val>
                                        </p:tav>
                                        <p:tav tm="100000">
                                          <p:val>
                                            <p:strVal val="#ppt_w"/>
                                          </p:val>
                                        </p:tav>
                                      </p:tavLst>
                                    </p:anim>
                                    <p:anim calcmode="lin" valueType="num">
                                      <p:cBhvr>
                                        <p:cTn id="34" dur="9000" fill="hold"/>
                                        <p:tgtEl>
                                          <p:spTgt spid="12"/>
                                        </p:tgtEl>
                                        <p:attrNameLst>
                                          <p:attrName>ppt_h</p:attrName>
                                        </p:attrNameLst>
                                      </p:cBhvr>
                                      <p:tavLst>
                                        <p:tav tm="0">
                                          <p:val>
                                            <p:fltVal val="0"/>
                                          </p:val>
                                        </p:tav>
                                        <p:tav tm="100000">
                                          <p:val>
                                            <p:strVal val="#ppt_h"/>
                                          </p:val>
                                        </p:tav>
                                      </p:tavLst>
                                    </p:anim>
                                    <p:animEffect transition="in" filter="fade">
                                      <p:cBhvr>
                                        <p:cTn id="35" dur="9000"/>
                                        <p:tgtEl>
                                          <p:spTgt spid="12"/>
                                        </p:tgtEl>
                                      </p:cBhvr>
                                    </p:animEffect>
                                  </p:childTnLst>
                                </p:cTn>
                              </p:par>
                            </p:childTnLst>
                          </p:cTn>
                        </p:par>
                        <p:par>
                          <p:cTn id="36" fill="hold">
                            <p:stCondLst>
                              <p:cond delay="19500"/>
                            </p:stCondLst>
                            <p:childTnLst>
                              <p:par>
                                <p:cTn id="37" presetID="10" presetClass="exit" presetSubtype="0" fill="hold" nodeType="afterEffect">
                                  <p:stCondLst>
                                    <p:cond delay="1000"/>
                                  </p:stCondLst>
                                  <p:childTnLst>
                                    <p:animEffect transition="out" filter="fade">
                                      <p:cBhvr>
                                        <p:cTn id="38" dur="1500"/>
                                        <p:tgtEl>
                                          <p:spTgt spid="3"/>
                                        </p:tgtEl>
                                      </p:cBhvr>
                                    </p:animEffect>
                                    <p:set>
                                      <p:cBhvr>
                                        <p:cTn id="39" dur="1" fill="hold">
                                          <p:stCondLst>
                                            <p:cond delay="1499"/>
                                          </p:stCondLst>
                                        </p:cTn>
                                        <p:tgtEl>
                                          <p:spTgt spid="3"/>
                                        </p:tgtEl>
                                        <p:attrNameLst>
                                          <p:attrName>style.visibility</p:attrName>
                                        </p:attrNameLst>
                                      </p:cBhvr>
                                      <p:to>
                                        <p:strVal val="hidden"/>
                                      </p:to>
                                    </p:set>
                                  </p:childTnLst>
                                </p:cTn>
                              </p:par>
                            </p:childTnLst>
                          </p:cTn>
                        </p:par>
                        <p:par>
                          <p:cTn id="40" fill="hold">
                            <p:stCondLst>
                              <p:cond delay="22000"/>
                            </p:stCondLst>
                            <p:childTnLst>
                              <p:par>
                                <p:cTn id="41" presetID="53" presetClass="entr" presetSubtype="16" fill="hold" nodeType="afterEffect">
                                  <p:stCondLst>
                                    <p:cond delay="0"/>
                                  </p:stCondLst>
                                  <p:childTnLst>
                                    <p:set>
                                      <p:cBhvr>
                                        <p:cTn id="42" dur="1" fill="hold">
                                          <p:stCondLst>
                                            <p:cond delay="0"/>
                                          </p:stCondLst>
                                        </p:cTn>
                                        <p:tgtEl>
                                          <p:spTgt spid="119"/>
                                        </p:tgtEl>
                                        <p:attrNameLst>
                                          <p:attrName>style.visibility</p:attrName>
                                        </p:attrNameLst>
                                      </p:cBhvr>
                                      <p:to>
                                        <p:strVal val="visible"/>
                                      </p:to>
                                    </p:set>
                                    <p:anim calcmode="lin" valueType="num">
                                      <p:cBhvr>
                                        <p:cTn id="43" dur="1500" fill="hold"/>
                                        <p:tgtEl>
                                          <p:spTgt spid="119"/>
                                        </p:tgtEl>
                                        <p:attrNameLst>
                                          <p:attrName>ppt_w</p:attrName>
                                        </p:attrNameLst>
                                      </p:cBhvr>
                                      <p:tavLst>
                                        <p:tav tm="0">
                                          <p:val>
                                            <p:fltVal val="0"/>
                                          </p:val>
                                        </p:tav>
                                        <p:tav tm="100000">
                                          <p:val>
                                            <p:strVal val="#ppt_w"/>
                                          </p:val>
                                        </p:tav>
                                      </p:tavLst>
                                    </p:anim>
                                    <p:anim calcmode="lin" valueType="num">
                                      <p:cBhvr>
                                        <p:cTn id="44" dur="1500" fill="hold"/>
                                        <p:tgtEl>
                                          <p:spTgt spid="119"/>
                                        </p:tgtEl>
                                        <p:attrNameLst>
                                          <p:attrName>ppt_h</p:attrName>
                                        </p:attrNameLst>
                                      </p:cBhvr>
                                      <p:tavLst>
                                        <p:tav tm="0">
                                          <p:val>
                                            <p:fltVal val="0"/>
                                          </p:val>
                                        </p:tav>
                                        <p:tav tm="100000">
                                          <p:val>
                                            <p:strVal val="#ppt_h"/>
                                          </p:val>
                                        </p:tav>
                                      </p:tavLst>
                                    </p:anim>
                                    <p:animEffect transition="in" filter="fade">
                                      <p:cBhvr>
                                        <p:cTn id="45" dur="1500"/>
                                        <p:tgtEl>
                                          <p:spTgt spid="119"/>
                                        </p:tgtEl>
                                      </p:cBhvr>
                                    </p:animEffect>
                                  </p:childTnLst>
                                </p:cTn>
                              </p:par>
                              <p:par>
                                <p:cTn id="46" presetID="53" presetClass="entr" presetSubtype="16" fill="hold" nodeType="withEffect">
                                  <p:stCondLst>
                                    <p:cond delay="500"/>
                                  </p:stCondLst>
                                  <p:childTnLst>
                                    <p:set>
                                      <p:cBhvr>
                                        <p:cTn id="47" dur="1" fill="hold">
                                          <p:stCondLst>
                                            <p:cond delay="0"/>
                                          </p:stCondLst>
                                        </p:cTn>
                                        <p:tgtEl>
                                          <p:spTgt spid="114"/>
                                        </p:tgtEl>
                                        <p:attrNameLst>
                                          <p:attrName>style.visibility</p:attrName>
                                        </p:attrNameLst>
                                      </p:cBhvr>
                                      <p:to>
                                        <p:strVal val="visible"/>
                                      </p:to>
                                    </p:set>
                                    <p:anim calcmode="lin" valueType="num">
                                      <p:cBhvr>
                                        <p:cTn id="48" dur="3500" fill="hold"/>
                                        <p:tgtEl>
                                          <p:spTgt spid="114"/>
                                        </p:tgtEl>
                                        <p:attrNameLst>
                                          <p:attrName>ppt_w</p:attrName>
                                        </p:attrNameLst>
                                      </p:cBhvr>
                                      <p:tavLst>
                                        <p:tav tm="0">
                                          <p:val>
                                            <p:fltVal val="0"/>
                                          </p:val>
                                        </p:tav>
                                        <p:tav tm="100000">
                                          <p:val>
                                            <p:strVal val="#ppt_w"/>
                                          </p:val>
                                        </p:tav>
                                      </p:tavLst>
                                    </p:anim>
                                    <p:anim calcmode="lin" valueType="num">
                                      <p:cBhvr>
                                        <p:cTn id="49" dur="3500" fill="hold"/>
                                        <p:tgtEl>
                                          <p:spTgt spid="114"/>
                                        </p:tgtEl>
                                        <p:attrNameLst>
                                          <p:attrName>ppt_h</p:attrName>
                                        </p:attrNameLst>
                                      </p:cBhvr>
                                      <p:tavLst>
                                        <p:tav tm="0">
                                          <p:val>
                                            <p:fltVal val="0"/>
                                          </p:val>
                                        </p:tav>
                                        <p:tav tm="100000">
                                          <p:val>
                                            <p:strVal val="#ppt_h"/>
                                          </p:val>
                                        </p:tav>
                                      </p:tavLst>
                                    </p:anim>
                                    <p:animEffect transition="in" filter="fade">
                                      <p:cBhvr>
                                        <p:cTn id="50" dur="3500"/>
                                        <p:tgtEl>
                                          <p:spTgt spid="114"/>
                                        </p:tgtEl>
                                      </p:cBhvr>
                                    </p:animEffect>
                                  </p:childTnLst>
                                </p:cTn>
                              </p:par>
                              <p:par>
                                <p:cTn id="51" presetID="42" presetClass="path" presetSubtype="0" accel="50000" decel="50000" fill="hold" nodeType="withEffect">
                                  <p:stCondLst>
                                    <p:cond delay="500"/>
                                  </p:stCondLst>
                                  <p:childTnLst>
                                    <p:animMotion origin="layout" path="M -0.00018 -0.63136 L 0.00764 0.00879 " pathEditMode="relative" rAng="0" ptsTypes="AA">
                                      <p:cBhvr>
                                        <p:cTn id="52" dur="4000" fill="hold"/>
                                        <p:tgtEl>
                                          <p:spTgt spid="114"/>
                                        </p:tgtEl>
                                        <p:attrNameLst>
                                          <p:attrName>ppt_x</p:attrName>
                                          <p:attrName>ppt_y</p:attrName>
                                        </p:attrNameLst>
                                      </p:cBhvr>
                                      <p:rCtr x="382" y="32007"/>
                                    </p:animMotion>
                                  </p:childTnLst>
                                </p:cTn>
                              </p:par>
                              <p:par>
                                <p:cTn id="53" presetID="53" presetClass="entr" presetSubtype="16" fill="hold" nodeType="withEffect">
                                  <p:stCondLst>
                                    <p:cond delay="1000"/>
                                  </p:stCondLst>
                                  <p:childTnLst>
                                    <p:set>
                                      <p:cBhvr>
                                        <p:cTn id="54" dur="1" fill="hold">
                                          <p:stCondLst>
                                            <p:cond delay="0"/>
                                          </p:stCondLst>
                                        </p:cTn>
                                        <p:tgtEl>
                                          <p:spTgt spid="105"/>
                                        </p:tgtEl>
                                        <p:attrNameLst>
                                          <p:attrName>style.visibility</p:attrName>
                                        </p:attrNameLst>
                                      </p:cBhvr>
                                      <p:to>
                                        <p:strVal val="visible"/>
                                      </p:to>
                                    </p:set>
                                    <p:anim calcmode="lin" valueType="num">
                                      <p:cBhvr>
                                        <p:cTn id="55" dur="3500" fill="hold"/>
                                        <p:tgtEl>
                                          <p:spTgt spid="105"/>
                                        </p:tgtEl>
                                        <p:attrNameLst>
                                          <p:attrName>ppt_w</p:attrName>
                                        </p:attrNameLst>
                                      </p:cBhvr>
                                      <p:tavLst>
                                        <p:tav tm="0">
                                          <p:val>
                                            <p:fltVal val="0"/>
                                          </p:val>
                                        </p:tav>
                                        <p:tav tm="100000">
                                          <p:val>
                                            <p:strVal val="#ppt_w"/>
                                          </p:val>
                                        </p:tav>
                                      </p:tavLst>
                                    </p:anim>
                                    <p:anim calcmode="lin" valueType="num">
                                      <p:cBhvr>
                                        <p:cTn id="56" dur="3500" fill="hold"/>
                                        <p:tgtEl>
                                          <p:spTgt spid="105"/>
                                        </p:tgtEl>
                                        <p:attrNameLst>
                                          <p:attrName>ppt_h</p:attrName>
                                        </p:attrNameLst>
                                      </p:cBhvr>
                                      <p:tavLst>
                                        <p:tav tm="0">
                                          <p:val>
                                            <p:fltVal val="0"/>
                                          </p:val>
                                        </p:tav>
                                        <p:tav tm="100000">
                                          <p:val>
                                            <p:strVal val="#ppt_h"/>
                                          </p:val>
                                        </p:tav>
                                      </p:tavLst>
                                    </p:anim>
                                    <p:animEffect transition="in" filter="fade">
                                      <p:cBhvr>
                                        <p:cTn id="57" dur="3500"/>
                                        <p:tgtEl>
                                          <p:spTgt spid="105"/>
                                        </p:tgtEl>
                                      </p:cBhvr>
                                    </p:animEffect>
                                  </p:childTnLst>
                                </p:cTn>
                              </p:par>
                              <p:par>
                                <p:cTn id="58" presetID="42" presetClass="path" presetSubtype="0" accel="50000" decel="50000" fill="hold" nodeType="withEffect">
                                  <p:stCondLst>
                                    <p:cond delay="1000"/>
                                  </p:stCondLst>
                                  <p:childTnLst>
                                    <p:animMotion origin="layout" path="M 0.11371 -0.61031 L -0.00434 -0.00162 " pathEditMode="relative" rAng="0" ptsTypes="AA">
                                      <p:cBhvr>
                                        <p:cTn id="59" dur="4000" fill="hold"/>
                                        <p:tgtEl>
                                          <p:spTgt spid="105"/>
                                        </p:tgtEl>
                                        <p:attrNameLst>
                                          <p:attrName>ppt_x</p:attrName>
                                          <p:attrName>ppt_y</p:attrName>
                                        </p:attrNameLst>
                                      </p:cBhvr>
                                      <p:rCtr x="-5903" y="30435"/>
                                    </p:animMotion>
                                  </p:childTnLst>
                                </p:cTn>
                              </p:par>
                              <p:par>
                                <p:cTn id="60" presetID="53" presetClass="entr" presetSubtype="16" fill="hold" nodeType="withEffect">
                                  <p:stCondLst>
                                    <p:cond delay="1500"/>
                                  </p:stCondLst>
                                  <p:childTnLst>
                                    <p:set>
                                      <p:cBhvr>
                                        <p:cTn id="61" dur="1" fill="hold">
                                          <p:stCondLst>
                                            <p:cond delay="0"/>
                                          </p:stCondLst>
                                        </p:cTn>
                                        <p:tgtEl>
                                          <p:spTgt spid="107"/>
                                        </p:tgtEl>
                                        <p:attrNameLst>
                                          <p:attrName>style.visibility</p:attrName>
                                        </p:attrNameLst>
                                      </p:cBhvr>
                                      <p:to>
                                        <p:strVal val="visible"/>
                                      </p:to>
                                    </p:set>
                                    <p:anim calcmode="lin" valueType="num">
                                      <p:cBhvr>
                                        <p:cTn id="62" dur="3500" fill="hold"/>
                                        <p:tgtEl>
                                          <p:spTgt spid="107"/>
                                        </p:tgtEl>
                                        <p:attrNameLst>
                                          <p:attrName>ppt_w</p:attrName>
                                        </p:attrNameLst>
                                      </p:cBhvr>
                                      <p:tavLst>
                                        <p:tav tm="0">
                                          <p:val>
                                            <p:fltVal val="0"/>
                                          </p:val>
                                        </p:tav>
                                        <p:tav tm="100000">
                                          <p:val>
                                            <p:strVal val="#ppt_w"/>
                                          </p:val>
                                        </p:tav>
                                      </p:tavLst>
                                    </p:anim>
                                    <p:anim calcmode="lin" valueType="num">
                                      <p:cBhvr>
                                        <p:cTn id="63" dur="3500" fill="hold"/>
                                        <p:tgtEl>
                                          <p:spTgt spid="107"/>
                                        </p:tgtEl>
                                        <p:attrNameLst>
                                          <p:attrName>ppt_h</p:attrName>
                                        </p:attrNameLst>
                                      </p:cBhvr>
                                      <p:tavLst>
                                        <p:tav tm="0">
                                          <p:val>
                                            <p:fltVal val="0"/>
                                          </p:val>
                                        </p:tav>
                                        <p:tav tm="100000">
                                          <p:val>
                                            <p:strVal val="#ppt_h"/>
                                          </p:val>
                                        </p:tav>
                                      </p:tavLst>
                                    </p:anim>
                                    <p:animEffect transition="in" filter="fade">
                                      <p:cBhvr>
                                        <p:cTn id="64" dur="3500"/>
                                        <p:tgtEl>
                                          <p:spTgt spid="107"/>
                                        </p:tgtEl>
                                      </p:cBhvr>
                                    </p:animEffect>
                                  </p:childTnLst>
                                </p:cTn>
                              </p:par>
                              <p:par>
                                <p:cTn id="65" presetID="42" presetClass="path" presetSubtype="0" accel="50000" decel="50000" fill="hold" nodeType="withEffect">
                                  <p:stCondLst>
                                    <p:cond delay="1500"/>
                                  </p:stCondLst>
                                  <p:childTnLst>
                                    <p:animMotion origin="layout" path="M 0.05694 -0.54347 L -0.00608 0.00232 " pathEditMode="relative" rAng="0" ptsTypes="AA">
                                      <p:cBhvr>
                                        <p:cTn id="66" dur="4000" fill="hold"/>
                                        <p:tgtEl>
                                          <p:spTgt spid="107"/>
                                        </p:tgtEl>
                                        <p:attrNameLst>
                                          <p:attrName>ppt_x</p:attrName>
                                          <p:attrName>ppt_y</p:attrName>
                                        </p:attrNameLst>
                                      </p:cBhvr>
                                      <p:rCtr x="-3160" y="27290"/>
                                    </p:animMotion>
                                  </p:childTnLst>
                                </p:cTn>
                              </p:par>
                              <p:par>
                                <p:cTn id="67" presetID="53" presetClass="entr" presetSubtype="16" fill="hold" nodeType="withEffect">
                                  <p:stCondLst>
                                    <p:cond delay="2000"/>
                                  </p:stCondLst>
                                  <p:childTnLst>
                                    <p:set>
                                      <p:cBhvr>
                                        <p:cTn id="68" dur="1" fill="hold">
                                          <p:stCondLst>
                                            <p:cond delay="0"/>
                                          </p:stCondLst>
                                        </p:cTn>
                                        <p:tgtEl>
                                          <p:spTgt spid="108"/>
                                        </p:tgtEl>
                                        <p:attrNameLst>
                                          <p:attrName>style.visibility</p:attrName>
                                        </p:attrNameLst>
                                      </p:cBhvr>
                                      <p:to>
                                        <p:strVal val="visible"/>
                                      </p:to>
                                    </p:set>
                                    <p:anim calcmode="lin" valueType="num">
                                      <p:cBhvr>
                                        <p:cTn id="69" dur="3500" fill="hold"/>
                                        <p:tgtEl>
                                          <p:spTgt spid="108"/>
                                        </p:tgtEl>
                                        <p:attrNameLst>
                                          <p:attrName>ppt_w</p:attrName>
                                        </p:attrNameLst>
                                      </p:cBhvr>
                                      <p:tavLst>
                                        <p:tav tm="0">
                                          <p:val>
                                            <p:fltVal val="0"/>
                                          </p:val>
                                        </p:tav>
                                        <p:tav tm="100000">
                                          <p:val>
                                            <p:strVal val="#ppt_w"/>
                                          </p:val>
                                        </p:tav>
                                      </p:tavLst>
                                    </p:anim>
                                    <p:anim calcmode="lin" valueType="num">
                                      <p:cBhvr>
                                        <p:cTn id="70" dur="3500" fill="hold"/>
                                        <p:tgtEl>
                                          <p:spTgt spid="108"/>
                                        </p:tgtEl>
                                        <p:attrNameLst>
                                          <p:attrName>ppt_h</p:attrName>
                                        </p:attrNameLst>
                                      </p:cBhvr>
                                      <p:tavLst>
                                        <p:tav tm="0">
                                          <p:val>
                                            <p:fltVal val="0"/>
                                          </p:val>
                                        </p:tav>
                                        <p:tav tm="100000">
                                          <p:val>
                                            <p:strVal val="#ppt_h"/>
                                          </p:val>
                                        </p:tav>
                                      </p:tavLst>
                                    </p:anim>
                                    <p:animEffect transition="in" filter="fade">
                                      <p:cBhvr>
                                        <p:cTn id="71" dur="3500"/>
                                        <p:tgtEl>
                                          <p:spTgt spid="108"/>
                                        </p:tgtEl>
                                      </p:cBhvr>
                                    </p:animEffect>
                                  </p:childTnLst>
                                </p:cTn>
                              </p:par>
                              <p:par>
                                <p:cTn id="72" presetID="42" presetClass="path" presetSubtype="0" accel="50000" decel="50000" fill="hold" nodeType="withEffect">
                                  <p:stCondLst>
                                    <p:cond delay="2000"/>
                                  </p:stCondLst>
                                  <p:childTnLst>
                                    <p:animMotion origin="layout" path="M -0.03733 -0.59273 L -0.0059 0.01596 " pathEditMode="relative" rAng="0" ptsTypes="AA">
                                      <p:cBhvr>
                                        <p:cTn id="73" dur="4000" fill="hold"/>
                                        <p:tgtEl>
                                          <p:spTgt spid="108"/>
                                        </p:tgtEl>
                                        <p:attrNameLst>
                                          <p:attrName>ppt_x</p:attrName>
                                          <p:attrName>ppt_y</p:attrName>
                                        </p:attrNameLst>
                                      </p:cBhvr>
                                      <p:rCtr x="1563" y="30435"/>
                                    </p:animMotion>
                                  </p:childTnLst>
                                </p:cTn>
                              </p:par>
                              <p:par>
                                <p:cTn id="74" presetID="53" presetClass="entr" presetSubtype="16" fill="hold" nodeType="withEffect">
                                  <p:stCondLst>
                                    <p:cond delay="2500"/>
                                  </p:stCondLst>
                                  <p:childTnLst>
                                    <p:set>
                                      <p:cBhvr>
                                        <p:cTn id="75" dur="1" fill="hold">
                                          <p:stCondLst>
                                            <p:cond delay="0"/>
                                          </p:stCondLst>
                                        </p:cTn>
                                        <p:tgtEl>
                                          <p:spTgt spid="113"/>
                                        </p:tgtEl>
                                        <p:attrNameLst>
                                          <p:attrName>style.visibility</p:attrName>
                                        </p:attrNameLst>
                                      </p:cBhvr>
                                      <p:to>
                                        <p:strVal val="visible"/>
                                      </p:to>
                                    </p:set>
                                    <p:anim calcmode="lin" valueType="num">
                                      <p:cBhvr>
                                        <p:cTn id="76" dur="3500" fill="hold"/>
                                        <p:tgtEl>
                                          <p:spTgt spid="113"/>
                                        </p:tgtEl>
                                        <p:attrNameLst>
                                          <p:attrName>ppt_w</p:attrName>
                                        </p:attrNameLst>
                                      </p:cBhvr>
                                      <p:tavLst>
                                        <p:tav tm="0">
                                          <p:val>
                                            <p:fltVal val="0"/>
                                          </p:val>
                                        </p:tav>
                                        <p:tav tm="100000">
                                          <p:val>
                                            <p:strVal val="#ppt_w"/>
                                          </p:val>
                                        </p:tav>
                                      </p:tavLst>
                                    </p:anim>
                                    <p:anim calcmode="lin" valueType="num">
                                      <p:cBhvr>
                                        <p:cTn id="77" dur="3500" fill="hold"/>
                                        <p:tgtEl>
                                          <p:spTgt spid="113"/>
                                        </p:tgtEl>
                                        <p:attrNameLst>
                                          <p:attrName>ppt_h</p:attrName>
                                        </p:attrNameLst>
                                      </p:cBhvr>
                                      <p:tavLst>
                                        <p:tav tm="0">
                                          <p:val>
                                            <p:fltVal val="0"/>
                                          </p:val>
                                        </p:tav>
                                        <p:tav tm="100000">
                                          <p:val>
                                            <p:strVal val="#ppt_h"/>
                                          </p:val>
                                        </p:tav>
                                      </p:tavLst>
                                    </p:anim>
                                    <p:animEffect transition="in" filter="fade">
                                      <p:cBhvr>
                                        <p:cTn id="78" dur="3500"/>
                                        <p:tgtEl>
                                          <p:spTgt spid="113"/>
                                        </p:tgtEl>
                                      </p:cBhvr>
                                    </p:animEffect>
                                  </p:childTnLst>
                                </p:cTn>
                              </p:par>
                              <p:par>
                                <p:cTn id="79" presetID="42" presetClass="path" presetSubtype="0" accel="50000" decel="50000" fill="hold" nodeType="withEffect">
                                  <p:stCondLst>
                                    <p:cond delay="2500"/>
                                  </p:stCondLst>
                                  <p:childTnLst>
                                    <p:animMotion origin="layout" path="M 0.03368 -0.64153 L 0.00764 0.00856 " pathEditMode="relative" rAng="0" ptsTypes="AA">
                                      <p:cBhvr>
                                        <p:cTn id="80" dur="4000" fill="hold"/>
                                        <p:tgtEl>
                                          <p:spTgt spid="113"/>
                                        </p:tgtEl>
                                        <p:attrNameLst>
                                          <p:attrName>ppt_x</p:attrName>
                                          <p:attrName>ppt_y</p:attrName>
                                        </p:attrNameLst>
                                      </p:cBhvr>
                                      <p:rCtr x="-1302" y="32493"/>
                                    </p:animMotion>
                                  </p:childTnLst>
                                </p:cTn>
                              </p:par>
                              <p:par>
                                <p:cTn id="81" presetID="53" presetClass="entr" presetSubtype="16" fill="hold" nodeType="withEffect">
                                  <p:stCondLst>
                                    <p:cond delay="3000"/>
                                  </p:stCondLst>
                                  <p:childTnLst>
                                    <p:set>
                                      <p:cBhvr>
                                        <p:cTn id="82" dur="1" fill="hold">
                                          <p:stCondLst>
                                            <p:cond delay="0"/>
                                          </p:stCondLst>
                                        </p:cTn>
                                        <p:tgtEl>
                                          <p:spTgt spid="109"/>
                                        </p:tgtEl>
                                        <p:attrNameLst>
                                          <p:attrName>style.visibility</p:attrName>
                                        </p:attrNameLst>
                                      </p:cBhvr>
                                      <p:to>
                                        <p:strVal val="visible"/>
                                      </p:to>
                                    </p:set>
                                    <p:anim calcmode="lin" valueType="num">
                                      <p:cBhvr>
                                        <p:cTn id="83" dur="3500" fill="hold"/>
                                        <p:tgtEl>
                                          <p:spTgt spid="109"/>
                                        </p:tgtEl>
                                        <p:attrNameLst>
                                          <p:attrName>ppt_w</p:attrName>
                                        </p:attrNameLst>
                                      </p:cBhvr>
                                      <p:tavLst>
                                        <p:tav tm="0">
                                          <p:val>
                                            <p:fltVal val="0"/>
                                          </p:val>
                                        </p:tav>
                                        <p:tav tm="100000">
                                          <p:val>
                                            <p:strVal val="#ppt_w"/>
                                          </p:val>
                                        </p:tav>
                                      </p:tavLst>
                                    </p:anim>
                                    <p:anim calcmode="lin" valueType="num">
                                      <p:cBhvr>
                                        <p:cTn id="84" dur="3500" fill="hold"/>
                                        <p:tgtEl>
                                          <p:spTgt spid="109"/>
                                        </p:tgtEl>
                                        <p:attrNameLst>
                                          <p:attrName>ppt_h</p:attrName>
                                        </p:attrNameLst>
                                      </p:cBhvr>
                                      <p:tavLst>
                                        <p:tav tm="0">
                                          <p:val>
                                            <p:fltVal val="0"/>
                                          </p:val>
                                        </p:tav>
                                        <p:tav tm="100000">
                                          <p:val>
                                            <p:strVal val="#ppt_h"/>
                                          </p:val>
                                        </p:tav>
                                      </p:tavLst>
                                    </p:anim>
                                    <p:animEffect transition="in" filter="fade">
                                      <p:cBhvr>
                                        <p:cTn id="85" dur="3500"/>
                                        <p:tgtEl>
                                          <p:spTgt spid="109"/>
                                        </p:tgtEl>
                                      </p:cBhvr>
                                    </p:animEffect>
                                  </p:childTnLst>
                                </p:cTn>
                              </p:par>
                              <p:par>
                                <p:cTn id="86" presetID="42" presetClass="path" presetSubtype="0" accel="50000" decel="50000" fill="hold" nodeType="withEffect">
                                  <p:stCondLst>
                                    <p:cond delay="3000"/>
                                  </p:stCondLst>
                                  <p:childTnLst>
                                    <p:animMotion origin="layout" path="M -0.08733 -0.50994 L 0.00712 0.0148 " pathEditMode="relative" rAng="0" ptsTypes="AA">
                                      <p:cBhvr>
                                        <p:cTn id="87" dur="4000" fill="hold"/>
                                        <p:tgtEl>
                                          <p:spTgt spid="109"/>
                                        </p:tgtEl>
                                        <p:attrNameLst>
                                          <p:attrName>ppt_x</p:attrName>
                                          <p:attrName>ppt_y</p:attrName>
                                        </p:attrNameLst>
                                      </p:cBhvr>
                                      <p:rCtr x="4722" y="26226"/>
                                    </p:animMotion>
                                  </p:childTnLst>
                                </p:cTn>
                              </p:par>
                              <p:par>
                                <p:cTn id="88" presetID="53" presetClass="entr" presetSubtype="16" fill="hold" nodeType="withEffect">
                                  <p:stCondLst>
                                    <p:cond delay="3500"/>
                                  </p:stCondLst>
                                  <p:childTnLst>
                                    <p:set>
                                      <p:cBhvr>
                                        <p:cTn id="89" dur="1" fill="hold">
                                          <p:stCondLst>
                                            <p:cond delay="0"/>
                                          </p:stCondLst>
                                        </p:cTn>
                                        <p:tgtEl>
                                          <p:spTgt spid="117"/>
                                        </p:tgtEl>
                                        <p:attrNameLst>
                                          <p:attrName>style.visibility</p:attrName>
                                        </p:attrNameLst>
                                      </p:cBhvr>
                                      <p:to>
                                        <p:strVal val="visible"/>
                                      </p:to>
                                    </p:set>
                                    <p:anim calcmode="lin" valueType="num">
                                      <p:cBhvr>
                                        <p:cTn id="90" dur="3500" fill="hold"/>
                                        <p:tgtEl>
                                          <p:spTgt spid="117"/>
                                        </p:tgtEl>
                                        <p:attrNameLst>
                                          <p:attrName>ppt_w</p:attrName>
                                        </p:attrNameLst>
                                      </p:cBhvr>
                                      <p:tavLst>
                                        <p:tav tm="0">
                                          <p:val>
                                            <p:fltVal val="0"/>
                                          </p:val>
                                        </p:tav>
                                        <p:tav tm="100000">
                                          <p:val>
                                            <p:strVal val="#ppt_w"/>
                                          </p:val>
                                        </p:tav>
                                      </p:tavLst>
                                    </p:anim>
                                    <p:anim calcmode="lin" valueType="num">
                                      <p:cBhvr>
                                        <p:cTn id="91" dur="3500" fill="hold"/>
                                        <p:tgtEl>
                                          <p:spTgt spid="117"/>
                                        </p:tgtEl>
                                        <p:attrNameLst>
                                          <p:attrName>ppt_h</p:attrName>
                                        </p:attrNameLst>
                                      </p:cBhvr>
                                      <p:tavLst>
                                        <p:tav tm="0">
                                          <p:val>
                                            <p:fltVal val="0"/>
                                          </p:val>
                                        </p:tav>
                                        <p:tav tm="100000">
                                          <p:val>
                                            <p:strVal val="#ppt_h"/>
                                          </p:val>
                                        </p:tav>
                                      </p:tavLst>
                                    </p:anim>
                                    <p:animEffect transition="in" filter="fade">
                                      <p:cBhvr>
                                        <p:cTn id="92" dur="3500"/>
                                        <p:tgtEl>
                                          <p:spTgt spid="117"/>
                                        </p:tgtEl>
                                      </p:cBhvr>
                                    </p:animEffect>
                                  </p:childTnLst>
                                </p:cTn>
                              </p:par>
                              <p:par>
                                <p:cTn id="93" presetID="42" presetClass="path" presetSubtype="0" accel="50000" decel="50000" fill="hold" nodeType="withEffect">
                                  <p:stCondLst>
                                    <p:cond delay="3500"/>
                                  </p:stCondLst>
                                  <p:childTnLst>
                                    <p:animMotion origin="layout" path="M -0.04618 -0.48219 L 0.00105 0.00069 " pathEditMode="relative" rAng="0" ptsTypes="AA">
                                      <p:cBhvr>
                                        <p:cTn id="94" dur="4000" fill="hold"/>
                                        <p:tgtEl>
                                          <p:spTgt spid="117"/>
                                        </p:tgtEl>
                                        <p:attrNameLst>
                                          <p:attrName>ppt_x</p:attrName>
                                          <p:attrName>ppt_y</p:attrName>
                                        </p:attrNameLst>
                                      </p:cBhvr>
                                      <p:rCtr x="2361" y="24144"/>
                                    </p:animMotion>
                                  </p:childTnLst>
                                </p:cTn>
                              </p:par>
                              <p:par>
                                <p:cTn id="95" presetID="53" presetClass="entr" presetSubtype="16" fill="hold" nodeType="withEffect">
                                  <p:stCondLst>
                                    <p:cond delay="4000"/>
                                  </p:stCondLst>
                                  <p:childTnLst>
                                    <p:set>
                                      <p:cBhvr>
                                        <p:cTn id="96" dur="1" fill="hold">
                                          <p:stCondLst>
                                            <p:cond delay="0"/>
                                          </p:stCondLst>
                                        </p:cTn>
                                        <p:tgtEl>
                                          <p:spTgt spid="116"/>
                                        </p:tgtEl>
                                        <p:attrNameLst>
                                          <p:attrName>style.visibility</p:attrName>
                                        </p:attrNameLst>
                                      </p:cBhvr>
                                      <p:to>
                                        <p:strVal val="visible"/>
                                      </p:to>
                                    </p:set>
                                    <p:anim calcmode="lin" valueType="num">
                                      <p:cBhvr>
                                        <p:cTn id="97" dur="3500" fill="hold"/>
                                        <p:tgtEl>
                                          <p:spTgt spid="116"/>
                                        </p:tgtEl>
                                        <p:attrNameLst>
                                          <p:attrName>ppt_w</p:attrName>
                                        </p:attrNameLst>
                                      </p:cBhvr>
                                      <p:tavLst>
                                        <p:tav tm="0">
                                          <p:val>
                                            <p:fltVal val="0"/>
                                          </p:val>
                                        </p:tav>
                                        <p:tav tm="100000">
                                          <p:val>
                                            <p:strVal val="#ppt_w"/>
                                          </p:val>
                                        </p:tav>
                                      </p:tavLst>
                                    </p:anim>
                                    <p:anim calcmode="lin" valueType="num">
                                      <p:cBhvr>
                                        <p:cTn id="98" dur="3500" fill="hold"/>
                                        <p:tgtEl>
                                          <p:spTgt spid="116"/>
                                        </p:tgtEl>
                                        <p:attrNameLst>
                                          <p:attrName>ppt_h</p:attrName>
                                        </p:attrNameLst>
                                      </p:cBhvr>
                                      <p:tavLst>
                                        <p:tav tm="0">
                                          <p:val>
                                            <p:fltVal val="0"/>
                                          </p:val>
                                        </p:tav>
                                        <p:tav tm="100000">
                                          <p:val>
                                            <p:strVal val="#ppt_h"/>
                                          </p:val>
                                        </p:tav>
                                      </p:tavLst>
                                    </p:anim>
                                    <p:animEffect transition="in" filter="fade">
                                      <p:cBhvr>
                                        <p:cTn id="99" dur="3500"/>
                                        <p:tgtEl>
                                          <p:spTgt spid="116"/>
                                        </p:tgtEl>
                                      </p:cBhvr>
                                    </p:animEffect>
                                  </p:childTnLst>
                                </p:cTn>
                              </p:par>
                              <p:par>
                                <p:cTn id="100" presetID="42" presetClass="path" presetSubtype="0" accel="50000" decel="50000" fill="hold" nodeType="withEffect">
                                  <p:stCondLst>
                                    <p:cond delay="4000"/>
                                  </p:stCondLst>
                                  <p:childTnLst>
                                    <p:animMotion origin="layout" path="M 0.08298 -0.49352 L -0.00365 -0.01064 " pathEditMode="relative" rAng="0" ptsTypes="AA">
                                      <p:cBhvr>
                                        <p:cTn id="101" dur="4000" fill="hold"/>
                                        <p:tgtEl>
                                          <p:spTgt spid="116"/>
                                        </p:tgtEl>
                                        <p:attrNameLst>
                                          <p:attrName>ppt_x</p:attrName>
                                          <p:attrName>ppt_y</p:attrName>
                                        </p:attrNameLst>
                                      </p:cBhvr>
                                      <p:rCtr x="-4340" y="24144"/>
                                    </p:animMotion>
                                  </p:childTnLst>
                                </p:cTn>
                              </p:par>
                              <p:par>
                                <p:cTn id="102" presetID="53" presetClass="entr" presetSubtype="16" fill="hold" nodeType="withEffect">
                                  <p:stCondLst>
                                    <p:cond delay="4500"/>
                                  </p:stCondLst>
                                  <p:childTnLst>
                                    <p:set>
                                      <p:cBhvr>
                                        <p:cTn id="103" dur="1" fill="hold">
                                          <p:stCondLst>
                                            <p:cond delay="0"/>
                                          </p:stCondLst>
                                        </p:cTn>
                                        <p:tgtEl>
                                          <p:spTgt spid="115"/>
                                        </p:tgtEl>
                                        <p:attrNameLst>
                                          <p:attrName>style.visibility</p:attrName>
                                        </p:attrNameLst>
                                      </p:cBhvr>
                                      <p:to>
                                        <p:strVal val="visible"/>
                                      </p:to>
                                    </p:set>
                                    <p:anim calcmode="lin" valueType="num">
                                      <p:cBhvr>
                                        <p:cTn id="104" dur="3500" fill="hold"/>
                                        <p:tgtEl>
                                          <p:spTgt spid="115"/>
                                        </p:tgtEl>
                                        <p:attrNameLst>
                                          <p:attrName>ppt_w</p:attrName>
                                        </p:attrNameLst>
                                      </p:cBhvr>
                                      <p:tavLst>
                                        <p:tav tm="0">
                                          <p:val>
                                            <p:fltVal val="0"/>
                                          </p:val>
                                        </p:tav>
                                        <p:tav tm="100000">
                                          <p:val>
                                            <p:strVal val="#ppt_w"/>
                                          </p:val>
                                        </p:tav>
                                      </p:tavLst>
                                    </p:anim>
                                    <p:anim calcmode="lin" valueType="num">
                                      <p:cBhvr>
                                        <p:cTn id="105" dur="3500" fill="hold"/>
                                        <p:tgtEl>
                                          <p:spTgt spid="115"/>
                                        </p:tgtEl>
                                        <p:attrNameLst>
                                          <p:attrName>ppt_h</p:attrName>
                                        </p:attrNameLst>
                                      </p:cBhvr>
                                      <p:tavLst>
                                        <p:tav tm="0">
                                          <p:val>
                                            <p:fltVal val="0"/>
                                          </p:val>
                                        </p:tav>
                                        <p:tav tm="100000">
                                          <p:val>
                                            <p:strVal val="#ppt_h"/>
                                          </p:val>
                                        </p:tav>
                                      </p:tavLst>
                                    </p:anim>
                                    <p:animEffect transition="in" filter="fade">
                                      <p:cBhvr>
                                        <p:cTn id="106" dur="3500"/>
                                        <p:tgtEl>
                                          <p:spTgt spid="115"/>
                                        </p:tgtEl>
                                      </p:cBhvr>
                                    </p:animEffect>
                                  </p:childTnLst>
                                </p:cTn>
                              </p:par>
                              <p:par>
                                <p:cTn id="107" presetID="42" presetClass="path" presetSubtype="0" accel="50000" decel="50000" fill="hold" nodeType="withEffect">
                                  <p:stCondLst>
                                    <p:cond delay="4500"/>
                                  </p:stCondLst>
                                  <p:childTnLst>
                                    <p:animMotion origin="layout" path="M -0.09219 -0.63621 L 0.00226 0.01457 " pathEditMode="relative" rAng="0" ptsTypes="AA">
                                      <p:cBhvr>
                                        <p:cTn id="108" dur="4000" fill="hold"/>
                                        <p:tgtEl>
                                          <p:spTgt spid="115"/>
                                        </p:tgtEl>
                                        <p:attrNameLst>
                                          <p:attrName>ppt_x</p:attrName>
                                          <p:attrName>ppt_y</p:attrName>
                                        </p:attrNameLst>
                                      </p:cBhvr>
                                      <p:rCtr x="4722" y="32539"/>
                                    </p:animMotion>
                                  </p:childTnLst>
                                </p:cTn>
                              </p:par>
                              <p:par>
                                <p:cTn id="109" presetID="53" presetClass="entr" presetSubtype="16" fill="hold" nodeType="withEffect">
                                  <p:stCondLst>
                                    <p:cond delay="5000"/>
                                  </p:stCondLst>
                                  <p:childTnLst>
                                    <p:set>
                                      <p:cBhvr>
                                        <p:cTn id="110" dur="1" fill="hold">
                                          <p:stCondLst>
                                            <p:cond delay="0"/>
                                          </p:stCondLst>
                                        </p:cTn>
                                        <p:tgtEl>
                                          <p:spTgt spid="110"/>
                                        </p:tgtEl>
                                        <p:attrNameLst>
                                          <p:attrName>style.visibility</p:attrName>
                                        </p:attrNameLst>
                                      </p:cBhvr>
                                      <p:to>
                                        <p:strVal val="visible"/>
                                      </p:to>
                                    </p:set>
                                    <p:anim calcmode="lin" valueType="num">
                                      <p:cBhvr>
                                        <p:cTn id="111" dur="3500" fill="hold"/>
                                        <p:tgtEl>
                                          <p:spTgt spid="110"/>
                                        </p:tgtEl>
                                        <p:attrNameLst>
                                          <p:attrName>ppt_w</p:attrName>
                                        </p:attrNameLst>
                                      </p:cBhvr>
                                      <p:tavLst>
                                        <p:tav tm="0">
                                          <p:val>
                                            <p:fltVal val="0"/>
                                          </p:val>
                                        </p:tav>
                                        <p:tav tm="100000">
                                          <p:val>
                                            <p:strVal val="#ppt_w"/>
                                          </p:val>
                                        </p:tav>
                                      </p:tavLst>
                                    </p:anim>
                                    <p:anim calcmode="lin" valueType="num">
                                      <p:cBhvr>
                                        <p:cTn id="112" dur="3500" fill="hold"/>
                                        <p:tgtEl>
                                          <p:spTgt spid="110"/>
                                        </p:tgtEl>
                                        <p:attrNameLst>
                                          <p:attrName>ppt_h</p:attrName>
                                        </p:attrNameLst>
                                      </p:cBhvr>
                                      <p:tavLst>
                                        <p:tav tm="0">
                                          <p:val>
                                            <p:fltVal val="0"/>
                                          </p:val>
                                        </p:tav>
                                        <p:tav tm="100000">
                                          <p:val>
                                            <p:strVal val="#ppt_h"/>
                                          </p:val>
                                        </p:tav>
                                      </p:tavLst>
                                    </p:anim>
                                    <p:animEffect transition="in" filter="fade">
                                      <p:cBhvr>
                                        <p:cTn id="113" dur="3500"/>
                                        <p:tgtEl>
                                          <p:spTgt spid="110"/>
                                        </p:tgtEl>
                                      </p:cBhvr>
                                    </p:animEffect>
                                  </p:childTnLst>
                                </p:cTn>
                              </p:par>
                              <p:par>
                                <p:cTn id="114" presetID="42" presetClass="path" presetSubtype="0" accel="50000" decel="50000" fill="hold" nodeType="withEffect">
                                  <p:stCondLst>
                                    <p:cond delay="5000"/>
                                  </p:stCondLst>
                                  <p:childTnLst>
                                    <p:animMotion origin="layout" path="M 0.071 -0.56776 L 0.00017 -0.00093 " pathEditMode="relative" rAng="0" ptsTypes="AA">
                                      <p:cBhvr>
                                        <p:cTn id="115" dur="4000" fill="hold"/>
                                        <p:tgtEl>
                                          <p:spTgt spid="110"/>
                                        </p:tgtEl>
                                        <p:attrNameLst>
                                          <p:attrName>ppt_x</p:attrName>
                                          <p:attrName>ppt_y</p:attrName>
                                        </p:attrNameLst>
                                      </p:cBhvr>
                                      <p:rCtr x="-3542" y="28330"/>
                                    </p:animMotion>
                                  </p:childTnLst>
                                </p:cTn>
                              </p:par>
                              <p:par>
                                <p:cTn id="116" presetID="53" presetClass="entr" presetSubtype="16" fill="hold" nodeType="withEffect">
                                  <p:stCondLst>
                                    <p:cond delay="5500"/>
                                  </p:stCondLst>
                                  <p:childTnLst>
                                    <p:set>
                                      <p:cBhvr>
                                        <p:cTn id="117" dur="1" fill="hold">
                                          <p:stCondLst>
                                            <p:cond delay="0"/>
                                          </p:stCondLst>
                                        </p:cTn>
                                        <p:tgtEl>
                                          <p:spTgt spid="111"/>
                                        </p:tgtEl>
                                        <p:attrNameLst>
                                          <p:attrName>style.visibility</p:attrName>
                                        </p:attrNameLst>
                                      </p:cBhvr>
                                      <p:to>
                                        <p:strVal val="visible"/>
                                      </p:to>
                                    </p:set>
                                    <p:anim calcmode="lin" valueType="num">
                                      <p:cBhvr>
                                        <p:cTn id="118" dur="3500" fill="hold"/>
                                        <p:tgtEl>
                                          <p:spTgt spid="111"/>
                                        </p:tgtEl>
                                        <p:attrNameLst>
                                          <p:attrName>ppt_w</p:attrName>
                                        </p:attrNameLst>
                                      </p:cBhvr>
                                      <p:tavLst>
                                        <p:tav tm="0">
                                          <p:val>
                                            <p:fltVal val="0"/>
                                          </p:val>
                                        </p:tav>
                                        <p:tav tm="100000">
                                          <p:val>
                                            <p:strVal val="#ppt_w"/>
                                          </p:val>
                                        </p:tav>
                                      </p:tavLst>
                                    </p:anim>
                                    <p:anim calcmode="lin" valueType="num">
                                      <p:cBhvr>
                                        <p:cTn id="119" dur="3500" fill="hold"/>
                                        <p:tgtEl>
                                          <p:spTgt spid="111"/>
                                        </p:tgtEl>
                                        <p:attrNameLst>
                                          <p:attrName>ppt_h</p:attrName>
                                        </p:attrNameLst>
                                      </p:cBhvr>
                                      <p:tavLst>
                                        <p:tav tm="0">
                                          <p:val>
                                            <p:fltVal val="0"/>
                                          </p:val>
                                        </p:tav>
                                        <p:tav tm="100000">
                                          <p:val>
                                            <p:strVal val="#ppt_h"/>
                                          </p:val>
                                        </p:tav>
                                      </p:tavLst>
                                    </p:anim>
                                    <p:animEffect transition="in" filter="fade">
                                      <p:cBhvr>
                                        <p:cTn id="120" dur="3500"/>
                                        <p:tgtEl>
                                          <p:spTgt spid="111"/>
                                        </p:tgtEl>
                                      </p:cBhvr>
                                    </p:animEffect>
                                  </p:childTnLst>
                                </p:cTn>
                              </p:par>
                              <p:par>
                                <p:cTn id="121" presetID="42" presetClass="path" presetSubtype="0" accel="50000" decel="50000" fill="hold" nodeType="withEffect">
                                  <p:stCondLst>
                                    <p:cond delay="5500"/>
                                  </p:stCondLst>
                                  <p:childTnLst>
                                    <p:animMotion origin="layout" path="M -0.01806 -0.59713 L -0.00226 0.01156 " pathEditMode="relative" rAng="0" ptsTypes="AA">
                                      <p:cBhvr>
                                        <p:cTn id="122" dur="4000" fill="hold"/>
                                        <p:tgtEl>
                                          <p:spTgt spid="111"/>
                                        </p:tgtEl>
                                        <p:attrNameLst>
                                          <p:attrName>ppt_x</p:attrName>
                                          <p:attrName>ppt_y</p:attrName>
                                        </p:attrNameLst>
                                      </p:cBhvr>
                                      <p:rCtr x="781" y="30435"/>
                                    </p:animMotion>
                                  </p:childTnLst>
                                </p:cTn>
                              </p:par>
                              <p:par>
                                <p:cTn id="123" presetID="53" presetClass="entr" presetSubtype="16" fill="hold" nodeType="withEffect">
                                  <p:stCondLst>
                                    <p:cond delay="6000"/>
                                  </p:stCondLst>
                                  <p:childTnLst>
                                    <p:set>
                                      <p:cBhvr>
                                        <p:cTn id="124" dur="1" fill="hold">
                                          <p:stCondLst>
                                            <p:cond delay="0"/>
                                          </p:stCondLst>
                                        </p:cTn>
                                        <p:tgtEl>
                                          <p:spTgt spid="118"/>
                                        </p:tgtEl>
                                        <p:attrNameLst>
                                          <p:attrName>style.visibility</p:attrName>
                                        </p:attrNameLst>
                                      </p:cBhvr>
                                      <p:to>
                                        <p:strVal val="visible"/>
                                      </p:to>
                                    </p:set>
                                    <p:anim calcmode="lin" valueType="num">
                                      <p:cBhvr>
                                        <p:cTn id="125" dur="3500" fill="hold"/>
                                        <p:tgtEl>
                                          <p:spTgt spid="118"/>
                                        </p:tgtEl>
                                        <p:attrNameLst>
                                          <p:attrName>ppt_w</p:attrName>
                                        </p:attrNameLst>
                                      </p:cBhvr>
                                      <p:tavLst>
                                        <p:tav tm="0">
                                          <p:val>
                                            <p:fltVal val="0"/>
                                          </p:val>
                                        </p:tav>
                                        <p:tav tm="100000">
                                          <p:val>
                                            <p:strVal val="#ppt_w"/>
                                          </p:val>
                                        </p:tav>
                                      </p:tavLst>
                                    </p:anim>
                                    <p:anim calcmode="lin" valueType="num">
                                      <p:cBhvr>
                                        <p:cTn id="126" dur="3500" fill="hold"/>
                                        <p:tgtEl>
                                          <p:spTgt spid="118"/>
                                        </p:tgtEl>
                                        <p:attrNameLst>
                                          <p:attrName>ppt_h</p:attrName>
                                        </p:attrNameLst>
                                      </p:cBhvr>
                                      <p:tavLst>
                                        <p:tav tm="0">
                                          <p:val>
                                            <p:fltVal val="0"/>
                                          </p:val>
                                        </p:tav>
                                        <p:tav tm="100000">
                                          <p:val>
                                            <p:strVal val="#ppt_h"/>
                                          </p:val>
                                        </p:tav>
                                      </p:tavLst>
                                    </p:anim>
                                    <p:animEffect transition="in" filter="fade">
                                      <p:cBhvr>
                                        <p:cTn id="127" dur="3500"/>
                                        <p:tgtEl>
                                          <p:spTgt spid="118"/>
                                        </p:tgtEl>
                                      </p:cBhvr>
                                    </p:animEffect>
                                  </p:childTnLst>
                                </p:cTn>
                              </p:par>
                              <p:par>
                                <p:cTn id="128" presetID="42" presetClass="path" presetSubtype="0" accel="50000" decel="50000" fill="hold" nodeType="withEffect">
                                  <p:stCondLst>
                                    <p:cond delay="6000"/>
                                  </p:stCondLst>
                                  <p:childTnLst>
                                    <p:animMotion origin="layout" path="M 0.13281 -0.54972 L -0.00104 0.00647 " pathEditMode="relative" rAng="0" ptsTypes="AA">
                                      <p:cBhvr>
                                        <p:cTn id="129" dur="4000" fill="hold"/>
                                        <p:tgtEl>
                                          <p:spTgt spid="118"/>
                                        </p:tgtEl>
                                        <p:attrNameLst>
                                          <p:attrName>ppt_x</p:attrName>
                                          <p:attrName>ppt_y</p:attrName>
                                        </p:attrNameLst>
                                      </p:cBhvr>
                                      <p:rCtr x="-6701" y="27798"/>
                                    </p:animMotion>
                                  </p:childTnLst>
                                </p:cTn>
                              </p:par>
                              <p:par>
                                <p:cTn id="130" presetID="53" presetClass="entr" presetSubtype="16" fill="hold" nodeType="withEffect">
                                  <p:stCondLst>
                                    <p:cond delay="6500"/>
                                  </p:stCondLst>
                                  <p:childTnLst>
                                    <p:set>
                                      <p:cBhvr>
                                        <p:cTn id="131" dur="1" fill="hold">
                                          <p:stCondLst>
                                            <p:cond delay="0"/>
                                          </p:stCondLst>
                                        </p:cTn>
                                        <p:tgtEl>
                                          <p:spTgt spid="112"/>
                                        </p:tgtEl>
                                        <p:attrNameLst>
                                          <p:attrName>style.visibility</p:attrName>
                                        </p:attrNameLst>
                                      </p:cBhvr>
                                      <p:to>
                                        <p:strVal val="visible"/>
                                      </p:to>
                                    </p:set>
                                    <p:anim calcmode="lin" valueType="num">
                                      <p:cBhvr>
                                        <p:cTn id="132" dur="3500" fill="hold"/>
                                        <p:tgtEl>
                                          <p:spTgt spid="112"/>
                                        </p:tgtEl>
                                        <p:attrNameLst>
                                          <p:attrName>ppt_w</p:attrName>
                                        </p:attrNameLst>
                                      </p:cBhvr>
                                      <p:tavLst>
                                        <p:tav tm="0">
                                          <p:val>
                                            <p:fltVal val="0"/>
                                          </p:val>
                                        </p:tav>
                                        <p:tav tm="100000">
                                          <p:val>
                                            <p:strVal val="#ppt_w"/>
                                          </p:val>
                                        </p:tav>
                                      </p:tavLst>
                                    </p:anim>
                                    <p:anim calcmode="lin" valueType="num">
                                      <p:cBhvr>
                                        <p:cTn id="133" dur="3500" fill="hold"/>
                                        <p:tgtEl>
                                          <p:spTgt spid="112"/>
                                        </p:tgtEl>
                                        <p:attrNameLst>
                                          <p:attrName>ppt_h</p:attrName>
                                        </p:attrNameLst>
                                      </p:cBhvr>
                                      <p:tavLst>
                                        <p:tav tm="0">
                                          <p:val>
                                            <p:fltVal val="0"/>
                                          </p:val>
                                        </p:tav>
                                        <p:tav tm="100000">
                                          <p:val>
                                            <p:strVal val="#ppt_h"/>
                                          </p:val>
                                        </p:tav>
                                      </p:tavLst>
                                    </p:anim>
                                    <p:animEffect transition="in" filter="fade">
                                      <p:cBhvr>
                                        <p:cTn id="134" dur="3500"/>
                                        <p:tgtEl>
                                          <p:spTgt spid="112"/>
                                        </p:tgtEl>
                                      </p:cBhvr>
                                    </p:animEffect>
                                  </p:childTnLst>
                                </p:cTn>
                              </p:par>
                              <p:par>
                                <p:cTn id="135" presetID="42" presetClass="path" presetSubtype="0" accel="50000" decel="50000" fill="hold" nodeType="withEffect">
                                  <p:stCondLst>
                                    <p:cond delay="6500"/>
                                  </p:stCondLst>
                                  <p:childTnLst>
                                    <p:animMotion origin="layout" path="M -0.07153 -0.55203 L -0.00069 0.0148 " pathEditMode="relative" rAng="0" ptsTypes="AA">
                                      <p:cBhvr>
                                        <p:cTn id="136" dur="4000" fill="hold"/>
                                        <p:tgtEl>
                                          <p:spTgt spid="112"/>
                                        </p:tgtEl>
                                        <p:attrNameLst>
                                          <p:attrName>ppt_x</p:attrName>
                                          <p:attrName>ppt_y</p:attrName>
                                        </p:attrNameLst>
                                      </p:cBhvr>
                                      <p:rCtr x="3542" y="28330"/>
                                    </p:animMotion>
                                  </p:childTnLst>
                                </p:cTn>
                              </p:par>
                              <p:par>
                                <p:cTn id="137" presetID="53" presetClass="entr" presetSubtype="16" fill="hold" nodeType="withEffect">
                                  <p:stCondLst>
                                    <p:cond delay="7000"/>
                                  </p:stCondLst>
                                  <p:childTnLst>
                                    <p:set>
                                      <p:cBhvr>
                                        <p:cTn id="138" dur="1" fill="hold">
                                          <p:stCondLst>
                                            <p:cond delay="0"/>
                                          </p:stCondLst>
                                        </p:cTn>
                                        <p:tgtEl>
                                          <p:spTgt spid="104"/>
                                        </p:tgtEl>
                                        <p:attrNameLst>
                                          <p:attrName>style.visibility</p:attrName>
                                        </p:attrNameLst>
                                      </p:cBhvr>
                                      <p:to>
                                        <p:strVal val="visible"/>
                                      </p:to>
                                    </p:set>
                                    <p:anim calcmode="lin" valueType="num">
                                      <p:cBhvr>
                                        <p:cTn id="139" dur="3500" fill="hold"/>
                                        <p:tgtEl>
                                          <p:spTgt spid="104"/>
                                        </p:tgtEl>
                                        <p:attrNameLst>
                                          <p:attrName>ppt_w</p:attrName>
                                        </p:attrNameLst>
                                      </p:cBhvr>
                                      <p:tavLst>
                                        <p:tav tm="0">
                                          <p:val>
                                            <p:fltVal val="0"/>
                                          </p:val>
                                        </p:tav>
                                        <p:tav tm="100000">
                                          <p:val>
                                            <p:strVal val="#ppt_w"/>
                                          </p:val>
                                        </p:tav>
                                      </p:tavLst>
                                    </p:anim>
                                    <p:anim calcmode="lin" valueType="num">
                                      <p:cBhvr>
                                        <p:cTn id="140" dur="3500" fill="hold"/>
                                        <p:tgtEl>
                                          <p:spTgt spid="104"/>
                                        </p:tgtEl>
                                        <p:attrNameLst>
                                          <p:attrName>ppt_h</p:attrName>
                                        </p:attrNameLst>
                                      </p:cBhvr>
                                      <p:tavLst>
                                        <p:tav tm="0">
                                          <p:val>
                                            <p:fltVal val="0"/>
                                          </p:val>
                                        </p:tav>
                                        <p:tav tm="100000">
                                          <p:val>
                                            <p:strVal val="#ppt_h"/>
                                          </p:val>
                                        </p:tav>
                                      </p:tavLst>
                                    </p:anim>
                                    <p:animEffect transition="in" filter="fade">
                                      <p:cBhvr>
                                        <p:cTn id="141" dur="3500"/>
                                        <p:tgtEl>
                                          <p:spTgt spid="104"/>
                                        </p:tgtEl>
                                      </p:cBhvr>
                                    </p:animEffect>
                                  </p:childTnLst>
                                </p:cTn>
                              </p:par>
                              <p:par>
                                <p:cTn id="142" presetID="42" presetClass="path" presetSubtype="0" accel="50000" decel="50000" fill="hold" nodeType="withEffect">
                                  <p:stCondLst>
                                    <p:cond delay="7000"/>
                                  </p:stCondLst>
                                  <p:childTnLst>
                                    <p:animMotion origin="layout" path="M 0.04201 -0.57886 L -0.00521 -0.00162 " pathEditMode="relative" rAng="0" ptsTypes="AA">
                                      <p:cBhvr>
                                        <p:cTn id="143" dur="4000" fill="hold"/>
                                        <p:tgtEl>
                                          <p:spTgt spid="104"/>
                                        </p:tgtEl>
                                        <p:attrNameLst>
                                          <p:attrName>ppt_x</p:attrName>
                                          <p:attrName>ppt_y</p:attrName>
                                        </p:attrNameLst>
                                      </p:cBhvr>
                                      <p:rCtr x="-2361" y="28862"/>
                                    </p:animMotion>
                                  </p:childTnLst>
                                </p:cTn>
                              </p:par>
                              <p:par>
                                <p:cTn id="144" presetID="53" presetClass="entr" presetSubtype="16" fill="hold" nodeType="withEffect">
                                  <p:stCondLst>
                                    <p:cond delay="7500"/>
                                  </p:stCondLst>
                                  <p:childTnLst>
                                    <p:set>
                                      <p:cBhvr>
                                        <p:cTn id="145" dur="1" fill="hold">
                                          <p:stCondLst>
                                            <p:cond delay="0"/>
                                          </p:stCondLst>
                                        </p:cTn>
                                        <p:tgtEl>
                                          <p:spTgt spid="106"/>
                                        </p:tgtEl>
                                        <p:attrNameLst>
                                          <p:attrName>style.visibility</p:attrName>
                                        </p:attrNameLst>
                                      </p:cBhvr>
                                      <p:to>
                                        <p:strVal val="visible"/>
                                      </p:to>
                                    </p:set>
                                    <p:anim calcmode="lin" valueType="num">
                                      <p:cBhvr>
                                        <p:cTn id="146" dur="3500" fill="hold"/>
                                        <p:tgtEl>
                                          <p:spTgt spid="106"/>
                                        </p:tgtEl>
                                        <p:attrNameLst>
                                          <p:attrName>ppt_w</p:attrName>
                                        </p:attrNameLst>
                                      </p:cBhvr>
                                      <p:tavLst>
                                        <p:tav tm="0">
                                          <p:val>
                                            <p:fltVal val="0"/>
                                          </p:val>
                                        </p:tav>
                                        <p:tav tm="100000">
                                          <p:val>
                                            <p:strVal val="#ppt_w"/>
                                          </p:val>
                                        </p:tav>
                                      </p:tavLst>
                                    </p:anim>
                                    <p:anim calcmode="lin" valueType="num">
                                      <p:cBhvr>
                                        <p:cTn id="147" dur="3500" fill="hold"/>
                                        <p:tgtEl>
                                          <p:spTgt spid="106"/>
                                        </p:tgtEl>
                                        <p:attrNameLst>
                                          <p:attrName>ppt_h</p:attrName>
                                        </p:attrNameLst>
                                      </p:cBhvr>
                                      <p:tavLst>
                                        <p:tav tm="0">
                                          <p:val>
                                            <p:fltVal val="0"/>
                                          </p:val>
                                        </p:tav>
                                        <p:tav tm="100000">
                                          <p:val>
                                            <p:strVal val="#ppt_h"/>
                                          </p:val>
                                        </p:tav>
                                      </p:tavLst>
                                    </p:anim>
                                    <p:animEffect transition="in" filter="fade">
                                      <p:cBhvr>
                                        <p:cTn id="148" dur="3500"/>
                                        <p:tgtEl>
                                          <p:spTgt spid="106"/>
                                        </p:tgtEl>
                                      </p:cBhvr>
                                    </p:animEffect>
                                  </p:childTnLst>
                                </p:cTn>
                              </p:par>
                              <p:par>
                                <p:cTn id="149" presetID="42" presetClass="path" presetSubtype="0" accel="50000" decel="50000" fill="hold" nodeType="withEffect">
                                  <p:stCondLst>
                                    <p:cond delay="7500"/>
                                  </p:stCondLst>
                                  <p:childTnLst>
                                    <p:animMotion origin="layout" path="M -0.03907 -0.62372 L 0.00034 0.00602 " pathEditMode="relative" rAng="0" ptsTypes="AA">
                                      <p:cBhvr>
                                        <p:cTn id="150" dur="4000" fill="hold"/>
                                        <p:tgtEl>
                                          <p:spTgt spid="106"/>
                                        </p:tgtEl>
                                        <p:attrNameLst>
                                          <p:attrName>ppt_x</p:attrName>
                                          <p:attrName>ppt_y</p:attrName>
                                        </p:attrNameLst>
                                      </p:cBhvr>
                                      <p:rCtr x="1962" y="31475"/>
                                    </p:animMotion>
                                  </p:childTnLst>
                                </p:cTn>
                              </p:par>
                              <p:par>
                                <p:cTn id="151" presetID="53" presetClass="entr" presetSubtype="16" fill="hold" nodeType="withEffect">
                                  <p:stCondLst>
                                    <p:cond delay="7500"/>
                                  </p:stCondLst>
                                  <p:childTnLst>
                                    <p:set>
                                      <p:cBhvr>
                                        <p:cTn id="152" dur="1" fill="hold">
                                          <p:stCondLst>
                                            <p:cond delay="0"/>
                                          </p:stCondLst>
                                        </p:cTn>
                                        <p:tgtEl>
                                          <p:spTgt spid="5"/>
                                        </p:tgtEl>
                                        <p:attrNameLst>
                                          <p:attrName>style.visibility</p:attrName>
                                        </p:attrNameLst>
                                      </p:cBhvr>
                                      <p:to>
                                        <p:strVal val="visible"/>
                                      </p:to>
                                    </p:set>
                                    <p:anim calcmode="lin" valueType="num">
                                      <p:cBhvr>
                                        <p:cTn id="153" dur="3500" fill="hold"/>
                                        <p:tgtEl>
                                          <p:spTgt spid="5"/>
                                        </p:tgtEl>
                                        <p:attrNameLst>
                                          <p:attrName>ppt_w</p:attrName>
                                        </p:attrNameLst>
                                      </p:cBhvr>
                                      <p:tavLst>
                                        <p:tav tm="0">
                                          <p:val>
                                            <p:fltVal val="0"/>
                                          </p:val>
                                        </p:tav>
                                        <p:tav tm="100000">
                                          <p:val>
                                            <p:strVal val="#ppt_w"/>
                                          </p:val>
                                        </p:tav>
                                      </p:tavLst>
                                    </p:anim>
                                    <p:anim calcmode="lin" valueType="num">
                                      <p:cBhvr>
                                        <p:cTn id="154" dur="3500" fill="hold"/>
                                        <p:tgtEl>
                                          <p:spTgt spid="5"/>
                                        </p:tgtEl>
                                        <p:attrNameLst>
                                          <p:attrName>ppt_h</p:attrName>
                                        </p:attrNameLst>
                                      </p:cBhvr>
                                      <p:tavLst>
                                        <p:tav tm="0">
                                          <p:val>
                                            <p:fltVal val="0"/>
                                          </p:val>
                                        </p:tav>
                                        <p:tav tm="100000">
                                          <p:val>
                                            <p:strVal val="#ppt_h"/>
                                          </p:val>
                                        </p:tav>
                                      </p:tavLst>
                                    </p:anim>
                                    <p:animEffect transition="in" filter="fade">
                                      <p:cBhvr>
                                        <p:cTn id="155" dur="3500"/>
                                        <p:tgtEl>
                                          <p:spTgt spid="5"/>
                                        </p:tgtEl>
                                      </p:cBhvr>
                                    </p:animEffect>
                                  </p:childTnLst>
                                </p:cTn>
                              </p:par>
                              <p:par>
                                <p:cTn id="156" presetID="42" presetClass="path" presetSubtype="0" accel="50000" decel="50000" fill="hold" nodeType="withEffect">
                                  <p:stCondLst>
                                    <p:cond delay="7500"/>
                                  </p:stCondLst>
                                  <p:childTnLst>
                                    <p:animMotion origin="layout" path="M 0.16041 -0.62905 L 0.00034 0.01619 " pathEditMode="relative" rAng="0" ptsTypes="AA">
                                      <p:cBhvr>
                                        <p:cTn id="157" dur="4000" fill="hold"/>
                                        <p:tgtEl>
                                          <p:spTgt spid="5"/>
                                        </p:tgtEl>
                                        <p:attrNameLst>
                                          <p:attrName>ppt_x</p:attrName>
                                          <p:attrName>ppt_y</p:attrName>
                                        </p:attrNameLst>
                                      </p:cBhvr>
                                      <p:rCtr x="-8003" y="32262"/>
                                    </p:animMotion>
                                  </p:childTnLst>
                                </p:cTn>
                              </p:par>
                            </p:childTnLst>
                          </p:cTn>
                        </p:par>
                        <p:par>
                          <p:cTn id="158" fill="hold">
                            <p:stCondLst>
                              <p:cond delay="33500"/>
                            </p:stCondLst>
                            <p:childTnLst>
                              <p:par>
                                <p:cTn id="159" presetID="10" presetClass="exit" presetSubtype="0" fill="hold" nodeType="afterEffect">
                                  <p:stCondLst>
                                    <p:cond delay="500"/>
                                  </p:stCondLst>
                                  <p:childTnLst>
                                    <p:animEffect transition="out" filter="fade">
                                      <p:cBhvr>
                                        <p:cTn id="160" dur="1500"/>
                                        <p:tgtEl>
                                          <p:spTgt spid="119"/>
                                        </p:tgtEl>
                                      </p:cBhvr>
                                    </p:animEffect>
                                    <p:set>
                                      <p:cBhvr>
                                        <p:cTn id="161" dur="1" fill="hold">
                                          <p:stCondLst>
                                            <p:cond delay="1499"/>
                                          </p:stCondLst>
                                        </p:cTn>
                                        <p:tgtEl>
                                          <p:spTgt spid="1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16" grpId="0"/>
      <p:bldP spid="16" grpId="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188640"/>
            <a:ext cx="8784976" cy="4966496"/>
          </a:xfrm>
          <a:prstGeom prst="rect">
            <a:avLst/>
          </a:prstGeom>
        </p:spPr>
      </p:pic>
      <p:sp>
        <p:nvSpPr>
          <p:cNvPr id="5" name="Obdĺžnik 4"/>
          <p:cNvSpPr/>
          <p:nvPr/>
        </p:nvSpPr>
        <p:spPr>
          <a:xfrm>
            <a:off x="314658" y="5286670"/>
            <a:ext cx="3676006"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5400" b="1" cap="none" spc="50" smtClean="0">
                <a:ln w="11430"/>
                <a:solidFill>
                  <a:srgbClr val="00B050"/>
                </a:solidFill>
                <a:effectLst>
                  <a:outerShdw blurRad="76200" dist="50800" dir="5400000" algn="tl" rotWithShape="0">
                    <a:srgbClr val="000000">
                      <a:alpha val="65000"/>
                    </a:srgbClr>
                  </a:outerShdw>
                </a:effectLst>
                <a:latin typeface="Bertram CE" panose="04020905020D02060204" pitchFamily="82" charset="0"/>
              </a:rPr>
              <a:t>Slovakia</a:t>
            </a:r>
            <a:endParaRPr lang="sk-SK" sz="5400" b="1" cap="none" spc="50">
              <a:ln w="11430"/>
              <a:solidFill>
                <a:srgbClr val="00B050"/>
              </a:solidFill>
              <a:effectLst>
                <a:outerShdw blurRad="76200" dist="50800" dir="5400000" algn="tl" rotWithShape="0">
                  <a:srgbClr val="000000">
                    <a:alpha val="65000"/>
                  </a:srgbClr>
                </a:outerShdw>
              </a:effectLst>
              <a:latin typeface="Bertram CE" panose="04020905020D02060204" pitchFamily="82" charset="0"/>
            </a:endParaRPr>
          </a:p>
        </p:txBody>
      </p:sp>
      <p:pic>
        <p:nvPicPr>
          <p:cNvPr id="7" name="Obrázok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010" y="3861048"/>
            <a:ext cx="644020" cy="618259"/>
          </a:xfrm>
          <a:prstGeom prst="rect">
            <a:avLst/>
          </a:prstGeom>
        </p:spPr>
      </p:pic>
      <p:sp>
        <p:nvSpPr>
          <p:cNvPr id="3" name="Šípka doprava 2"/>
          <p:cNvSpPr/>
          <p:nvPr/>
        </p:nvSpPr>
        <p:spPr>
          <a:xfrm rot="384455">
            <a:off x="4643221" y="5939922"/>
            <a:ext cx="252000" cy="72000"/>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n>
                <a:solidFill>
                  <a:schemeClr val="bg1"/>
                </a:solidFill>
              </a:ln>
              <a:solidFill>
                <a:schemeClr val="bg1"/>
              </a:solidFill>
            </a:endParaRPr>
          </a:p>
        </p:txBody>
      </p:sp>
      <p:sp>
        <p:nvSpPr>
          <p:cNvPr id="6" name="BlokTextu 5"/>
          <p:cNvSpPr txBox="1"/>
          <p:nvPr/>
        </p:nvSpPr>
        <p:spPr>
          <a:xfrm>
            <a:off x="204010" y="6212855"/>
            <a:ext cx="3897302" cy="307777"/>
          </a:xfrm>
          <a:prstGeom prst="rect">
            <a:avLst/>
          </a:prstGeom>
          <a:noFill/>
        </p:spPr>
        <p:txBody>
          <a:bodyPr wrap="square" rtlCol="0">
            <a:spAutoFit/>
          </a:bodyPr>
          <a:lstStyle/>
          <a:p>
            <a:pPr algn="ctr"/>
            <a:r>
              <a:rPr lang="sk-SK" sz="1400" smtClean="0">
                <a:latin typeface="Freefrm721 Blk BT" panose="03060902040402060B05" pitchFamily="66" charset="-18"/>
              </a:rPr>
              <a:t>GPS   N 48°08‘32‘‘   </a:t>
            </a:r>
            <a:r>
              <a:rPr lang="sk-SK" sz="1400">
                <a:latin typeface="Freefrm721 Blk BT" panose="03060902040402060B05" pitchFamily="66" charset="-18"/>
              </a:rPr>
              <a:t>E </a:t>
            </a:r>
            <a:r>
              <a:rPr lang="sk-SK" sz="1400" smtClean="0">
                <a:latin typeface="Freefrm721 Blk BT" panose="03060902040402060B05" pitchFamily="66" charset="-18"/>
              </a:rPr>
              <a:t>17°06‘00‘‘</a:t>
            </a:r>
            <a:endParaRPr lang="sk-SK" sz="1400">
              <a:latin typeface="Freefrm721 Blk BT" panose="03060902040402060B05" pitchFamily="66" charset="-18"/>
            </a:endParaRPr>
          </a:p>
        </p:txBody>
      </p:sp>
      <p:pic>
        <p:nvPicPr>
          <p:cNvPr id="29" name="Obrázok 28">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63805" y="5601845"/>
            <a:ext cx="540000" cy="249233"/>
          </a:xfrm>
          <a:prstGeom prst="rect">
            <a:avLst/>
          </a:prstGeom>
        </p:spPr>
      </p:pic>
      <p:pic>
        <p:nvPicPr>
          <p:cNvPr id="30" name="Obrázok 29">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6859805" y="5601846"/>
            <a:ext cx="504000" cy="249233"/>
          </a:xfrm>
          <a:prstGeom prst="rect">
            <a:avLst/>
          </a:prstGeom>
        </p:spPr>
      </p:pic>
      <p:pic>
        <p:nvPicPr>
          <p:cNvPr id="31" name="Obrázok 30">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14910" y="5352076"/>
            <a:ext cx="540000" cy="249233"/>
          </a:xfrm>
          <a:prstGeom prst="rect">
            <a:avLst/>
          </a:prstGeom>
        </p:spPr>
      </p:pic>
      <p:pic>
        <p:nvPicPr>
          <p:cNvPr id="32" name="Obrázok 31">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628248" y="5352079"/>
            <a:ext cx="540000" cy="249233"/>
          </a:xfrm>
          <a:prstGeom prst="rect">
            <a:avLst/>
          </a:prstGeom>
        </p:spPr>
      </p:pic>
      <p:pic>
        <p:nvPicPr>
          <p:cNvPr id="33" name="Obrázok 32">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114910" y="5863238"/>
            <a:ext cx="540000" cy="249233"/>
          </a:xfrm>
          <a:prstGeom prst="rect">
            <a:avLst/>
          </a:prstGeom>
        </p:spPr>
      </p:pic>
      <p:pic>
        <p:nvPicPr>
          <p:cNvPr id="34" name="Obrázok 33">
            <a:hlinkClick r:id="rId14" action="ppaction://hlinksldjump"/>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902953" y="5601844"/>
            <a:ext cx="540000" cy="249233"/>
          </a:xfrm>
          <a:prstGeom prst="rect">
            <a:avLst/>
          </a:prstGeom>
        </p:spPr>
      </p:pic>
      <p:pic>
        <p:nvPicPr>
          <p:cNvPr id="35" name="Obrázok 34">
            <a:hlinkClick r:id="rId16" action="ppaction://hlinksldjump"/>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7636525" y="5872231"/>
            <a:ext cx="540000" cy="249233"/>
          </a:xfrm>
          <a:prstGeom prst="rect">
            <a:avLst/>
          </a:prstGeom>
        </p:spPr>
      </p:pic>
      <p:sp>
        <p:nvSpPr>
          <p:cNvPr id="14" name="Šípka doprava 13"/>
          <p:cNvSpPr/>
          <p:nvPr/>
        </p:nvSpPr>
        <p:spPr>
          <a:xfrm>
            <a:off x="5652120" y="5899141"/>
            <a:ext cx="444526" cy="153562"/>
          </a:xfrm>
          <a:prstGeom prst="rightArrow">
            <a:avLst>
              <a:gd name="adj1" fmla="val 23007"/>
              <a:gd name="adj2" fmla="val 89113"/>
            </a:avLst>
          </a:prstGeom>
          <a:solidFill>
            <a:srgbClr val="00B050"/>
          </a:solidFill>
          <a:ln w="25400" cap="flat" cmpd="sng" algn="ctr">
            <a:solidFill>
              <a:srgbClr val="00B05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smtClean="0">
              <a:ln>
                <a:solidFill>
                  <a:prstClr val="white"/>
                </a:solidFill>
              </a:ln>
              <a:solidFill>
                <a:srgbClr val="F79646">
                  <a:lumMod val="60000"/>
                  <a:lumOff val="40000"/>
                </a:srgbClr>
              </a:solidFill>
              <a:effectLst/>
              <a:uLnTx/>
              <a:uFillTx/>
              <a:latin typeface="Calibri"/>
              <a:ea typeface="+mn-ea"/>
              <a:cs typeface="+mn-cs"/>
            </a:endParaRPr>
          </a:p>
        </p:txBody>
      </p:sp>
      <p:pic>
        <p:nvPicPr>
          <p:cNvPr id="15" name="Obrázok 14"/>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148064" y="5747753"/>
            <a:ext cx="504056" cy="456304"/>
          </a:xfrm>
          <a:prstGeom prst="rect">
            <a:avLst/>
          </a:prstGeom>
        </p:spPr>
      </p:pic>
      <p:pic>
        <p:nvPicPr>
          <p:cNvPr id="10" name="Obrázok 9">
            <a:hlinkClick r:id="rId19" action="ppaction://hlinksldjump"/>
          </p:cNvPr>
          <p:cNvPicPr>
            <a:picLocks/>
          </p:cNvPicPr>
          <p:nvPr/>
        </p:nvPicPr>
        <p:blipFill>
          <a:blip r:embed="rId20">
            <a:extLst>
              <a:ext uri="{28A0092B-C50C-407E-A947-70E740481C1C}">
                <a14:useLocalDpi xmlns:a14="http://schemas.microsoft.com/office/drawing/2010/main" val="0"/>
              </a:ext>
            </a:extLst>
          </a:blip>
          <a:stretch>
            <a:fillRect/>
          </a:stretch>
        </p:blipFill>
        <p:spPr>
          <a:xfrm>
            <a:off x="7186910" y="6394632"/>
            <a:ext cx="468000" cy="252000"/>
          </a:xfrm>
          <a:prstGeom prst="rect">
            <a:avLst/>
          </a:prstGeom>
        </p:spPr>
      </p:pic>
      <p:pic>
        <p:nvPicPr>
          <p:cNvPr id="11" name="Obrázok 10">
            <a:hlinkClick r:id="rId21" action="ppaction://hlinksldjump"/>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6841805" y="6121464"/>
            <a:ext cx="540000" cy="249233"/>
          </a:xfrm>
          <a:prstGeom prst="rect">
            <a:avLst/>
          </a:prstGeom>
        </p:spPr>
      </p:pic>
      <p:pic>
        <p:nvPicPr>
          <p:cNvPr id="12" name="Obrázok 11">
            <a:hlinkClick r:id="rId23" action="ppaction://hlinksldjump"/>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903805" y="6133397"/>
            <a:ext cx="540000" cy="249233"/>
          </a:xfrm>
          <a:prstGeom prst="rect">
            <a:avLst/>
          </a:prstGeom>
        </p:spPr>
      </p:pic>
      <p:pic>
        <p:nvPicPr>
          <p:cNvPr id="13" name="Obrázok 12">
            <a:hlinkClick r:id="rId25" action="ppaction://hlinksldjump"/>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6584248" y="5870316"/>
            <a:ext cx="540000" cy="249233"/>
          </a:xfrm>
          <a:prstGeom prst="rect">
            <a:avLst/>
          </a:prstGeom>
        </p:spPr>
      </p:pic>
      <p:pic>
        <p:nvPicPr>
          <p:cNvPr id="16" name="Obrázok 15">
            <a:hlinkClick r:id="rId27" action="ppaction://hlinksldjump"/>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7362953" y="6133398"/>
            <a:ext cx="540000" cy="249233"/>
          </a:xfrm>
          <a:prstGeom prst="rect">
            <a:avLst/>
          </a:prstGeom>
        </p:spPr>
      </p:pic>
      <p:pic>
        <p:nvPicPr>
          <p:cNvPr id="17" name="Obrázok 16" hidden="1">
            <a:hlinkClick r:id="rId29" action="ppaction://hlinksldjump"/>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8168248" y="6401678"/>
            <a:ext cx="540000" cy="249233"/>
          </a:xfrm>
          <a:prstGeom prst="rect">
            <a:avLst/>
          </a:prstGeom>
        </p:spPr>
      </p:pic>
      <p:pic>
        <p:nvPicPr>
          <p:cNvPr id="18" name="Obrázok 17">
            <a:hlinkClick r:id="rId31" action="ppaction://hlinksldjump"/>
          </p:cNvPr>
          <p:cNvPicPr>
            <a:picLocks/>
          </p:cNvPicPr>
          <p:nvPr/>
        </p:nvPicPr>
        <p:blipFill>
          <a:blip r:embed="rId32">
            <a:extLst>
              <a:ext uri="{28A0092B-C50C-407E-A947-70E740481C1C}">
                <a14:useLocalDpi xmlns:a14="http://schemas.microsoft.com/office/drawing/2010/main" val="0"/>
              </a:ext>
            </a:extLst>
          </a:blip>
          <a:stretch>
            <a:fillRect/>
          </a:stretch>
        </p:blipFill>
        <p:spPr>
          <a:xfrm>
            <a:off x="7664248" y="6394632"/>
            <a:ext cx="540000" cy="252000"/>
          </a:xfrm>
          <a:prstGeom prst="rect">
            <a:avLst/>
          </a:prstGeom>
        </p:spPr>
      </p:pic>
      <p:pic>
        <p:nvPicPr>
          <p:cNvPr id="4" name="Obrázok 3" hidden="1">
            <a:hlinkClick r:id="rId33" action="ppaction://hlinksldjump"/>
          </p:cNvPr>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8176525" y="5352078"/>
            <a:ext cx="540000" cy="249233"/>
          </a:xfrm>
          <a:prstGeom prst="rect">
            <a:avLst/>
          </a:prstGeom>
        </p:spPr>
      </p:pic>
      <p:pic>
        <p:nvPicPr>
          <p:cNvPr id="8" name="Obrázok 7">
            <a:hlinkClick r:id="rId35" action="ppaction://hlinksldjump"/>
          </p:cNvPr>
          <p:cNvPicPr>
            <a:picLocks noChangeAspect="1"/>
          </p:cNvPicPr>
          <p:nvPr/>
        </p:nvPicPr>
        <p:blipFill>
          <a:blip r:embed="rId36">
            <a:extLst>
              <a:ext uri="{28A0092B-C50C-407E-A947-70E740481C1C}">
                <a14:useLocalDpi xmlns:a14="http://schemas.microsoft.com/office/drawing/2010/main" val="0"/>
              </a:ext>
            </a:extLst>
          </a:blip>
          <a:stretch>
            <a:fillRect/>
          </a:stretch>
        </p:blipFill>
        <p:spPr>
          <a:xfrm>
            <a:off x="8168248" y="5870314"/>
            <a:ext cx="540000" cy="249233"/>
          </a:xfrm>
          <a:prstGeom prst="rect">
            <a:avLst/>
          </a:prstGeom>
        </p:spPr>
      </p:pic>
    </p:spTree>
    <p:extLst>
      <p:ext uri="{BB962C8B-B14F-4D97-AF65-F5344CB8AC3E}">
        <p14:creationId xmlns:p14="http://schemas.microsoft.com/office/powerpoint/2010/main" val="81643360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30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style.rotation</p:attrName>
                                        </p:attrNameLst>
                                      </p:cBhvr>
                                      <p:tavLst>
                                        <p:tav tm="0">
                                          <p:val>
                                            <p:fltVal val="90"/>
                                          </p:val>
                                        </p:tav>
                                        <p:tav tm="100000">
                                          <p:val>
                                            <p:fltVal val="0"/>
                                          </p:val>
                                        </p:tav>
                                      </p:tavLst>
                                    </p:anim>
                                    <p:animEffect transition="in" filter="fade">
                                      <p:cBhvr>
                                        <p:cTn id="10" dur="2000"/>
                                        <p:tgtEl>
                                          <p:spTgt spid="5"/>
                                        </p:tgtEl>
                                      </p:cBhvr>
                                    </p:animEffect>
                                  </p:childTnLst>
                                </p:cTn>
                              </p:par>
                            </p:childTnLst>
                          </p:cTn>
                        </p:par>
                        <p:par>
                          <p:cTn id="11" fill="hold">
                            <p:stCondLst>
                              <p:cond delay="5000"/>
                            </p:stCondLst>
                            <p:childTnLst>
                              <p:par>
                                <p:cTn id="12" presetID="42" presetClass="entr" presetSubtype="0" fill="hold" nodeType="afterEffect">
                                  <p:stCondLst>
                                    <p:cond delay="100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500"/>
                                        <p:tgtEl>
                                          <p:spTgt spid="7"/>
                                        </p:tgtEl>
                                      </p:cBhvr>
                                    </p:animEffect>
                                    <p:anim calcmode="lin" valueType="num">
                                      <p:cBhvr>
                                        <p:cTn id="15" dur="1500" fill="hold"/>
                                        <p:tgtEl>
                                          <p:spTgt spid="7"/>
                                        </p:tgtEl>
                                        <p:attrNameLst>
                                          <p:attrName>ppt_x</p:attrName>
                                        </p:attrNameLst>
                                      </p:cBhvr>
                                      <p:tavLst>
                                        <p:tav tm="0">
                                          <p:val>
                                            <p:strVal val="#ppt_x"/>
                                          </p:val>
                                        </p:tav>
                                        <p:tav tm="100000">
                                          <p:val>
                                            <p:strVal val="#ppt_x"/>
                                          </p:val>
                                        </p:tav>
                                      </p:tavLst>
                                    </p:anim>
                                    <p:anim calcmode="lin" valueType="num">
                                      <p:cBhvr>
                                        <p:cTn id="16" dur="150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7500"/>
                            </p:stCondLst>
                            <p:childTnLst>
                              <p:par>
                                <p:cTn id="18" presetID="53" presetClass="entr" presetSubtype="16" fill="hold" grpId="0" nodeType="afterEffect">
                                  <p:stCondLst>
                                    <p:cond delay="200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ppt_w</p:attrName>
                                        </p:attrNameLst>
                                      </p:cBhvr>
                                      <p:tavLst>
                                        <p:tav tm="0">
                                          <p:val>
                                            <p:fltVal val="0"/>
                                          </p:val>
                                        </p:tav>
                                        <p:tav tm="100000">
                                          <p:val>
                                            <p:strVal val="#ppt_w"/>
                                          </p:val>
                                        </p:tav>
                                      </p:tavLst>
                                    </p:anim>
                                    <p:anim calcmode="lin" valueType="num">
                                      <p:cBhvr>
                                        <p:cTn id="21" dur="2000" fill="hold"/>
                                        <p:tgtEl>
                                          <p:spTgt spid="6"/>
                                        </p:tgtEl>
                                        <p:attrNameLst>
                                          <p:attrName>ppt_h</p:attrName>
                                        </p:attrNameLst>
                                      </p:cBhvr>
                                      <p:tavLst>
                                        <p:tav tm="0">
                                          <p:val>
                                            <p:fltVal val="0"/>
                                          </p:val>
                                        </p:tav>
                                        <p:tav tm="100000">
                                          <p:val>
                                            <p:strVal val="#ppt_h"/>
                                          </p:val>
                                        </p:tav>
                                      </p:tavLst>
                                    </p:anim>
                                    <p:animEffect transition="in" filter="fade">
                                      <p:cBhvr>
                                        <p:cTn id="22" dur="2000"/>
                                        <p:tgtEl>
                                          <p:spTgt spid="6"/>
                                        </p:tgtEl>
                                      </p:cBhvr>
                                    </p:animEffect>
                                  </p:childTnLst>
                                </p:cTn>
                              </p:par>
                            </p:childTnLst>
                          </p:cTn>
                        </p:par>
                        <p:par>
                          <p:cTn id="23" fill="hold">
                            <p:stCondLst>
                              <p:cond delay="11500"/>
                            </p:stCondLst>
                            <p:childTnLst>
                              <p:par>
                                <p:cTn id="24" presetID="53" presetClass="entr" presetSubtype="16" fill="hold" nodeType="afterEffect">
                                  <p:stCondLst>
                                    <p:cond delay="500"/>
                                  </p:stCondLst>
                                  <p:childTnLst>
                                    <p:set>
                                      <p:cBhvr>
                                        <p:cTn id="25" dur="1" fill="hold">
                                          <p:stCondLst>
                                            <p:cond delay="0"/>
                                          </p:stCondLst>
                                        </p:cTn>
                                        <p:tgtEl>
                                          <p:spTgt spid="31"/>
                                        </p:tgtEl>
                                        <p:attrNameLst>
                                          <p:attrName>style.visibility</p:attrName>
                                        </p:attrNameLst>
                                      </p:cBhvr>
                                      <p:to>
                                        <p:strVal val="visible"/>
                                      </p:to>
                                    </p:set>
                                    <p:anim calcmode="lin" valueType="num">
                                      <p:cBhvr>
                                        <p:cTn id="26" dur="500" fill="hold"/>
                                        <p:tgtEl>
                                          <p:spTgt spid="31"/>
                                        </p:tgtEl>
                                        <p:attrNameLst>
                                          <p:attrName>ppt_w</p:attrName>
                                        </p:attrNameLst>
                                      </p:cBhvr>
                                      <p:tavLst>
                                        <p:tav tm="0">
                                          <p:val>
                                            <p:fltVal val="0"/>
                                          </p:val>
                                        </p:tav>
                                        <p:tav tm="100000">
                                          <p:val>
                                            <p:strVal val="#ppt_w"/>
                                          </p:val>
                                        </p:tav>
                                      </p:tavLst>
                                    </p:anim>
                                    <p:anim calcmode="lin" valueType="num">
                                      <p:cBhvr>
                                        <p:cTn id="27" dur="500" fill="hold"/>
                                        <p:tgtEl>
                                          <p:spTgt spid="31"/>
                                        </p:tgtEl>
                                        <p:attrNameLst>
                                          <p:attrName>ppt_h</p:attrName>
                                        </p:attrNameLst>
                                      </p:cBhvr>
                                      <p:tavLst>
                                        <p:tav tm="0">
                                          <p:val>
                                            <p:fltVal val="0"/>
                                          </p:val>
                                        </p:tav>
                                        <p:tav tm="100000">
                                          <p:val>
                                            <p:strVal val="#ppt_h"/>
                                          </p:val>
                                        </p:tav>
                                      </p:tavLst>
                                    </p:anim>
                                    <p:animEffect transition="in" filter="fade">
                                      <p:cBhvr>
                                        <p:cTn id="28" dur="500"/>
                                        <p:tgtEl>
                                          <p:spTgt spid="31"/>
                                        </p:tgtEl>
                                      </p:cBhvr>
                                    </p:animEffect>
                                  </p:childTnLst>
                                </p:cTn>
                              </p:par>
                            </p:childTnLst>
                          </p:cTn>
                        </p:par>
                        <p:par>
                          <p:cTn id="29" fill="hold">
                            <p:stCondLst>
                              <p:cond delay="12500"/>
                            </p:stCondLst>
                            <p:childTnLst>
                              <p:par>
                                <p:cTn id="30" presetID="53" presetClass="entr" presetSubtype="16" fill="hold" nodeType="after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p:cTn id="32" dur="500" fill="hold"/>
                                        <p:tgtEl>
                                          <p:spTgt spid="32"/>
                                        </p:tgtEl>
                                        <p:attrNameLst>
                                          <p:attrName>ppt_w</p:attrName>
                                        </p:attrNameLst>
                                      </p:cBhvr>
                                      <p:tavLst>
                                        <p:tav tm="0">
                                          <p:val>
                                            <p:fltVal val="0"/>
                                          </p:val>
                                        </p:tav>
                                        <p:tav tm="100000">
                                          <p:val>
                                            <p:strVal val="#ppt_w"/>
                                          </p:val>
                                        </p:tav>
                                      </p:tavLst>
                                    </p:anim>
                                    <p:anim calcmode="lin" valueType="num">
                                      <p:cBhvr>
                                        <p:cTn id="33" dur="500" fill="hold"/>
                                        <p:tgtEl>
                                          <p:spTgt spid="32"/>
                                        </p:tgtEl>
                                        <p:attrNameLst>
                                          <p:attrName>ppt_h</p:attrName>
                                        </p:attrNameLst>
                                      </p:cBhvr>
                                      <p:tavLst>
                                        <p:tav tm="0">
                                          <p:val>
                                            <p:fltVal val="0"/>
                                          </p:val>
                                        </p:tav>
                                        <p:tav tm="100000">
                                          <p:val>
                                            <p:strVal val="#ppt_h"/>
                                          </p:val>
                                        </p:tav>
                                      </p:tavLst>
                                    </p:anim>
                                    <p:animEffect transition="in" filter="fade">
                                      <p:cBhvr>
                                        <p:cTn id="34" dur="500"/>
                                        <p:tgtEl>
                                          <p:spTgt spid="32"/>
                                        </p:tgtEl>
                                      </p:cBhvr>
                                    </p:animEffect>
                                  </p:childTnLst>
                                </p:cTn>
                              </p:par>
                            </p:childTnLst>
                          </p:cTn>
                        </p:par>
                        <p:par>
                          <p:cTn id="35" fill="hold">
                            <p:stCondLst>
                              <p:cond delay="13000"/>
                            </p:stCondLst>
                            <p:childTnLst>
                              <p:par>
                                <p:cTn id="36" presetID="53" presetClass="entr" presetSubtype="16" fill="hold"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fltVal val="0"/>
                                          </p:val>
                                        </p:tav>
                                        <p:tav tm="100000">
                                          <p:val>
                                            <p:strVal val="#ppt_w"/>
                                          </p:val>
                                        </p:tav>
                                      </p:tavLst>
                                    </p:anim>
                                    <p:anim calcmode="lin" valueType="num">
                                      <p:cBhvr>
                                        <p:cTn id="39" dur="500" fill="hold"/>
                                        <p:tgtEl>
                                          <p:spTgt spid="4"/>
                                        </p:tgtEl>
                                        <p:attrNameLst>
                                          <p:attrName>ppt_h</p:attrName>
                                        </p:attrNameLst>
                                      </p:cBhvr>
                                      <p:tavLst>
                                        <p:tav tm="0">
                                          <p:val>
                                            <p:fltVal val="0"/>
                                          </p:val>
                                        </p:tav>
                                        <p:tav tm="100000">
                                          <p:val>
                                            <p:strVal val="#ppt_h"/>
                                          </p:val>
                                        </p:tav>
                                      </p:tavLst>
                                    </p:anim>
                                    <p:animEffect transition="in" filter="fade">
                                      <p:cBhvr>
                                        <p:cTn id="40" dur="500"/>
                                        <p:tgtEl>
                                          <p:spTgt spid="4"/>
                                        </p:tgtEl>
                                      </p:cBhvr>
                                    </p:animEffect>
                                  </p:childTnLst>
                                </p:cTn>
                              </p:par>
                            </p:childTnLst>
                          </p:cTn>
                        </p:par>
                        <p:par>
                          <p:cTn id="41" fill="hold">
                            <p:stCondLst>
                              <p:cond delay="13500"/>
                            </p:stCondLst>
                            <p:childTnLst>
                              <p:par>
                                <p:cTn id="42" presetID="53" presetClass="entr" presetSubtype="16" fill="hold" nodeType="afterEffect">
                                  <p:stCondLst>
                                    <p:cond delay="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ppt_w</p:attrName>
                                        </p:attrNameLst>
                                      </p:cBhvr>
                                      <p:tavLst>
                                        <p:tav tm="0">
                                          <p:val>
                                            <p:fltVal val="0"/>
                                          </p:val>
                                        </p:tav>
                                        <p:tav tm="100000">
                                          <p:val>
                                            <p:strVal val="#ppt_w"/>
                                          </p:val>
                                        </p:tav>
                                      </p:tavLst>
                                    </p:anim>
                                    <p:anim calcmode="lin" valueType="num">
                                      <p:cBhvr>
                                        <p:cTn id="45" dur="500" fill="hold"/>
                                        <p:tgtEl>
                                          <p:spTgt spid="30"/>
                                        </p:tgtEl>
                                        <p:attrNameLst>
                                          <p:attrName>ppt_h</p:attrName>
                                        </p:attrNameLst>
                                      </p:cBhvr>
                                      <p:tavLst>
                                        <p:tav tm="0">
                                          <p:val>
                                            <p:fltVal val="0"/>
                                          </p:val>
                                        </p:tav>
                                        <p:tav tm="100000">
                                          <p:val>
                                            <p:strVal val="#ppt_h"/>
                                          </p:val>
                                        </p:tav>
                                      </p:tavLst>
                                    </p:anim>
                                    <p:animEffect transition="in" filter="fade">
                                      <p:cBhvr>
                                        <p:cTn id="46" dur="500"/>
                                        <p:tgtEl>
                                          <p:spTgt spid="30"/>
                                        </p:tgtEl>
                                      </p:cBhvr>
                                    </p:animEffect>
                                  </p:childTnLst>
                                </p:cTn>
                              </p:par>
                            </p:childTnLst>
                          </p:cTn>
                        </p:par>
                        <p:par>
                          <p:cTn id="47" fill="hold">
                            <p:stCondLst>
                              <p:cond delay="14000"/>
                            </p:stCondLst>
                            <p:childTnLst>
                              <p:par>
                                <p:cTn id="48" presetID="53" presetClass="entr" presetSubtype="16" fill="hold" nodeType="after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p:cTn id="50" dur="500" fill="hold"/>
                                        <p:tgtEl>
                                          <p:spTgt spid="29"/>
                                        </p:tgtEl>
                                        <p:attrNameLst>
                                          <p:attrName>ppt_w</p:attrName>
                                        </p:attrNameLst>
                                      </p:cBhvr>
                                      <p:tavLst>
                                        <p:tav tm="0">
                                          <p:val>
                                            <p:fltVal val="0"/>
                                          </p:val>
                                        </p:tav>
                                        <p:tav tm="100000">
                                          <p:val>
                                            <p:strVal val="#ppt_w"/>
                                          </p:val>
                                        </p:tav>
                                      </p:tavLst>
                                    </p:anim>
                                    <p:anim calcmode="lin" valueType="num">
                                      <p:cBhvr>
                                        <p:cTn id="51" dur="500" fill="hold"/>
                                        <p:tgtEl>
                                          <p:spTgt spid="29"/>
                                        </p:tgtEl>
                                        <p:attrNameLst>
                                          <p:attrName>ppt_h</p:attrName>
                                        </p:attrNameLst>
                                      </p:cBhvr>
                                      <p:tavLst>
                                        <p:tav tm="0">
                                          <p:val>
                                            <p:fltVal val="0"/>
                                          </p:val>
                                        </p:tav>
                                        <p:tav tm="100000">
                                          <p:val>
                                            <p:strVal val="#ppt_h"/>
                                          </p:val>
                                        </p:tav>
                                      </p:tavLst>
                                    </p:anim>
                                    <p:animEffect transition="in" filter="fade">
                                      <p:cBhvr>
                                        <p:cTn id="52" dur="500"/>
                                        <p:tgtEl>
                                          <p:spTgt spid="29"/>
                                        </p:tgtEl>
                                      </p:cBhvr>
                                    </p:animEffect>
                                  </p:childTnLst>
                                </p:cTn>
                              </p:par>
                            </p:childTnLst>
                          </p:cTn>
                        </p:par>
                        <p:par>
                          <p:cTn id="53" fill="hold">
                            <p:stCondLst>
                              <p:cond delay="14500"/>
                            </p:stCondLst>
                            <p:childTnLst>
                              <p:par>
                                <p:cTn id="54" presetID="53" presetClass="entr" presetSubtype="16" fill="hold" nodeType="afterEffect">
                                  <p:stCondLst>
                                    <p:cond delay="0"/>
                                  </p:stCondLst>
                                  <p:childTnLst>
                                    <p:set>
                                      <p:cBhvr>
                                        <p:cTn id="55" dur="1" fill="hold">
                                          <p:stCondLst>
                                            <p:cond delay="0"/>
                                          </p:stCondLst>
                                        </p:cTn>
                                        <p:tgtEl>
                                          <p:spTgt spid="34"/>
                                        </p:tgtEl>
                                        <p:attrNameLst>
                                          <p:attrName>style.visibility</p:attrName>
                                        </p:attrNameLst>
                                      </p:cBhvr>
                                      <p:to>
                                        <p:strVal val="visible"/>
                                      </p:to>
                                    </p:set>
                                    <p:anim calcmode="lin" valueType="num">
                                      <p:cBhvr>
                                        <p:cTn id="56" dur="500" fill="hold"/>
                                        <p:tgtEl>
                                          <p:spTgt spid="34"/>
                                        </p:tgtEl>
                                        <p:attrNameLst>
                                          <p:attrName>ppt_w</p:attrName>
                                        </p:attrNameLst>
                                      </p:cBhvr>
                                      <p:tavLst>
                                        <p:tav tm="0">
                                          <p:val>
                                            <p:fltVal val="0"/>
                                          </p:val>
                                        </p:tav>
                                        <p:tav tm="100000">
                                          <p:val>
                                            <p:strVal val="#ppt_w"/>
                                          </p:val>
                                        </p:tav>
                                      </p:tavLst>
                                    </p:anim>
                                    <p:anim calcmode="lin" valueType="num">
                                      <p:cBhvr>
                                        <p:cTn id="57" dur="500" fill="hold"/>
                                        <p:tgtEl>
                                          <p:spTgt spid="34"/>
                                        </p:tgtEl>
                                        <p:attrNameLst>
                                          <p:attrName>ppt_h</p:attrName>
                                        </p:attrNameLst>
                                      </p:cBhvr>
                                      <p:tavLst>
                                        <p:tav tm="0">
                                          <p:val>
                                            <p:fltVal val="0"/>
                                          </p:val>
                                        </p:tav>
                                        <p:tav tm="100000">
                                          <p:val>
                                            <p:strVal val="#ppt_h"/>
                                          </p:val>
                                        </p:tav>
                                      </p:tavLst>
                                    </p:anim>
                                    <p:animEffect transition="in" filter="fade">
                                      <p:cBhvr>
                                        <p:cTn id="58" dur="500"/>
                                        <p:tgtEl>
                                          <p:spTgt spid="34"/>
                                        </p:tgtEl>
                                      </p:cBhvr>
                                    </p:animEffect>
                                  </p:childTnLst>
                                </p:cTn>
                              </p:par>
                            </p:childTnLst>
                          </p:cTn>
                        </p:par>
                        <p:par>
                          <p:cTn id="59" fill="hold">
                            <p:stCondLst>
                              <p:cond delay="15000"/>
                            </p:stCondLst>
                            <p:childTnLst>
                              <p:par>
                                <p:cTn id="60" presetID="53" presetClass="entr" presetSubtype="16" fill="hold" nodeType="after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p:cTn id="62" dur="500" fill="hold"/>
                                        <p:tgtEl>
                                          <p:spTgt spid="13"/>
                                        </p:tgtEl>
                                        <p:attrNameLst>
                                          <p:attrName>ppt_w</p:attrName>
                                        </p:attrNameLst>
                                      </p:cBhvr>
                                      <p:tavLst>
                                        <p:tav tm="0">
                                          <p:val>
                                            <p:fltVal val="0"/>
                                          </p:val>
                                        </p:tav>
                                        <p:tav tm="100000">
                                          <p:val>
                                            <p:strVal val="#ppt_w"/>
                                          </p:val>
                                        </p:tav>
                                      </p:tavLst>
                                    </p:anim>
                                    <p:anim calcmode="lin" valueType="num">
                                      <p:cBhvr>
                                        <p:cTn id="63" dur="500" fill="hold"/>
                                        <p:tgtEl>
                                          <p:spTgt spid="13"/>
                                        </p:tgtEl>
                                        <p:attrNameLst>
                                          <p:attrName>ppt_h</p:attrName>
                                        </p:attrNameLst>
                                      </p:cBhvr>
                                      <p:tavLst>
                                        <p:tav tm="0">
                                          <p:val>
                                            <p:fltVal val="0"/>
                                          </p:val>
                                        </p:tav>
                                        <p:tav tm="100000">
                                          <p:val>
                                            <p:strVal val="#ppt_h"/>
                                          </p:val>
                                        </p:tav>
                                      </p:tavLst>
                                    </p:anim>
                                    <p:animEffect transition="in" filter="fade">
                                      <p:cBhvr>
                                        <p:cTn id="64" dur="500"/>
                                        <p:tgtEl>
                                          <p:spTgt spid="13"/>
                                        </p:tgtEl>
                                      </p:cBhvr>
                                    </p:animEffect>
                                  </p:childTnLst>
                                </p:cTn>
                              </p:par>
                            </p:childTnLst>
                          </p:cTn>
                        </p:par>
                        <p:par>
                          <p:cTn id="65" fill="hold">
                            <p:stCondLst>
                              <p:cond delay="15500"/>
                            </p:stCondLst>
                            <p:childTnLst>
                              <p:par>
                                <p:cTn id="66" presetID="53" presetClass="entr" presetSubtype="16" fill="hold" nodeType="afterEffect">
                                  <p:stCondLst>
                                    <p:cond delay="0"/>
                                  </p:stCondLst>
                                  <p:childTnLst>
                                    <p:set>
                                      <p:cBhvr>
                                        <p:cTn id="67" dur="1" fill="hold">
                                          <p:stCondLst>
                                            <p:cond delay="0"/>
                                          </p:stCondLst>
                                        </p:cTn>
                                        <p:tgtEl>
                                          <p:spTgt spid="33"/>
                                        </p:tgtEl>
                                        <p:attrNameLst>
                                          <p:attrName>style.visibility</p:attrName>
                                        </p:attrNameLst>
                                      </p:cBhvr>
                                      <p:to>
                                        <p:strVal val="visible"/>
                                      </p:to>
                                    </p:set>
                                    <p:anim calcmode="lin" valueType="num">
                                      <p:cBhvr>
                                        <p:cTn id="68" dur="500" fill="hold"/>
                                        <p:tgtEl>
                                          <p:spTgt spid="33"/>
                                        </p:tgtEl>
                                        <p:attrNameLst>
                                          <p:attrName>ppt_w</p:attrName>
                                        </p:attrNameLst>
                                      </p:cBhvr>
                                      <p:tavLst>
                                        <p:tav tm="0">
                                          <p:val>
                                            <p:fltVal val="0"/>
                                          </p:val>
                                        </p:tav>
                                        <p:tav tm="100000">
                                          <p:val>
                                            <p:strVal val="#ppt_w"/>
                                          </p:val>
                                        </p:tav>
                                      </p:tavLst>
                                    </p:anim>
                                    <p:anim calcmode="lin" valueType="num">
                                      <p:cBhvr>
                                        <p:cTn id="69" dur="500" fill="hold"/>
                                        <p:tgtEl>
                                          <p:spTgt spid="33"/>
                                        </p:tgtEl>
                                        <p:attrNameLst>
                                          <p:attrName>ppt_h</p:attrName>
                                        </p:attrNameLst>
                                      </p:cBhvr>
                                      <p:tavLst>
                                        <p:tav tm="0">
                                          <p:val>
                                            <p:fltVal val="0"/>
                                          </p:val>
                                        </p:tav>
                                        <p:tav tm="100000">
                                          <p:val>
                                            <p:strVal val="#ppt_h"/>
                                          </p:val>
                                        </p:tav>
                                      </p:tavLst>
                                    </p:anim>
                                    <p:animEffect transition="in" filter="fade">
                                      <p:cBhvr>
                                        <p:cTn id="70" dur="500"/>
                                        <p:tgtEl>
                                          <p:spTgt spid="33"/>
                                        </p:tgtEl>
                                      </p:cBhvr>
                                    </p:animEffect>
                                  </p:childTnLst>
                                </p:cTn>
                              </p:par>
                            </p:childTnLst>
                          </p:cTn>
                        </p:par>
                        <p:par>
                          <p:cTn id="71" fill="hold">
                            <p:stCondLst>
                              <p:cond delay="16000"/>
                            </p:stCondLst>
                            <p:childTnLst>
                              <p:par>
                                <p:cTn id="72" presetID="53" presetClass="entr" presetSubtype="16" fill="hold" nodeType="after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p:cTn id="74" dur="500" fill="hold"/>
                                        <p:tgtEl>
                                          <p:spTgt spid="17"/>
                                        </p:tgtEl>
                                        <p:attrNameLst>
                                          <p:attrName>ppt_w</p:attrName>
                                        </p:attrNameLst>
                                      </p:cBhvr>
                                      <p:tavLst>
                                        <p:tav tm="0">
                                          <p:val>
                                            <p:fltVal val="0"/>
                                          </p:val>
                                        </p:tav>
                                        <p:tav tm="100000">
                                          <p:val>
                                            <p:strVal val="#ppt_w"/>
                                          </p:val>
                                        </p:tav>
                                      </p:tavLst>
                                    </p:anim>
                                    <p:anim calcmode="lin" valueType="num">
                                      <p:cBhvr>
                                        <p:cTn id="75" dur="500" fill="hold"/>
                                        <p:tgtEl>
                                          <p:spTgt spid="17"/>
                                        </p:tgtEl>
                                        <p:attrNameLst>
                                          <p:attrName>ppt_h</p:attrName>
                                        </p:attrNameLst>
                                      </p:cBhvr>
                                      <p:tavLst>
                                        <p:tav tm="0">
                                          <p:val>
                                            <p:fltVal val="0"/>
                                          </p:val>
                                        </p:tav>
                                        <p:tav tm="100000">
                                          <p:val>
                                            <p:strVal val="#ppt_h"/>
                                          </p:val>
                                        </p:tav>
                                      </p:tavLst>
                                    </p:anim>
                                    <p:animEffect transition="in" filter="fade">
                                      <p:cBhvr>
                                        <p:cTn id="76" dur="500"/>
                                        <p:tgtEl>
                                          <p:spTgt spid="17"/>
                                        </p:tgtEl>
                                      </p:cBhvr>
                                    </p:animEffect>
                                  </p:childTnLst>
                                </p:cTn>
                              </p:par>
                            </p:childTnLst>
                          </p:cTn>
                        </p:par>
                        <p:par>
                          <p:cTn id="77" fill="hold">
                            <p:stCondLst>
                              <p:cond delay="16500"/>
                            </p:stCondLst>
                            <p:childTnLst>
                              <p:par>
                                <p:cTn id="78" presetID="53" presetClass="entr" presetSubtype="16" fill="hold" nodeType="afterEffect">
                                  <p:stCondLst>
                                    <p:cond delay="0"/>
                                  </p:stCondLst>
                                  <p:childTnLst>
                                    <p:set>
                                      <p:cBhvr>
                                        <p:cTn id="79" dur="1" fill="hold">
                                          <p:stCondLst>
                                            <p:cond delay="0"/>
                                          </p:stCondLst>
                                        </p:cTn>
                                        <p:tgtEl>
                                          <p:spTgt spid="35"/>
                                        </p:tgtEl>
                                        <p:attrNameLst>
                                          <p:attrName>style.visibility</p:attrName>
                                        </p:attrNameLst>
                                      </p:cBhvr>
                                      <p:to>
                                        <p:strVal val="visible"/>
                                      </p:to>
                                    </p:set>
                                    <p:anim calcmode="lin" valueType="num">
                                      <p:cBhvr>
                                        <p:cTn id="80" dur="500" fill="hold"/>
                                        <p:tgtEl>
                                          <p:spTgt spid="35"/>
                                        </p:tgtEl>
                                        <p:attrNameLst>
                                          <p:attrName>ppt_w</p:attrName>
                                        </p:attrNameLst>
                                      </p:cBhvr>
                                      <p:tavLst>
                                        <p:tav tm="0">
                                          <p:val>
                                            <p:fltVal val="0"/>
                                          </p:val>
                                        </p:tav>
                                        <p:tav tm="100000">
                                          <p:val>
                                            <p:strVal val="#ppt_w"/>
                                          </p:val>
                                        </p:tav>
                                      </p:tavLst>
                                    </p:anim>
                                    <p:anim calcmode="lin" valueType="num">
                                      <p:cBhvr>
                                        <p:cTn id="81" dur="500" fill="hold"/>
                                        <p:tgtEl>
                                          <p:spTgt spid="35"/>
                                        </p:tgtEl>
                                        <p:attrNameLst>
                                          <p:attrName>ppt_h</p:attrName>
                                        </p:attrNameLst>
                                      </p:cBhvr>
                                      <p:tavLst>
                                        <p:tav tm="0">
                                          <p:val>
                                            <p:fltVal val="0"/>
                                          </p:val>
                                        </p:tav>
                                        <p:tav tm="100000">
                                          <p:val>
                                            <p:strVal val="#ppt_h"/>
                                          </p:val>
                                        </p:tav>
                                      </p:tavLst>
                                    </p:anim>
                                    <p:animEffect transition="in" filter="fade">
                                      <p:cBhvr>
                                        <p:cTn id="82" dur="500"/>
                                        <p:tgtEl>
                                          <p:spTgt spid="35"/>
                                        </p:tgtEl>
                                      </p:cBhvr>
                                    </p:animEffect>
                                  </p:childTnLst>
                                </p:cTn>
                              </p:par>
                            </p:childTnLst>
                          </p:cTn>
                        </p:par>
                        <p:par>
                          <p:cTn id="83" fill="hold">
                            <p:stCondLst>
                              <p:cond delay="17000"/>
                            </p:stCondLst>
                            <p:childTnLst>
                              <p:par>
                                <p:cTn id="84" presetID="53" presetClass="entr" presetSubtype="16" fill="hold" nodeType="after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p:cTn id="86" dur="500" fill="hold"/>
                                        <p:tgtEl>
                                          <p:spTgt spid="8"/>
                                        </p:tgtEl>
                                        <p:attrNameLst>
                                          <p:attrName>ppt_w</p:attrName>
                                        </p:attrNameLst>
                                      </p:cBhvr>
                                      <p:tavLst>
                                        <p:tav tm="0">
                                          <p:val>
                                            <p:fltVal val="0"/>
                                          </p:val>
                                        </p:tav>
                                        <p:tav tm="100000">
                                          <p:val>
                                            <p:strVal val="#ppt_w"/>
                                          </p:val>
                                        </p:tav>
                                      </p:tavLst>
                                    </p:anim>
                                    <p:anim calcmode="lin" valueType="num">
                                      <p:cBhvr>
                                        <p:cTn id="87" dur="500" fill="hold"/>
                                        <p:tgtEl>
                                          <p:spTgt spid="8"/>
                                        </p:tgtEl>
                                        <p:attrNameLst>
                                          <p:attrName>ppt_h</p:attrName>
                                        </p:attrNameLst>
                                      </p:cBhvr>
                                      <p:tavLst>
                                        <p:tav tm="0">
                                          <p:val>
                                            <p:fltVal val="0"/>
                                          </p:val>
                                        </p:tav>
                                        <p:tav tm="100000">
                                          <p:val>
                                            <p:strVal val="#ppt_h"/>
                                          </p:val>
                                        </p:tav>
                                      </p:tavLst>
                                    </p:anim>
                                    <p:animEffect transition="in" filter="fade">
                                      <p:cBhvr>
                                        <p:cTn id="88" dur="500"/>
                                        <p:tgtEl>
                                          <p:spTgt spid="8"/>
                                        </p:tgtEl>
                                      </p:cBhvr>
                                    </p:animEffect>
                                  </p:childTnLst>
                                </p:cTn>
                              </p:par>
                            </p:childTnLst>
                          </p:cTn>
                        </p:par>
                        <p:par>
                          <p:cTn id="89" fill="hold">
                            <p:stCondLst>
                              <p:cond delay="17500"/>
                            </p:stCondLst>
                            <p:childTnLst>
                              <p:par>
                                <p:cTn id="90" presetID="53" presetClass="entr" presetSubtype="16" fill="hold" nodeType="after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p:cTn id="92" dur="500" fill="hold"/>
                                        <p:tgtEl>
                                          <p:spTgt spid="11"/>
                                        </p:tgtEl>
                                        <p:attrNameLst>
                                          <p:attrName>ppt_w</p:attrName>
                                        </p:attrNameLst>
                                      </p:cBhvr>
                                      <p:tavLst>
                                        <p:tav tm="0">
                                          <p:val>
                                            <p:fltVal val="0"/>
                                          </p:val>
                                        </p:tav>
                                        <p:tav tm="100000">
                                          <p:val>
                                            <p:strVal val="#ppt_w"/>
                                          </p:val>
                                        </p:tav>
                                      </p:tavLst>
                                    </p:anim>
                                    <p:anim calcmode="lin" valueType="num">
                                      <p:cBhvr>
                                        <p:cTn id="93" dur="500" fill="hold"/>
                                        <p:tgtEl>
                                          <p:spTgt spid="11"/>
                                        </p:tgtEl>
                                        <p:attrNameLst>
                                          <p:attrName>ppt_h</p:attrName>
                                        </p:attrNameLst>
                                      </p:cBhvr>
                                      <p:tavLst>
                                        <p:tav tm="0">
                                          <p:val>
                                            <p:fltVal val="0"/>
                                          </p:val>
                                        </p:tav>
                                        <p:tav tm="100000">
                                          <p:val>
                                            <p:strVal val="#ppt_h"/>
                                          </p:val>
                                        </p:tav>
                                      </p:tavLst>
                                    </p:anim>
                                    <p:animEffect transition="in" filter="fade">
                                      <p:cBhvr>
                                        <p:cTn id="94" dur="500"/>
                                        <p:tgtEl>
                                          <p:spTgt spid="11"/>
                                        </p:tgtEl>
                                      </p:cBhvr>
                                    </p:animEffect>
                                  </p:childTnLst>
                                </p:cTn>
                              </p:par>
                            </p:childTnLst>
                          </p:cTn>
                        </p:par>
                        <p:par>
                          <p:cTn id="95" fill="hold">
                            <p:stCondLst>
                              <p:cond delay="18000"/>
                            </p:stCondLst>
                            <p:childTnLst>
                              <p:par>
                                <p:cTn id="96" presetID="53" presetClass="entr" presetSubtype="16" fill="hold" nodeType="after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500" fill="hold"/>
                                        <p:tgtEl>
                                          <p:spTgt spid="16"/>
                                        </p:tgtEl>
                                        <p:attrNameLst>
                                          <p:attrName>ppt_w</p:attrName>
                                        </p:attrNameLst>
                                      </p:cBhvr>
                                      <p:tavLst>
                                        <p:tav tm="0">
                                          <p:val>
                                            <p:fltVal val="0"/>
                                          </p:val>
                                        </p:tav>
                                        <p:tav tm="100000">
                                          <p:val>
                                            <p:strVal val="#ppt_w"/>
                                          </p:val>
                                        </p:tav>
                                      </p:tavLst>
                                    </p:anim>
                                    <p:anim calcmode="lin" valueType="num">
                                      <p:cBhvr>
                                        <p:cTn id="99" dur="500" fill="hold"/>
                                        <p:tgtEl>
                                          <p:spTgt spid="16"/>
                                        </p:tgtEl>
                                        <p:attrNameLst>
                                          <p:attrName>ppt_h</p:attrName>
                                        </p:attrNameLst>
                                      </p:cBhvr>
                                      <p:tavLst>
                                        <p:tav tm="0">
                                          <p:val>
                                            <p:fltVal val="0"/>
                                          </p:val>
                                        </p:tav>
                                        <p:tav tm="100000">
                                          <p:val>
                                            <p:strVal val="#ppt_h"/>
                                          </p:val>
                                        </p:tav>
                                      </p:tavLst>
                                    </p:anim>
                                    <p:animEffect transition="in" filter="fade">
                                      <p:cBhvr>
                                        <p:cTn id="100" dur="500"/>
                                        <p:tgtEl>
                                          <p:spTgt spid="16"/>
                                        </p:tgtEl>
                                      </p:cBhvr>
                                    </p:animEffect>
                                  </p:childTnLst>
                                </p:cTn>
                              </p:par>
                            </p:childTnLst>
                          </p:cTn>
                        </p:par>
                        <p:par>
                          <p:cTn id="101" fill="hold">
                            <p:stCondLst>
                              <p:cond delay="18500"/>
                            </p:stCondLst>
                            <p:childTnLst>
                              <p:par>
                                <p:cTn id="102" presetID="53" presetClass="entr" presetSubtype="16" fill="hold" nodeType="after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500" fill="hold"/>
                                        <p:tgtEl>
                                          <p:spTgt spid="12"/>
                                        </p:tgtEl>
                                        <p:attrNameLst>
                                          <p:attrName>ppt_w</p:attrName>
                                        </p:attrNameLst>
                                      </p:cBhvr>
                                      <p:tavLst>
                                        <p:tav tm="0">
                                          <p:val>
                                            <p:fltVal val="0"/>
                                          </p:val>
                                        </p:tav>
                                        <p:tav tm="100000">
                                          <p:val>
                                            <p:strVal val="#ppt_w"/>
                                          </p:val>
                                        </p:tav>
                                      </p:tavLst>
                                    </p:anim>
                                    <p:anim calcmode="lin" valueType="num">
                                      <p:cBhvr>
                                        <p:cTn id="105" dur="500" fill="hold"/>
                                        <p:tgtEl>
                                          <p:spTgt spid="12"/>
                                        </p:tgtEl>
                                        <p:attrNameLst>
                                          <p:attrName>ppt_h</p:attrName>
                                        </p:attrNameLst>
                                      </p:cBhvr>
                                      <p:tavLst>
                                        <p:tav tm="0">
                                          <p:val>
                                            <p:fltVal val="0"/>
                                          </p:val>
                                        </p:tav>
                                        <p:tav tm="100000">
                                          <p:val>
                                            <p:strVal val="#ppt_h"/>
                                          </p:val>
                                        </p:tav>
                                      </p:tavLst>
                                    </p:anim>
                                    <p:animEffect transition="in" filter="fade">
                                      <p:cBhvr>
                                        <p:cTn id="106" dur="500"/>
                                        <p:tgtEl>
                                          <p:spTgt spid="12"/>
                                        </p:tgtEl>
                                      </p:cBhvr>
                                    </p:animEffect>
                                  </p:childTnLst>
                                </p:cTn>
                              </p:par>
                            </p:childTnLst>
                          </p:cTn>
                        </p:par>
                        <p:par>
                          <p:cTn id="107" fill="hold">
                            <p:stCondLst>
                              <p:cond delay="19000"/>
                            </p:stCondLst>
                            <p:childTnLst>
                              <p:par>
                                <p:cTn id="108" presetID="53" presetClass="entr" presetSubtype="16" fill="hold" nodeType="after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p:cTn id="110" dur="500" fill="hold"/>
                                        <p:tgtEl>
                                          <p:spTgt spid="10"/>
                                        </p:tgtEl>
                                        <p:attrNameLst>
                                          <p:attrName>ppt_w</p:attrName>
                                        </p:attrNameLst>
                                      </p:cBhvr>
                                      <p:tavLst>
                                        <p:tav tm="0">
                                          <p:val>
                                            <p:fltVal val="0"/>
                                          </p:val>
                                        </p:tav>
                                        <p:tav tm="100000">
                                          <p:val>
                                            <p:strVal val="#ppt_w"/>
                                          </p:val>
                                        </p:tav>
                                      </p:tavLst>
                                    </p:anim>
                                    <p:anim calcmode="lin" valueType="num">
                                      <p:cBhvr>
                                        <p:cTn id="111" dur="500" fill="hold"/>
                                        <p:tgtEl>
                                          <p:spTgt spid="10"/>
                                        </p:tgtEl>
                                        <p:attrNameLst>
                                          <p:attrName>ppt_h</p:attrName>
                                        </p:attrNameLst>
                                      </p:cBhvr>
                                      <p:tavLst>
                                        <p:tav tm="0">
                                          <p:val>
                                            <p:fltVal val="0"/>
                                          </p:val>
                                        </p:tav>
                                        <p:tav tm="100000">
                                          <p:val>
                                            <p:strVal val="#ppt_h"/>
                                          </p:val>
                                        </p:tav>
                                      </p:tavLst>
                                    </p:anim>
                                    <p:animEffect transition="in" filter="fade">
                                      <p:cBhvr>
                                        <p:cTn id="112" dur="500"/>
                                        <p:tgtEl>
                                          <p:spTgt spid="10"/>
                                        </p:tgtEl>
                                      </p:cBhvr>
                                    </p:animEffect>
                                  </p:childTnLst>
                                </p:cTn>
                              </p:par>
                            </p:childTnLst>
                          </p:cTn>
                        </p:par>
                        <p:par>
                          <p:cTn id="113" fill="hold">
                            <p:stCondLst>
                              <p:cond delay="19500"/>
                            </p:stCondLst>
                            <p:childTnLst>
                              <p:par>
                                <p:cTn id="114" presetID="53" presetClass="entr" presetSubtype="16" fill="hold" nodeType="afterEffect">
                                  <p:stCondLst>
                                    <p:cond delay="0"/>
                                  </p:stCondLst>
                                  <p:childTnLst>
                                    <p:set>
                                      <p:cBhvr>
                                        <p:cTn id="115" dur="1" fill="hold">
                                          <p:stCondLst>
                                            <p:cond delay="0"/>
                                          </p:stCondLst>
                                        </p:cTn>
                                        <p:tgtEl>
                                          <p:spTgt spid="18"/>
                                        </p:tgtEl>
                                        <p:attrNameLst>
                                          <p:attrName>style.visibility</p:attrName>
                                        </p:attrNameLst>
                                      </p:cBhvr>
                                      <p:to>
                                        <p:strVal val="visible"/>
                                      </p:to>
                                    </p:set>
                                    <p:anim calcmode="lin" valueType="num">
                                      <p:cBhvr>
                                        <p:cTn id="116" dur="500" fill="hold"/>
                                        <p:tgtEl>
                                          <p:spTgt spid="18"/>
                                        </p:tgtEl>
                                        <p:attrNameLst>
                                          <p:attrName>ppt_w</p:attrName>
                                        </p:attrNameLst>
                                      </p:cBhvr>
                                      <p:tavLst>
                                        <p:tav tm="0">
                                          <p:val>
                                            <p:fltVal val="0"/>
                                          </p:val>
                                        </p:tav>
                                        <p:tav tm="100000">
                                          <p:val>
                                            <p:strVal val="#ppt_w"/>
                                          </p:val>
                                        </p:tav>
                                      </p:tavLst>
                                    </p:anim>
                                    <p:anim calcmode="lin" valueType="num">
                                      <p:cBhvr>
                                        <p:cTn id="117" dur="500" fill="hold"/>
                                        <p:tgtEl>
                                          <p:spTgt spid="18"/>
                                        </p:tgtEl>
                                        <p:attrNameLst>
                                          <p:attrName>ppt_h</p:attrName>
                                        </p:attrNameLst>
                                      </p:cBhvr>
                                      <p:tavLst>
                                        <p:tav tm="0">
                                          <p:val>
                                            <p:fltVal val="0"/>
                                          </p:val>
                                        </p:tav>
                                        <p:tav tm="100000">
                                          <p:val>
                                            <p:strVal val="#ppt_h"/>
                                          </p:val>
                                        </p:tav>
                                      </p:tavLst>
                                    </p:anim>
                                    <p:animEffect transition="in" filter="fade">
                                      <p:cBhvr>
                                        <p:cTn id="118" dur="500"/>
                                        <p:tgtEl>
                                          <p:spTgt spid="18"/>
                                        </p:tgtEl>
                                      </p:cBhvr>
                                    </p:animEffect>
                                  </p:childTnLst>
                                </p:cTn>
                              </p:par>
                            </p:childTnLst>
                          </p:cTn>
                        </p:par>
                        <p:par>
                          <p:cTn id="119" fill="hold">
                            <p:stCondLst>
                              <p:cond delay="20000"/>
                            </p:stCondLst>
                            <p:childTnLst>
                              <p:par>
                                <p:cTn id="120" presetID="53" presetClass="entr" presetSubtype="16" fill="hold" nodeType="afterEffect">
                                  <p:stCondLst>
                                    <p:cond delay="100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1000" fill="hold"/>
                                        <p:tgtEl>
                                          <p:spTgt spid="15"/>
                                        </p:tgtEl>
                                        <p:attrNameLst>
                                          <p:attrName>ppt_w</p:attrName>
                                        </p:attrNameLst>
                                      </p:cBhvr>
                                      <p:tavLst>
                                        <p:tav tm="0">
                                          <p:val>
                                            <p:fltVal val="0"/>
                                          </p:val>
                                        </p:tav>
                                        <p:tav tm="100000">
                                          <p:val>
                                            <p:strVal val="#ppt_w"/>
                                          </p:val>
                                        </p:tav>
                                      </p:tavLst>
                                    </p:anim>
                                    <p:anim calcmode="lin" valueType="num">
                                      <p:cBhvr>
                                        <p:cTn id="123" dur="1000" fill="hold"/>
                                        <p:tgtEl>
                                          <p:spTgt spid="15"/>
                                        </p:tgtEl>
                                        <p:attrNameLst>
                                          <p:attrName>ppt_h</p:attrName>
                                        </p:attrNameLst>
                                      </p:cBhvr>
                                      <p:tavLst>
                                        <p:tav tm="0">
                                          <p:val>
                                            <p:fltVal val="0"/>
                                          </p:val>
                                        </p:tav>
                                        <p:tav tm="100000">
                                          <p:val>
                                            <p:strVal val="#ppt_h"/>
                                          </p:val>
                                        </p:tav>
                                      </p:tavLst>
                                    </p:anim>
                                    <p:animEffect transition="in" filter="fade">
                                      <p:cBhvr>
                                        <p:cTn id="124" dur="1000"/>
                                        <p:tgtEl>
                                          <p:spTgt spid="15"/>
                                        </p:tgtEl>
                                      </p:cBhvr>
                                    </p:animEffect>
                                  </p:childTnLst>
                                </p:cTn>
                              </p:par>
                              <p:par>
                                <p:cTn id="125" presetID="10" presetClass="entr" presetSubtype="0" repeatCount="indefinite" fill="hold" grpId="1" nodeType="withEffect">
                                  <p:stCondLst>
                                    <p:cond delay="1000"/>
                                  </p:stCondLst>
                                  <p:childTnLst>
                                    <p:set>
                                      <p:cBhvr>
                                        <p:cTn id="126" dur="1" fill="hold">
                                          <p:stCondLst>
                                            <p:cond delay="0"/>
                                          </p:stCondLst>
                                        </p:cTn>
                                        <p:tgtEl>
                                          <p:spTgt spid="14"/>
                                        </p:tgtEl>
                                        <p:attrNameLst>
                                          <p:attrName>style.visibility</p:attrName>
                                        </p:attrNameLst>
                                      </p:cBhvr>
                                      <p:to>
                                        <p:strVal val="visible"/>
                                      </p:to>
                                    </p:set>
                                    <p:animEffect transition="in" filter="fade">
                                      <p:cBhvr>
                                        <p:cTn id="127" dur="2000"/>
                                        <p:tgtEl>
                                          <p:spTgt spid="14"/>
                                        </p:tgtEl>
                                      </p:cBhvr>
                                    </p:animEffect>
                                  </p:childTnLst>
                                </p:cTn>
                              </p:par>
                              <p:par>
                                <p:cTn id="128" presetID="42" presetClass="path" presetSubtype="0" repeatCount="indefinite" accel="50000" decel="50000" fill="hold" grpId="0" nodeType="withEffect">
                                  <p:stCondLst>
                                    <p:cond delay="1000"/>
                                  </p:stCondLst>
                                  <p:childTnLst>
                                    <p:animMotion origin="layout" path="M 3.61111E-6 2.96296E-6 L 0.04288 0.00139 " pathEditMode="relative" rAng="0" ptsTypes="AA">
                                      <p:cBhvr>
                                        <p:cTn id="129" dur="2000" fill="hold"/>
                                        <p:tgtEl>
                                          <p:spTgt spid="14"/>
                                        </p:tgtEl>
                                        <p:attrNameLst>
                                          <p:attrName>ppt_x</p:attrName>
                                          <p:attrName>ppt_y</p:attrName>
                                        </p:attrNameLst>
                                      </p:cBhvr>
                                      <p:rCtr x="2135" y="6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4" grpId="0" animBg="1"/>
      <p:bldP spid="1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Bratislavský </a:t>
            </a:r>
            <a:r>
              <a:rPr lang="sk-SK" sz="2400" i="1" u="sng" smtClean="0">
                <a:ln w="9525">
                  <a:solidFill>
                    <a:prstClr val="white"/>
                  </a:solidFill>
                  <a:prstDash val="solid"/>
                </a:ln>
                <a:solidFill>
                  <a:srgbClr val="006600"/>
                </a:solidFill>
                <a:latin typeface="Nadianne" panose="03020902050305070206" pitchFamily="66" charset="0"/>
                <a:cs typeface="Arial" charset="0"/>
              </a:rPr>
              <a:t>hrad  /  Slovensko</a:t>
            </a:r>
            <a:endParaRPr lang="sk-SK" sz="2400" i="1" u="sng">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Hudba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Fotografie :	súkromné</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Zostavil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Rok :		2015</a:t>
            </a:r>
          </a:p>
        </p:txBody>
      </p:sp>
      <p:sp>
        <p:nvSpPr>
          <p:cNvPr id="6" name="BlokTextu 5"/>
          <p:cNvSpPr txBox="1"/>
          <p:nvPr/>
        </p:nvSpPr>
        <p:spPr>
          <a:xfrm>
            <a:off x="6876256" y="3937851"/>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28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k-SK" sz="1700" i="1" smtClean="0">
                <a:ln w="9525">
                  <a:noFill/>
                  <a:prstDash val="solid"/>
                </a:ln>
                <a:solidFill>
                  <a:srgbClr val="006600"/>
                </a:solidFill>
                <a:latin typeface="Nadianne" panose="03020902050305070206" pitchFamily="66" charset="0"/>
                <a:cs typeface="Arial" charset="0"/>
              </a:rPr>
              <a:t>Bratislavský </a:t>
            </a:r>
            <a:r>
              <a:rPr lang="sk-SK" sz="1700" i="1">
                <a:ln w="9525">
                  <a:noFill/>
                  <a:prstDash val="solid"/>
                </a:ln>
                <a:solidFill>
                  <a:srgbClr val="006600"/>
                </a:solidFill>
                <a:latin typeface="Nadianne" panose="03020902050305070206" pitchFamily="66" charset="0"/>
                <a:cs typeface="Arial" charset="0"/>
              </a:rPr>
              <a:t>hrad stojí na izolovanom skalnatom kopci Malých Karpát priamo nad riekou Dunaj. Hrad bol osídlený už tisíce rokov, vďaka svojej strategickej polohe v strede Európy.</a:t>
            </a:r>
          </a:p>
        </p:txBody>
      </p:sp>
      <p:sp>
        <p:nvSpPr>
          <p:cNvPr id="11" name="BlokTextu 10"/>
          <p:cNvSpPr txBox="1"/>
          <p:nvPr/>
        </p:nvSpPr>
        <p:spPr>
          <a:xfrm>
            <a:off x="720000" y="1584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k-SK" sz="1700" i="1" smtClean="0">
                <a:ln w="9525">
                  <a:noFill/>
                  <a:prstDash val="solid"/>
                </a:ln>
                <a:solidFill>
                  <a:srgbClr val="006600"/>
                </a:solidFill>
                <a:latin typeface="Nadianne" panose="03020902050305070206" pitchFamily="66" charset="0"/>
                <a:cs typeface="Arial" charset="0"/>
              </a:rPr>
              <a:t>Mnoho </a:t>
            </a:r>
            <a:r>
              <a:rPr lang="sk-SK" sz="1700" i="1">
                <a:ln w="9525">
                  <a:noFill/>
                  <a:prstDash val="solid"/>
                </a:ln>
                <a:solidFill>
                  <a:srgbClr val="006600"/>
                </a:solidFill>
                <a:latin typeface="Nadianne" panose="03020902050305070206" pitchFamily="66" charset="0"/>
                <a:cs typeface="Arial" charset="0"/>
              </a:rPr>
              <a:t>legiend je spojených s históriou hradu. Výstavba nového kamenného </a:t>
            </a:r>
            <a:r>
              <a:rPr lang="sk-SK" sz="1700" i="1" smtClean="0">
                <a:ln w="9525">
                  <a:noFill/>
                  <a:prstDash val="solid"/>
                </a:ln>
                <a:solidFill>
                  <a:srgbClr val="006600"/>
                </a:solidFill>
                <a:latin typeface="Nadianne" panose="03020902050305070206" pitchFamily="66" charset="0"/>
                <a:cs typeface="Arial" charset="0"/>
              </a:rPr>
              <a:t>hradu </a:t>
            </a:r>
            <a:r>
              <a:rPr lang="sk-SK" sz="1700" i="1">
                <a:ln w="9525">
                  <a:noFill/>
                  <a:prstDash val="solid"/>
                </a:ln>
                <a:solidFill>
                  <a:srgbClr val="006600"/>
                </a:solidFill>
                <a:latin typeface="Nadianne" panose="03020902050305070206" pitchFamily="66" charset="0"/>
                <a:cs typeface="Arial" charset="0"/>
              </a:rPr>
              <a:t>sa začala v 10. storočí.</a:t>
            </a:r>
          </a:p>
        </p:txBody>
      </p:sp>
      <p:sp>
        <p:nvSpPr>
          <p:cNvPr id="12" name="BlokTextu 11"/>
          <p:cNvSpPr txBox="1"/>
          <p:nvPr/>
        </p:nvSpPr>
        <p:spPr>
          <a:xfrm>
            <a:off x="720000" y="2088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k-SK" sz="1700" i="1" smtClean="0">
                <a:ln w="9525">
                  <a:noFill/>
                  <a:prstDash val="solid"/>
                </a:ln>
                <a:solidFill>
                  <a:srgbClr val="006600"/>
                </a:solidFill>
                <a:latin typeface="Nadianne" panose="03020902050305070206" pitchFamily="66" charset="0"/>
                <a:cs typeface="Arial" charset="0"/>
              </a:rPr>
              <a:t>Je </a:t>
            </a:r>
            <a:r>
              <a:rPr lang="sk-SK" sz="1700" i="1">
                <a:ln w="9525">
                  <a:noFill/>
                  <a:prstDash val="solid"/>
                </a:ln>
                <a:solidFill>
                  <a:srgbClr val="006600"/>
                </a:solidFill>
                <a:latin typeface="Nadianne" panose="03020902050305070206" pitchFamily="66" charset="0"/>
                <a:cs typeface="Arial" charset="0"/>
              </a:rPr>
              <a:t>to masívna obdĺžniková stavba so štyrmi rohovými vežami. Súčasťou vonkajších múrov ako aj vnútorných chodieb sú fragmenty starých gotických a renesančných konštrukčných prvkov.</a:t>
            </a:r>
          </a:p>
        </p:txBody>
      </p:sp>
      <p:sp>
        <p:nvSpPr>
          <p:cNvPr id="13" name="BlokTextu 12"/>
          <p:cNvSpPr txBox="1"/>
          <p:nvPr/>
        </p:nvSpPr>
        <p:spPr>
          <a:xfrm>
            <a:off x="720000" y="288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k-SK" sz="1700" i="1" smtClean="0">
                <a:ln w="9525">
                  <a:noFill/>
                  <a:prstDash val="solid"/>
                </a:ln>
                <a:solidFill>
                  <a:srgbClr val="006600"/>
                </a:solidFill>
                <a:latin typeface="Nadianne" panose="03020902050305070206" pitchFamily="66" charset="0"/>
                <a:cs typeface="Arial" charset="0"/>
              </a:rPr>
              <a:t>Vzhľadom </a:t>
            </a:r>
            <a:r>
              <a:rPr lang="sk-SK" sz="1700" i="1">
                <a:ln w="9525">
                  <a:noFill/>
                  <a:prstDash val="solid"/>
                </a:ln>
                <a:solidFill>
                  <a:srgbClr val="006600"/>
                </a:solidFill>
                <a:latin typeface="Nadianne" panose="03020902050305070206" pitchFamily="66" charset="0"/>
                <a:cs typeface="Arial" charset="0"/>
              </a:rPr>
              <a:t>na svoju veľkosť a umiestnenie, bol hrad dominantou mesta po celé stáročia. Jeho poloha poskytuje nádherné pohľady na Bratislavu.</a:t>
            </a: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33047" y="5216623"/>
            <a:ext cx="504056" cy="456304"/>
          </a:xfrm>
          <a:prstGeom prst="rect">
            <a:avLst/>
          </a:prstGeom>
        </p:spPr>
      </p:pic>
      <p:pic>
        <p:nvPicPr>
          <p:cNvPr id="18" name="Obrázok 17">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6" name="Obrázok 15">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61284602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6"/>
                                        </p:tgtEl>
                                        <p:attrNameLst>
                                          <p:attrName>style.visibility</p:attrName>
                                        </p:attrNameLst>
                                      </p:cBhvr>
                                      <p:to>
                                        <p:strVal val="visible"/>
                                      </p:to>
                                    </p:set>
                                    <p:anim calcmode="lin" valueType="num">
                                      <p:cBhvr>
                                        <p:cTn id="42" dur="2000" fill="hold"/>
                                        <p:tgtEl>
                                          <p:spTgt spid="16"/>
                                        </p:tgtEl>
                                        <p:attrNameLst>
                                          <p:attrName>ppt_w</p:attrName>
                                        </p:attrNameLst>
                                      </p:cBhvr>
                                      <p:tavLst>
                                        <p:tav tm="0">
                                          <p:val>
                                            <p:fltVal val="0"/>
                                          </p:val>
                                        </p:tav>
                                        <p:tav tm="100000">
                                          <p:val>
                                            <p:strVal val="#ppt_w"/>
                                          </p:val>
                                        </p:tav>
                                      </p:tavLst>
                                    </p:anim>
                                    <p:anim calcmode="lin" valueType="num">
                                      <p:cBhvr>
                                        <p:cTn id="43" dur="2000" fill="hold"/>
                                        <p:tgtEl>
                                          <p:spTgt spid="16"/>
                                        </p:tgtEl>
                                        <p:attrNameLst>
                                          <p:attrName>ppt_h</p:attrName>
                                        </p:attrNameLst>
                                      </p:cBhvr>
                                      <p:tavLst>
                                        <p:tav tm="0">
                                          <p:val>
                                            <p:fltVal val="0"/>
                                          </p:val>
                                        </p:tav>
                                        <p:tav tm="100000">
                                          <p:val>
                                            <p:strVal val="#ppt_h"/>
                                          </p:val>
                                        </p:tav>
                                      </p:tavLst>
                                    </p:anim>
                                    <p:animEffect transition="in" filter="fade">
                                      <p:cBhvr>
                                        <p:cTn id="44" dur="2000"/>
                                        <p:tgtEl>
                                          <p:spTgt spid="16"/>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8"/>
                                        </p:tgtEl>
                                        <p:attrNameLst>
                                          <p:attrName>style.visibility</p:attrName>
                                        </p:attrNameLst>
                                      </p:cBhvr>
                                      <p:to>
                                        <p:strVal val="visible"/>
                                      </p:to>
                                    </p:set>
                                    <p:anim calcmode="lin" valueType="num">
                                      <p:cBhvr>
                                        <p:cTn id="54" dur="1000" fill="hold"/>
                                        <p:tgtEl>
                                          <p:spTgt spid="18"/>
                                        </p:tgtEl>
                                        <p:attrNameLst>
                                          <p:attrName>ppt_w</p:attrName>
                                        </p:attrNameLst>
                                      </p:cBhvr>
                                      <p:tavLst>
                                        <p:tav tm="0">
                                          <p:val>
                                            <p:fltVal val="0"/>
                                          </p:val>
                                        </p:tav>
                                        <p:tav tm="100000">
                                          <p:val>
                                            <p:strVal val="#ppt_w"/>
                                          </p:val>
                                        </p:tav>
                                      </p:tavLst>
                                    </p:anim>
                                    <p:anim calcmode="lin" valueType="num">
                                      <p:cBhvr>
                                        <p:cTn id="55" dur="1000" fill="hold"/>
                                        <p:tgtEl>
                                          <p:spTgt spid="18"/>
                                        </p:tgtEl>
                                        <p:attrNameLst>
                                          <p:attrName>ppt_h</p:attrName>
                                        </p:attrNameLst>
                                      </p:cBhvr>
                                      <p:tavLst>
                                        <p:tav tm="0">
                                          <p:val>
                                            <p:fltVal val="0"/>
                                          </p:val>
                                        </p:tav>
                                        <p:tav tm="100000">
                                          <p:val>
                                            <p:strVal val="#ppt_h"/>
                                          </p:val>
                                        </p:tav>
                                      </p:tavLst>
                                    </p:anim>
                                    <p:animEffect transition="in" filter="fade">
                                      <p:cBhvr>
                                        <p:cTn id="56"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Bratislava Castle  </a:t>
            </a:r>
            <a:r>
              <a:rPr lang="sk-SK" sz="2400" i="1" u="sng" smtClean="0">
                <a:ln w="9525">
                  <a:solidFill>
                    <a:prstClr val="white"/>
                  </a:solidFill>
                  <a:prstDash val="solid"/>
                </a:ln>
                <a:solidFill>
                  <a:srgbClr val="006600"/>
                </a:solidFill>
                <a:latin typeface="Nadianne" panose="03020902050305070206" pitchFamily="66" charset="0"/>
                <a:cs typeface="Arial" charset="0"/>
              </a:rPr>
              <a:t>/  Slovakia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Music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Photos : 		personal</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Arranged by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Year :		2015</a:t>
            </a:r>
          </a:p>
        </p:txBody>
      </p:sp>
      <p:sp>
        <p:nvSpPr>
          <p:cNvPr id="6" name="BlokTextu 5"/>
          <p:cNvSpPr txBox="1"/>
          <p:nvPr/>
        </p:nvSpPr>
        <p:spPr>
          <a:xfrm>
            <a:off x="7020272" y="4149080"/>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n-US" sz="1700" i="1" smtClean="0">
                <a:ln w="9525">
                  <a:noFill/>
                  <a:prstDash val="solid"/>
                </a:ln>
                <a:solidFill>
                  <a:srgbClr val="006600"/>
                </a:solidFill>
                <a:latin typeface="Nadianne" panose="03020902050305070206" pitchFamily="66" charset="0"/>
                <a:cs typeface="Arial" charset="0"/>
              </a:rPr>
              <a:t>Bratislava </a:t>
            </a:r>
            <a:r>
              <a:rPr lang="en-US" sz="1700" i="1">
                <a:ln w="9525">
                  <a:noFill/>
                  <a:prstDash val="solid"/>
                </a:ln>
                <a:solidFill>
                  <a:srgbClr val="006600"/>
                </a:solidFill>
                <a:latin typeface="Nadianne" panose="03020902050305070206" pitchFamily="66" charset="0"/>
                <a:cs typeface="Arial" charset="0"/>
              </a:rPr>
              <a:t>Castle stands on an isolated rocky hill of the Little Carpathians directly above the Danube river. The castle hill has been inhabited for thousands of years thanks to its strategic position in the center of Europe.</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n-US" sz="1700" i="1" smtClean="0">
                <a:ln w="9525">
                  <a:noFill/>
                  <a:prstDash val="solid"/>
                </a:ln>
                <a:solidFill>
                  <a:srgbClr val="006600"/>
                </a:solidFill>
                <a:latin typeface="Nadianne" panose="03020902050305070206" pitchFamily="66" charset="0"/>
                <a:cs typeface="Arial" charset="0"/>
              </a:rPr>
              <a:t>Many </a:t>
            </a:r>
            <a:r>
              <a:rPr lang="en-US" sz="1700" i="1">
                <a:ln w="9525">
                  <a:noFill/>
                  <a:prstDash val="solid"/>
                </a:ln>
                <a:solidFill>
                  <a:srgbClr val="006600"/>
                </a:solidFill>
                <a:latin typeface="Nadianne" panose="03020902050305070206" pitchFamily="66" charset="0"/>
                <a:cs typeface="Arial" charset="0"/>
              </a:rPr>
              <a:t>legends are connected with the history of the castle. The construction of a new castle of stone started in the 10th century. </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n-US" sz="1700" i="1" smtClean="0">
                <a:ln w="9525">
                  <a:noFill/>
                  <a:prstDash val="solid"/>
                </a:ln>
                <a:solidFill>
                  <a:srgbClr val="006600"/>
                </a:solidFill>
                <a:latin typeface="Nadianne" panose="03020902050305070206" pitchFamily="66" charset="0"/>
                <a:cs typeface="Arial" charset="0"/>
              </a:rPr>
              <a:t>The </a:t>
            </a:r>
            <a:r>
              <a:rPr lang="en-US" sz="1700" i="1">
                <a:ln w="9525">
                  <a:noFill/>
                  <a:prstDash val="solid"/>
                </a:ln>
                <a:solidFill>
                  <a:srgbClr val="006600"/>
                </a:solidFill>
                <a:latin typeface="Nadianne" panose="03020902050305070206" pitchFamily="66" charset="0"/>
                <a:cs typeface="Arial" charset="0"/>
              </a:rPr>
              <a:t>massive rectangular building has four corner towers. Part of the exterior walls and the inside corridors are fragments of old Gothic and Renaissance design elements.</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13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n-US" sz="1700" i="1" smtClean="0">
                <a:ln w="9525">
                  <a:noFill/>
                  <a:prstDash val="solid"/>
                </a:ln>
                <a:solidFill>
                  <a:srgbClr val="006600"/>
                </a:solidFill>
                <a:latin typeface="Nadianne" panose="03020902050305070206" pitchFamily="66" charset="0"/>
                <a:cs typeface="Arial" charset="0"/>
              </a:rPr>
              <a:t>Because </a:t>
            </a:r>
            <a:r>
              <a:rPr lang="en-US" sz="1700" i="1">
                <a:ln w="9525">
                  <a:noFill/>
                  <a:prstDash val="solid"/>
                </a:ln>
                <a:solidFill>
                  <a:srgbClr val="006600"/>
                </a:solidFill>
                <a:latin typeface="Nadianne" panose="03020902050305070206" pitchFamily="66" charset="0"/>
                <a:cs typeface="Arial" charset="0"/>
              </a:rPr>
              <a:t>of its size and location, the Castle has been a dominant feature of the city for centuries. Its location provides excellent views of Bratislava.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15095234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Castillo de Bratislava  </a:t>
            </a:r>
            <a:r>
              <a:rPr lang="sk-SK" sz="2400" i="1" u="sng" smtClean="0">
                <a:ln w="9525">
                  <a:solidFill>
                    <a:prstClr val="white"/>
                  </a:solidFill>
                  <a:prstDash val="solid"/>
                </a:ln>
                <a:solidFill>
                  <a:srgbClr val="006600"/>
                </a:solidFill>
                <a:latin typeface="Nadianne" panose="03020902050305070206" pitchFamily="66" charset="0"/>
                <a:cs typeface="Arial" charset="0"/>
              </a:rPr>
              <a:t>/  Eslovaquia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Música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Selección :	Steve</a:t>
            </a:r>
          </a:p>
          <a:p>
            <a:pPr algn="just" fontAlgn="base">
              <a:spcBef>
                <a:spcPct val="0"/>
              </a:spcBef>
              <a:spcAft>
                <a:spcPct val="0"/>
              </a:spcAft>
              <a:defRPr/>
            </a:pPr>
            <a:r>
              <a:rPr lang="sk-SK" sz="1400" i="1">
                <a:ln w="9525">
                  <a:noFill/>
                  <a:prstDash val="solid"/>
                </a:ln>
                <a:solidFill>
                  <a:srgbClr val="006600"/>
                </a:solidFill>
                <a:latin typeface="Nadianne" panose="03020902050305070206" pitchFamily="66" charset="0"/>
                <a:cs typeface="Arial" charset="0"/>
              </a:rPr>
              <a:t>Año </a:t>
            </a:r>
            <a:r>
              <a:rPr lang="sk-SK" sz="1400" i="1" smtClean="0">
                <a:ln w="9525">
                  <a:noFill/>
                  <a:prstDash val="solid"/>
                </a:ln>
                <a:solidFill>
                  <a:srgbClr val="006600"/>
                </a:solidFill>
                <a:latin typeface="Nadianne" panose="03020902050305070206" pitchFamily="66" charset="0"/>
                <a:cs typeface="Arial" charset="0"/>
              </a:rPr>
              <a:t>:		2015</a:t>
            </a:r>
          </a:p>
        </p:txBody>
      </p:sp>
      <p:sp>
        <p:nvSpPr>
          <p:cNvPr id="6" name="BlokTextu 5"/>
          <p:cNvSpPr txBox="1"/>
          <p:nvPr/>
        </p:nvSpPr>
        <p:spPr>
          <a:xfrm>
            <a:off x="7020272" y="4207591"/>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s-ES" sz="1700" i="1" smtClean="0">
                <a:ln w="9525">
                  <a:noFill/>
                  <a:prstDash val="solid"/>
                </a:ln>
                <a:solidFill>
                  <a:srgbClr val="006600"/>
                </a:solidFill>
                <a:latin typeface="Nadianne" panose="03020902050305070206" pitchFamily="66" charset="0"/>
                <a:cs typeface="Arial" charset="0"/>
              </a:rPr>
              <a:t>El </a:t>
            </a:r>
            <a:r>
              <a:rPr lang="es-ES" sz="1700" i="1">
                <a:ln w="9525">
                  <a:noFill/>
                  <a:prstDash val="solid"/>
                </a:ln>
                <a:solidFill>
                  <a:srgbClr val="006600"/>
                </a:solidFill>
                <a:latin typeface="Nadianne" panose="03020902050305070206" pitchFamily="66" charset="0"/>
                <a:cs typeface="Arial" charset="0"/>
              </a:rPr>
              <a:t>Castillo de Bratislava se encuentra en una colina rocosa aislada en los Pequeños Cárpatos directamente sobre el río Danubio. La colina del castillo fue habitado desde hace miles de años, gracias a su posición estratégica en el centro de Europa.</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s-ES" sz="1700" i="1" smtClean="0">
                <a:ln w="9525">
                  <a:noFill/>
                  <a:prstDash val="solid"/>
                </a:ln>
                <a:solidFill>
                  <a:srgbClr val="006600"/>
                </a:solidFill>
                <a:latin typeface="Nadianne" panose="03020902050305070206" pitchFamily="66" charset="0"/>
                <a:cs typeface="Arial" charset="0"/>
              </a:rPr>
              <a:t>Muchas </a:t>
            </a:r>
            <a:r>
              <a:rPr lang="es-ES" sz="1700" i="1">
                <a:ln w="9525">
                  <a:noFill/>
                  <a:prstDash val="solid"/>
                </a:ln>
                <a:solidFill>
                  <a:srgbClr val="006600"/>
                </a:solidFill>
                <a:latin typeface="Nadianne" panose="03020902050305070206" pitchFamily="66" charset="0"/>
                <a:cs typeface="Arial" charset="0"/>
              </a:rPr>
              <a:t>leyendas se relacionan con la historia del castillo. La construcción de un nuevo castillo de piedra se inició en el siglo 10.</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s-ES" sz="1700" i="1" smtClean="0">
                <a:ln w="9525">
                  <a:noFill/>
                  <a:prstDash val="solid"/>
                </a:ln>
                <a:solidFill>
                  <a:srgbClr val="006600"/>
                </a:solidFill>
                <a:latin typeface="Nadianne" panose="03020902050305070206" pitchFamily="66" charset="0"/>
                <a:cs typeface="Arial" charset="0"/>
              </a:rPr>
              <a:t>El </a:t>
            </a:r>
            <a:r>
              <a:rPr lang="es-ES" sz="1700" i="1">
                <a:ln w="9525">
                  <a:noFill/>
                  <a:prstDash val="solid"/>
                </a:ln>
                <a:solidFill>
                  <a:srgbClr val="006600"/>
                </a:solidFill>
                <a:latin typeface="Nadianne" panose="03020902050305070206" pitchFamily="66" charset="0"/>
                <a:cs typeface="Arial" charset="0"/>
              </a:rPr>
              <a:t>edificio rectangular masivo cuenta con cuatro torres en las esquinas. Parte de las paredes exteriores y el interior son fragmentos do Gótico antigo y elementos de diseño Renacentista.</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13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s-ES" sz="1700" i="1" smtClean="0">
                <a:ln w="9525">
                  <a:noFill/>
                  <a:prstDash val="solid"/>
                </a:ln>
                <a:solidFill>
                  <a:srgbClr val="006600"/>
                </a:solidFill>
                <a:latin typeface="Nadianne" panose="03020902050305070206" pitchFamily="66" charset="0"/>
                <a:cs typeface="Arial" charset="0"/>
              </a:rPr>
              <a:t>Debido </a:t>
            </a:r>
            <a:r>
              <a:rPr lang="es-ES" sz="1700" i="1">
                <a:ln w="9525">
                  <a:noFill/>
                  <a:prstDash val="solid"/>
                </a:ln>
                <a:solidFill>
                  <a:srgbClr val="006600"/>
                </a:solidFill>
                <a:latin typeface="Nadianne" panose="03020902050305070206" pitchFamily="66" charset="0"/>
                <a:cs typeface="Arial" charset="0"/>
              </a:rPr>
              <a:t>a su tamaño y ubicación, el castillo ha sido una característica dominante de la ciudad durante siglos. Su ubicación ofrece excelentes vistas de Bratislava.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411219779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Le château de Bratislava  </a:t>
            </a:r>
            <a:r>
              <a:rPr lang="sk-SK" sz="2400" i="1" u="sng" smtClean="0">
                <a:ln w="9525">
                  <a:solidFill>
                    <a:prstClr val="white"/>
                  </a:solidFill>
                  <a:prstDash val="solid"/>
                </a:ln>
                <a:solidFill>
                  <a:srgbClr val="006600"/>
                </a:solidFill>
                <a:latin typeface="Nadianne" panose="03020902050305070206" pitchFamily="66" charset="0"/>
                <a:cs typeface="Arial" charset="0"/>
              </a:rPr>
              <a:t>/  Slovaquie</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rgbClr val="006600"/>
                </a:solidFill>
                <a:latin typeface="Nadianne" panose="03020902050305070206" pitchFamily="66" charset="0"/>
                <a:cs typeface="Arial" charset="0"/>
              </a:rPr>
              <a:t>M</a:t>
            </a:r>
            <a:r>
              <a:rPr lang="sk-SK" sz="1400" i="1" smtClean="0">
                <a:ln w="9525">
                  <a:noFill/>
                  <a:prstDash val="solid"/>
                </a:ln>
                <a:solidFill>
                  <a:srgbClr val="006600"/>
                </a:solidFill>
                <a:latin typeface="Nadianne" panose="03020902050305070206" pitchFamily="66" charset="0"/>
                <a:cs typeface="Arial" charset="0"/>
              </a:rPr>
              <a:t>usique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Images :		privés</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Arrange par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Année :		2015</a:t>
            </a:r>
          </a:p>
        </p:txBody>
      </p:sp>
      <p:sp>
        <p:nvSpPr>
          <p:cNvPr id="6" name="BlokTextu 5"/>
          <p:cNvSpPr txBox="1"/>
          <p:nvPr/>
        </p:nvSpPr>
        <p:spPr>
          <a:xfrm>
            <a:off x="6876256" y="4437112"/>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fr-FR" sz="1700" i="1" smtClean="0">
                <a:ln w="9525">
                  <a:noFill/>
                  <a:prstDash val="solid"/>
                </a:ln>
                <a:solidFill>
                  <a:srgbClr val="006600"/>
                </a:solidFill>
                <a:latin typeface="Nadianne" panose="03020902050305070206" pitchFamily="66" charset="0"/>
                <a:cs typeface="Arial" charset="0"/>
              </a:rPr>
              <a:t>Le </a:t>
            </a:r>
            <a:r>
              <a:rPr lang="fr-FR" sz="1700" i="1">
                <a:ln w="9525">
                  <a:noFill/>
                  <a:prstDash val="solid"/>
                </a:ln>
                <a:solidFill>
                  <a:srgbClr val="006600"/>
                </a:solidFill>
                <a:latin typeface="Nadianne" panose="03020902050305070206" pitchFamily="66" charset="0"/>
                <a:cs typeface="Arial" charset="0"/>
              </a:rPr>
              <a:t>château de Bratislava est situé sur une colline des Petits Carpates surplombant le fleuve Danube. </a:t>
            </a:r>
            <a:r>
              <a:rPr lang="fr-FR" sz="1700" i="1" smtClean="0">
                <a:ln w="9525">
                  <a:noFill/>
                  <a:prstDash val="solid"/>
                </a:ln>
                <a:solidFill>
                  <a:srgbClr val="006600"/>
                </a:solidFill>
                <a:latin typeface="Nadianne" panose="03020902050305070206" pitchFamily="66" charset="0"/>
                <a:cs typeface="Arial" charset="0"/>
              </a:rPr>
              <a:t>La </a:t>
            </a:r>
            <a:r>
              <a:rPr lang="fr-FR" sz="1700" i="1">
                <a:ln w="9525">
                  <a:noFill/>
                  <a:prstDash val="solid"/>
                </a:ln>
                <a:solidFill>
                  <a:srgbClr val="006600"/>
                </a:solidFill>
                <a:latin typeface="Nadianne" panose="03020902050305070206" pitchFamily="66" charset="0"/>
                <a:cs typeface="Arial" charset="0"/>
              </a:rPr>
              <a:t>colline fut habitée depuis milliers d’années, notamment du fait de sa position centrale et stratégique en Europe.</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fr-FR" sz="1700" i="1" smtClean="0">
                <a:ln w="9525">
                  <a:noFill/>
                  <a:prstDash val="solid"/>
                </a:ln>
                <a:solidFill>
                  <a:srgbClr val="006600"/>
                </a:solidFill>
                <a:latin typeface="Nadianne" panose="03020902050305070206" pitchFamily="66" charset="0"/>
                <a:cs typeface="Arial" charset="0"/>
              </a:rPr>
              <a:t>Plusieurs </a:t>
            </a:r>
            <a:r>
              <a:rPr lang="fr-FR" sz="1700" i="1">
                <a:ln w="9525">
                  <a:noFill/>
                  <a:prstDash val="solid"/>
                </a:ln>
                <a:solidFill>
                  <a:srgbClr val="006600"/>
                </a:solidFill>
                <a:latin typeface="Nadianne" panose="03020902050305070206" pitchFamily="66" charset="0"/>
                <a:cs typeface="Arial" charset="0"/>
              </a:rPr>
              <a:t>légendes sont liées à l’histoire du château. La construction du château en pierre commençait  au 10ème siècle.</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fr-FR" sz="1700" i="1" smtClean="0">
                <a:ln w="9525">
                  <a:noFill/>
                  <a:prstDash val="solid"/>
                </a:ln>
                <a:solidFill>
                  <a:srgbClr val="006600"/>
                </a:solidFill>
                <a:latin typeface="Nadianne" panose="03020902050305070206" pitchFamily="66" charset="0"/>
                <a:cs typeface="Arial" charset="0"/>
              </a:rPr>
              <a:t>Il </a:t>
            </a:r>
            <a:r>
              <a:rPr lang="fr-FR" sz="1700" i="1">
                <a:ln w="9525">
                  <a:noFill/>
                  <a:prstDash val="solid"/>
                </a:ln>
                <a:solidFill>
                  <a:srgbClr val="006600"/>
                </a:solidFill>
                <a:latin typeface="Nadianne" panose="03020902050305070206" pitchFamily="66" charset="0"/>
                <a:cs typeface="Arial" charset="0"/>
              </a:rPr>
              <a:t>s’agit d’une construction massive avec quatre donjons. Une partie des murs extérieurs et des corridors intérieurs sont fragments des éléments de construction en styles gothique  et renaissance</a:t>
            </a:r>
            <a:r>
              <a:rPr lang="fr-FR" sz="1700" i="1" smtClean="0">
                <a:ln w="9525">
                  <a:noFill/>
                  <a:prstDash val="solid"/>
                </a:ln>
                <a:solidFill>
                  <a:srgbClr val="006600"/>
                </a:solidFill>
                <a:latin typeface="Nadianne" panose="03020902050305070206" pitchFamily="66" charset="0"/>
                <a:cs typeface="Arial" charset="0"/>
              </a:rPr>
              <a:t>.</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384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fr-FR" sz="1700" i="1" smtClean="0">
                <a:ln w="9525">
                  <a:noFill/>
                  <a:prstDash val="solid"/>
                </a:ln>
                <a:solidFill>
                  <a:srgbClr val="006600"/>
                </a:solidFill>
                <a:latin typeface="Nadianne" panose="03020902050305070206" pitchFamily="66" charset="0"/>
                <a:cs typeface="Arial" charset="0"/>
              </a:rPr>
              <a:t>Etant </a:t>
            </a:r>
            <a:r>
              <a:rPr lang="fr-FR" sz="1700" i="1">
                <a:ln w="9525">
                  <a:noFill/>
                  <a:prstDash val="solid"/>
                </a:ln>
                <a:solidFill>
                  <a:srgbClr val="006600"/>
                </a:solidFill>
                <a:latin typeface="Nadianne" panose="03020902050305070206" pitchFamily="66" charset="0"/>
                <a:cs typeface="Arial" charset="0"/>
              </a:rPr>
              <a:t>donné sa position et dimension, le château dominait la ville pour plusieurs siècles. Depuis le château, on dispose d'une excellente vue de Bratislava.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96337201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Burg Bratislava  </a:t>
            </a:r>
            <a:r>
              <a:rPr lang="sk-SK" sz="2400" i="1" u="sng" smtClean="0">
                <a:ln w="9525">
                  <a:solidFill>
                    <a:prstClr val="white"/>
                  </a:solidFill>
                  <a:prstDash val="solid"/>
                </a:ln>
                <a:solidFill>
                  <a:srgbClr val="006600"/>
                </a:solidFill>
                <a:latin typeface="Nadianne" panose="03020902050305070206" pitchFamily="66" charset="0"/>
                <a:cs typeface="Arial" charset="0"/>
              </a:rPr>
              <a:t>/  Slowakei</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Musik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Fotos :		private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Kompilierung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Jahr :		2015</a:t>
            </a:r>
          </a:p>
        </p:txBody>
      </p:sp>
      <p:sp>
        <p:nvSpPr>
          <p:cNvPr id="6" name="BlokTextu 5"/>
          <p:cNvSpPr txBox="1"/>
          <p:nvPr/>
        </p:nvSpPr>
        <p:spPr>
          <a:xfrm>
            <a:off x="6804248" y="4509013"/>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k-SK" sz="1700" i="1" smtClean="0">
                <a:ln w="9525">
                  <a:noFill/>
                  <a:prstDash val="solid"/>
                </a:ln>
                <a:solidFill>
                  <a:srgbClr val="006600"/>
                </a:solidFill>
                <a:latin typeface="Nadianne" panose="03020902050305070206" pitchFamily="66" charset="0"/>
                <a:cs typeface="Arial" charset="0"/>
              </a:rPr>
              <a:t>  </a:t>
            </a:r>
            <a:r>
              <a:rPr lang="de-DE" sz="1700" i="1" smtClean="0">
                <a:ln w="9525">
                  <a:noFill/>
                  <a:prstDash val="solid"/>
                </a:ln>
                <a:solidFill>
                  <a:srgbClr val="006600"/>
                </a:solidFill>
                <a:latin typeface="Nadianne" panose="03020902050305070206" pitchFamily="66" charset="0"/>
                <a:cs typeface="Arial" charset="0"/>
              </a:rPr>
              <a:t>Die </a:t>
            </a:r>
            <a:r>
              <a:rPr lang="de-DE" sz="1700" i="1">
                <a:ln w="9525">
                  <a:noFill/>
                  <a:prstDash val="solid"/>
                </a:ln>
                <a:solidFill>
                  <a:srgbClr val="006600"/>
                </a:solidFill>
                <a:latin typeface="Nadianne" panose="03020902050305070206" pitchFamily="66" charset="0"/>
                <a:cs typeface="Arial" charset="0"/>
              </a:rPr>
              <a:t>Burg Bratislava (früher Preßburg) steht auf einem isolierten Felsen der Kleinen Karpaten unmittelbar über dem Fluss Donau. Der Burgfelsen ist ständig besiedelt seit vielen Jahrtausenden dank der strategischen Position im Zentrum Europas.</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de-DE" sz="1700" i="1" smtClean="0">
                <a:ln w="9525">
                  <a:noFill/>
                  <a:prstDash val="solid"/>
                </a:ln>
                <a:solidFill>
                  <a:srgbClr val="006600"/>
                </a:solidFill>
                <a:latin typeface="Nadianne" panose="03020902050305070206" pitchFamily="66" charset="0"/>
                <a:cs typeface="Arial" charset="0"/>
              </a:rPr>
              <a:t>Viele </a:t>
            </a:r>
            <a:r>
              <a:rPr lang="de-DE" sz="1700" i="1">
                <a:ln w="9525">
                  <a:noFill/>
                  <a:prstDash val="solid"/>
                </a:ln>
                <a:solidFill>
                  <a:srgbClr val="006600"/>
                </a:solidFill>
                <a:latin typeface="Nadianne" panose="03020902050305070206" pitchFamily="66" charset="0"/>
                <a:cs typeface="Arial" charset="0"/>
              </a:rPr>
              <a:t>Legenden verbinden sich mit der Burggeschichte. Der Aufbau der steinernen Burg begann im 10. Jahrhundert.</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de-DE" sz="1700" i="1" smtClean="0">
                <a:ln w="9525">
                  <a:noFill/>
                  <a:prstDash val="solid"/>
                </a:ln>
                <a:solidFill>
                  <a:srgbClr val="006600"/>
                </a:solidFill>
                <a:latin typeface="Nadianne" panose="03020902050305070206" pitchFamily="66" charset="0"/>
                <a:cs typeface="Arial" charset="0"/>
              </a:rPr>
              <a:t>Die </a:t>
            </a:r>
            <a:r>
              <a:rPr lang="de-DE" sz="1700" i="1">
                <a:ln w="9525">
                  <a:noFill/>
                  <a:prstDash val="solid"/>
                </a:ln>
                <a:solidFill>
                  <a:srgbClr val="006600"/>
                </a:solidFill>
                <a:latin typeface="Nadianne" panose="03020902050305070206" pitchFamily="66" charset="0"/>
                <a:cs typeface="Arial" charset="0"/>
              </a:rPr>
              <a:t>Burg ist ein massives rechteckiges Gebäude mit vier Ecktürmen. Ein Teil der Außenwände und  Seitengänge sind Fragmente alter Konstruktionselemente aus der Epoche der Gotik und der Renaissance.</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384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de-DE" sz="1700" i="1" smtClean="0">
                <a:ln w="9525">
                  <a:noFill/>
                  <a:prstDash val="solid"/>
                </a:ln>
                <a:solidFill>
                  <a:srgbClr val="006600"/>
                </a:solidFill>
                <a:latin typeface="Nadianne" panose="03020902050305070206" pitchFamily="66" charset="0"/>
                <a:cs typeface="Arial" charset="0"/>
              </a:rPr>
              <a:t>Dank </a:t>
            </a:r>
            <a:r>
              <a:rPr lang="de-DE" sz="1700" i="1">
                <a:ln w="9525">
                  <a:noFill/>
                  <a:prstDash val="solid"/>
                </a:ln>
                <a:solidFill>
                  <a:srgbClr val="006600"/>
                </a:solidFill>
                <a:latin typeface="Nadianne" panose="03020902050305070206" pitchFamily="66" charset="0"/>
                <a:cs typeface="Arial" charset="0"/>
              </a:rPr>
              <a:t>ihrer Größe und der Lage war die Burg für mehrere Jahrhunderte das Hauptmerkmal der Stadt. Die Lage der Burg bringt exzellente Ansicht der Stadt Bratislava.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7" name="Obrázok 16">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37495982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7"/>
                                        </p:tgtEl>
                                        <p:attrNameLst>
                                          <p:attrName>style.visibility</p:attrName>
                                        </p:attrNameLst>
                                      </p:cBhvr>
                                      <p:to>
                                        <p:strVal val="visible"/>
                                      </p:to>
                                    </p:set>
                                    <p:anim calcmode="lin" valueType="num">
                                      <p:cBhvr>
                                        <p:cTn id="54" dur="1000" fill="hold"/>
                                        <p:tgtEl>
                                          <p:spTgt spid="17"/>
                                        </p:tgtEl>
                                        <p:attrNameLst>
                                          <p:attrName>ppt_w</p:attrName>
                                        </p:attrNameLst>
                                      </p:cBhvr>
                                      <p:tavLst>
                                        <p:tav tm="0">
                                          <p:val>
                                            <p:fltVal val="0"/>
                                          </p:val>
                                        </p:tav>
                                        <p:tav tm="100000">
                                          <p:val>
                                            <p:strVal val="#ppt_w"/>
                                          </p:val>
                                        </p:tav>
                                      </p:tavLst>
                                    </p:anim>
                                    <p:anim calcmode="lin" valueType="num">
                                      <p:cBhvr>
                                        <p:cTn id="55" dur="1000" fill="hold"/>
                                        <p:tgtEl>
                                          <p:spTgt spid="17"/>
                                        </p:tgtEl>
                                        <p:attrNameLst>
                                          <p:attrName>ppt_h</p:attrName>
                                        </p:attrNameLst>
                                      </p:cBhvr>
                                      <p:tavLst>
                                        <p:tav tm="0">
                                          <p:val>
                                            <p:fltVal val="0"/>
                                          </p:val>
                                        </p:tav>
                                        <p:tav tm="100000">
                                          <p:val>
                                            <p:strVal val="#ppt_h"/>
                                          </p:val>
                                        </p:tav>
                                      </p:tavLst>
                                    </p:anim>
                                    <p:animEffect transition="in" filter="fade">
                                      <p:cBhvr>
                                        <p:cTn id="56"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Castelo de Bratislava  </a:t>
            </a:r>
            <a:r>
              <a:rPr lang="sk-SK" sz="2400" i="1" u="sng" smtClean="0">
                <a:ln w="9525">
                  <a:solidFill>
                    <a:prstClr val="white"/>
                  </a:solidFill>
                  <a:prstDash val="solid"/>
                </a:ln>
                <a:solidFill>
                  <a:srgbClr val="006600"/>
                </a:solidFill>
                <a:latin typeface="Nadianne" panose="03020902050305070206" pitchFamily="66" charset="0"/>
                <a:cs typeface="Arial" charset="0"/>
              </a:rPr>
              <a:t>/  Eslováquia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Música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Organizado por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Ano :		2015</a:t>
            </a:r>
          </a:p>
        </p:txBody>
      </p:sp>
      <p:sp>
        <p:nvSpPr>
          <p:cNvPr id="6" name="BlokTextu 5"/>
          <p:cNvSpPr txBox="1"/>
          <p:nvPr/>
        </p:nvSpPr>
        <p:spPr>
          <a:xfrm>
            <a:off x="6948264" y="4201892"/>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t-BR" sz="1700" i="1" smtClean="0">
                <a:ln w="9525">
                  <a:noFill/>
                  <a:prstDash val="solid"/>
                </a:ln>
                <a:solidFill>
                  <a:srgbClr val="006600"/>
                </a:solidFill>
                <a:latin typeface="Nadianne" panose="03020902050305070206" pitchFamily="66" charset="0"/>
                <a:cs typeface="Arial" charset="0"/>
              </a:rPr>
              <a:t>O </a:t>
            </a:r>
            <a:r>
              <a:rPr lang="pt-BR" sz="1700" i="1">
                <a:ln w="9525">
                  <a:noFill/>
                  <a:prstDash val="solid"/>
                </a:ln>
                <a:solidFill>
                  <a:srgbClr val="006600"/>
                </a:solidFill>
                <a:latin typeface="Nadianne" panose="03020902050305070206" pitchFamily="66" charset="0"/>
                <a:cs typeface="Arial" charset="0"/>
              </a:rPr>
              <a:t>Castelo de Bratislava fica em uma colina rochosa isolada nos Pequenos Cárpatos, diretamente acima do rio Danúbio. A colina do castelo foi habitada por milhares de anos, graças à sua posição estratégica no centro da Europa.</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t-BR" sz="1700" i="1" smtClean="0">
                <a:ln w="9525">
                  <a:noFill/>
                  <a:prstDash val="solid"/>
                </a:ln>
                <a:solidFill>
                  <a:srgbClr val="006600"/>
                </a:solidFill>
                <a:latin typeface="Nadianne" panose="03020902050305070206" pitchFamily="66" charset="0"/>
                <a:cs typeface="Arial" charset="0"/>
              </a:rPr>
              <a:t>Muitas </a:t>
            </a:r>
            <a:r>
              <a:rPr lang="pt-BR" sz="1700" i="1">
                <a:ln w="9525">
                  <a:noFill/>
                  <a:prstDash val="solid"/>
                </a:ln>
                <a:solidFill>
                  <a:srgbClr val="006600"/>
                </a:solidFill>
                <a:latin typeface="Nadianne" panose="03020902050305070206" pitchFamily="66" charset="0"/>
                <a:cs typeface="Arial" charset="0"/>
              </a:rPr>
              <a:t>lendas são conectadas com a história do castelo. A construção de um novo castelo de pedra começou no século 10.</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t-BR" sz="1700" i="1" smtClean="0">
                <a:ln w="9525">
                  <a:noFill/>
                  <a:prstDash val="solid"/>
                </a:ln>
                <a:solidFill>
                  <a:srgbClr val="006600"/>
                </a:solidFill>
                <a:latin typeface="Nadianne" panose="03020902050305070206" pitchFamily="66" charset="0"/>
                <a:cs typeface="Arial" charset="0"/>
              </a:rPr>
              <a:t>O </a:t>
            </a:r>
            <a:r>
              <a:rPr lang="pt-BR" sz="1700" i="1">
                <a:ln w="9525">
                  <a:noFill/>
                  <a:prstDash val="solid"/>
                </a:ln>
                <a:solidFill>
                  <a:srgbClr val="006600"/>
                </a:solidFill>
                <a:latin typeface="Nadianne" panose="03020902050305070206" pitchFamily="66" charset="0"/>
                <a:cs typeface="Arial" charset="0"/>
              </a:rPr>
              <a:t>edifício retangular maciço tem quatro torres de canto. Parte das paredes exteriores e corredores internos são fragmentos do Gótico antigo e elementos de design Renascentista.</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13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t-BR" sz="1700" i="1" smtClean="0">
                <a:ln w="9525">
                  <a:noFill/>
                  <a:prstDash val="solid"/>
                </a:ln>
                <a:solidFill>
                  <a:srgbClr val="006600"/>
                </a:solidFill>
                <a:latin typeface="Nadianne" panose="03020902050305070206" pitchFamily="66" charset="0"/>
                <a:cs typeface="Arial" charset="0"/>
              </a:rPr>
              <a:t>Por </a:t>
            </a:r>
            <a:r>
              <a:rPr lang="pt-BR" sz="1700" i="1">
                <a:ln w="9525">
                  <a:noFill/>
                  <a:prstDash val="solid"/>
                </a:ln>
                <a:solidFill>
                  <a:srgbClr val="006600"/>
                </a:solidFill>
                <a:latin typeface="Nadianne" panose="03020902050305070206" pitchFamily="66" charset="0"/>
                <a:cs typeface="Arial" charset="0"/>
              </a:rPr>
              <a:t>causa de seu tamanho e localização, o Castelo tem sido uma característica dominante da cidade durante séculos. Sua localização oferece excelentes vistas de Bratislava.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28345971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Il castello di Bratislava  </a:t>
            </a:r>
            <a:r>
              <a:rPr lang="sk-SK" sz="2400" i="1" u="sng" smtClean="0">
                <a:ln w="9525">
                  <a:solidFill>
                    <a:prstClr val="white"/>
                  </a:solidFill>
                  <a:prstDash val="solid"/>
                </a:ln>
                <a:solidFill>
                  <a:srgbClr val="006600"/>
                </a:solidFill>
                <a:latin typeface="Nadianne" panose="03020902050305070206" pitchFamily="66" charset="0"/>
                <a:cs typeface="Arial" charset="0"/>
              </a:rPr>
              <a:t>/  Slovacchia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Música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 :		private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Selezione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Anno :		2015</a:t>
            </a:r>
          </a:p>
        </p:txBody>
      </p:sp>
      <p:sp>
        <p:nvSpPr>
          <p:cNvPr id="6" name="BlokTextu 5"/>
          <p:cNvSpPr txBox="1"/>
          <p:nvPr/>
        </p:nvSpPr>
        <p:spPr>
          <a:xfrm>
            <a:off x="7020272" y="4293058"/>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Il </a:t>
            </a:r>
            <a:r>
              <a:rPr lang="it-IT" sz="1700" i="1">
                <a:ln w="9525">
                  <a:noFill/>
                  <a:prstDash val="solid"/>
                </a:ln>
                <a:solidFill>
                  <a:srgbClr val="006600"/>
                </a:solidFill>
                <a:latin typeface="Nadianne" panose="03020902050305070206" pitchFamily="66" charset="0"/>
                <a:cs typeface="Arial" charset="0"/>
              </a:rPr>
              <a:t>castello di Bratislava si erge su una collina rocciosa isolata dei piccoli Carpazi direttamente sopra il fiume Danubio. La collina del castello è stata abitata per migliaia di anni grazie alla sua posizione strategica al centro dell'Europa.</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Molte </a:t>
            </a:r>
            <a:r>
              <a:rPr lang="it-IT" sz="1700" i="1">
                <a:ln w="9525">
                  <a:noFill/>
                  <a:prstDash val="solid"/>
                </a:ln>
                <a:solidFill>
                  <a:srgbClr val="006600"/>
                </a:solidFill>
                <a:latin typeface="Nadianne" panose="03020902050305070206" pitchFamily="66" charset="0"/>
                <a:cs typeface="Arial" charset="0"/>
              </a:rPr>
              <a:t>leggende sono collegati con la storia del castello. La costruzione di un nuovo castello in pietra risale al </a:t>
            </a:r>
            <a:r>
              <a:rPr lang="it-IT" sz="1700" i="1" smtClean="0">
                <a:ln w="9525">
                  <a:noFill/>
                  <a:prstDash val="solid"/>
                </a:ln>
                <a:solidFill>
                  <a:srgbClr val="006600"/>
                </a:solidFill>
                <a:latin typeface="Nadianne" panose="03020902050305070206" pitchFamily="66" charset="0"/>
                <a:cs typeface="Arial" charset="0"/>
              </a:rPr>
              <a:t>X</a:t>
            </a:r>
            <a:r>
              <a:rPr lang="sk-SK" sz="1700" i="1">
                <a:ln w="9525">
                  <a:noFill/>
                  <a:prstDash val="solid"/>
                </a:ln>
                <a:solidFill>
                  <a:srgbClr val="006600"/>
                </a:solidFill>
                <a:latin typeface="Nadianne" panose="03020902050305070206" pitchFamily="66" charset="0"/>
                <a:cs typeface="Arial" charset="0"/>
              </a:rPr>
              <a:t> </a:t>
            </a:r>
            <a:r>
              <a:rPr lang="sk-SK" sz="1700" i="1" baseline="30000" smtClean="0">
                <a:ln w="9525">
                  <a:noFill/>
                  <a:prstDash val="solid"/>
                </a:ln>
                <a:solidFill>
                  <a:srgbClr val="006600"/>
                </a:solidFill>
                <a:latin typeface="Nadianne" panose="03020902050305070206" pitchFamily="66" charset="0"/>
                <a:cs typeface="Arial" charset="0"/>
              </a:rPr>
              <a:t>0</a:t>
            </a:r>
            <a:r>
              <a:rPr lang="it-IT" sz="1700" i="1" smtClean="0">
                <a:ln w="9525">
                  <a:noFill/>
                  <a:prstDash val="solid"/>
                </a:ln>
                <a:solidFill>
                  <a:srgbClr val="006600"/>
                </a:solidFill>
                <a:latin typeface="Nadianne" panose="03020902050305070206" pitchFamily="66" charset="0"/>
                <a:cs typeface="Arial" charset="0"/>
              </a:rPr>
              <a:t> </a:t>
            </a:r>
            <a:r>
              <a:rPr lang="it-IT" sz="1700" i="1">
                <a:ln w="9525">
                  <a:noFill/>
                  <a:prstDash val="solid"/>
                </a:ln>
                <a:solidFill>
                  <a:srgbClr val="006600"/>
                </a:solidFill>
                <a:latin typeface="Nadianne" panose="03020902050305070206" pitchFamily="66" charset="0"/>
                <a:cs typeface="Arial" charset="0"/>
              </a:rPr>
              <a:t>secolo. </a:t>
            </a:r>
            <a:r>
              <a:rPr lang="it-IT" sz="1700" i="1" smtClean="0">
                <a:ln w="9525">
                  <a:noFill/>
                  <a:prstDash val="solid"/>
                </a:ln>
                <a:solidFill>
                  <a:srgbClr val="006600"/>
                </a:solidFill>
                <a:latin typeface="Nadianne" panose="03020902050305070206" pitchFamily="66" charset="0"/>
                <a:cs typeface="Arial" charset="0"/>
              </a:rPr>
              <a:t>Il </a:t>
            </a:r>
            <a:r>
              <a:rPr lang="it-IT" sz="1700" i="1">
                <a:ln w="9525">
                  <a:noFill/>
                  <a:prstDash val="solid"/>
                </a:ln>
                <a:solidFill>
                  <a:srgbClr val="006600"/>
                </a:solidFill>
                <a:latin typeface="Nadianne" panose="03020902050305070206" pitchFamily="66" charset="0"/>
                <a:cs typeface="Arial" charset="0"/>
              </a:rPr>
              <a:t>massiccio edificio rettangolare ha quattro torri angolari.</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628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Parte </a:t>
            </a:r>
            <a:r>
              <a:rPr lang="it-IT" sz="1700" i="1">
                <a:ln w="9525">
                  <a:noFill/>
                  <a:prstDash val="solid"/>
                </a:ln>
                <a:solidFill>
                  <a:srgbClr val="006600"/>
                </a:solidFill>
                <a:latin typeface="Nadianne" panose="03020902050305070206" pitchFamily="66" charset="0"/>
                <a:cs typeface="Arial" charset="0"/>
              </a:rPr>
              <a:t>delle pareti esterne e corridoi interni sono frammenti di vecchi elementi di design gotico e rinascimentale.</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13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A </a:t>
            </a:r>
            <a:r>
              <a:rPr lang="it-IT" sz="1700" i="1">
                <a:ln w="9525">
                  <a:noFill/>
                  <a:prstDash val="solid"/>
                </a:ln>
                <a:solidFill>
                  <a:srgbClr val="006600"/>
                </a:solidFill>
                <a:latin typeface="Nadianne" panose="03020902050305070206" pitchFamily="66" charset="0"/>
                <a:cs typeface="Arial" charset="0"/>
              </a:rPr>
              <a:t>causa delle sue dimensioni e posizione, il castello è stato una caratteristica dominante della città per secoli. La sua posizione offre una vista eccellente di Bratislava.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08046559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A pozsonyi vár  </a:t>
            </a:r>
            <a:r>
              <a:rPr lang="sk-SK" sz="2400" i="1" u="sng" smtClean="0">
                <a:ln w="9525">
                  <a:solidFill>
                    <a:prstClr val="white"/>
                  </a:solidFill>
                  <a:prstDash val="solid"/>
                </a:ln>
                <a:solidFill>
                  <a:srgbClr val="006600"/>
                </a:solidFill>
                <a:latin typeface="Nadianne" panose="03020902050305070206" pitchFamily="66" charset="0"/>
                <a:cs typeface="Arial" charset="0"/>
              </a:rPr>
              <a:t>/  Szlovákia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Zene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Fotók :		privát</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Összeállította: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Év :		2015</a:t>
            </a:r>
          </a:p>
        </p:txBody>
      </p:sp>
      <p:sp>
        <p:nvSpPr>
          <p:cNvPr id="6" name="BlokTextu 5"/>
          <p:cNvSpPr txBox="1"/>
          <p:nvPr/>
        </p:nvSpPr>
        <p:spPr>
          <a:xfrm>
            <a:off x="6804248" y="4357965"/>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hu-HU" sz="1700" i="1" smtClean="0">
                <a:ln w="9525">
                  <a:noFill/>
                  <a:prstDash val="solid"/>
                </a:ln>
                <a:solidFill>
                  <a:srgbClr val="006600"/>
                </a:solidFill>
                <a:latin typeface="Nadianne" panose="03020902050305070206" pitchFamily="66" charset="0"/>
                <a:cs typeface="Arial" charset="0"/>
              </a:rPr>
              <a:t>A </a:t>
            </a:r>
            <a:r>
              <a:rPr lang="hu-HU" sz="1700" i="1">
                <a:ln w="9525">
                  <a:noFill/>
                  <a:prstDash val="solid"/>
                </a:ln>
                <a:solidFill>
                  <a:srgbClr val="006600"/>
                </a:solidFill>
                <a:latin typeface="Nadianne" panose="03020902050305070206" pitchFamily="66" charset="0"/>
                <a:cs typeface="Arial" charset="0"/>
              </a:rPr>
              <a:t>pozsonyi vár a Kis Kárpátoknak egy elszigetelt sziklás hegyén található, közvetlenül a Duna ball partján. A várhegy évezredek óta lakott amit kitűnő stratégiai pozíciójának köszönhet - Európa szívében.</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hu-HU" sz="1700" i="1" smtClean="0">
                <a:ln w="9525">
                  <a:noFill/>
                  <a:prstDash val="solid"/>
                </a:ln>
                <a:solidFill>
                  <a:srgbClr val="006600"/>
                </a:solidFill>
                <a:latin typeface="Nadianne" panose="03020902050305070206" pitchFamily="66" charset="0"/>
                <a:cs typeface="Arial" charset="0"/>
              </a:rPr>
              <a:t>Sok </a:t>
            </a:r>
            <a:r>
              <a:rPr lang="hu-HU" sz="1700" i="1">
                <a:ln w="9525">
                  <a:noFill/>
                  <a:prstDash val="solid"/>
                </a:ln>
                <a:solidFill>
                  <a:srgbClr val="006600"/>
                </a:solidFill>
                <a:latin typeface="Nadianne" panose="03020902050305070206" pitchFamily="66" charset="0"/>
                <a:cs typeface="Arial" charset="0"/>
              </a:rPr>
              <a:t>legenda kapcsolódik a vár történetéhez. Az új kő vár építése a X. században kezdődött el.</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hu-HU" sz="1700" i="1" smtClean="0">
                <a:ln w="9525">
                  <a:noFill/>
                  <a:prstDash val="solid"/>
                </a:ln>
                <a:solidFill>
                  <a:srgbClr val="006600"/>
                </a:solidFill>
                <a:latin typeface="Nadianne" panose="03020902050305070206" pitchFamily="66" charset="0"/>
                <a:cs typeface="Arial" charset="0"/>
              </a:rPr>
              <a:t>A </a:t>
            </a:r>
            <a:r>
              <a:rPr lang="hu-HU" sz="1700" i="1">
                <a:ln w="9525">
                  <a:noFill/>
                  <a:prstDash val="solid"/>
                </a:ln>
                <a:solidFill>
                  <a:srgbClr val="006600"/>
                </a:solidFill>
                <a:latin typeface="Nadianne" panose="03020902050305070206" pitchFamily="66" charset="0"/>
                <a:cs typeface="Arial" charset="0"/>
              </a:rPr>
              <a:t>vár egy hatalmas négy saroktornyos téglalap alakú épület. A külső falak és belső folyosók a régi gótikus és reneszánsz építőelemek egyes töredékeit foglalják magukba.</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13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hu-HU" sz="1700" i="1" smtClean="0">
                <a:ln w="9525">
                  <a:noFill/>
                  <a:prstDash val="solid"/>
                </a:ln>
                <a:solidFill>
                  <a:srgbClr val="006600"/>
                </a:solidFill>
                <a:latin typeface="Nadianne" panose="03020902050305070206" pitchFamily="66" charset="0"/>
                <a:cs typeface="Arial" charset="0"/>
              </a:rPr>
              <a:t>Méreteiből </a:t>
            </a:r>
            <a:r>
              <a:rPr lang="hu-HU" sz="1700" i="1">
                <a:ln w="9525">
                  <a:noFill/>
                  <a:prstDash val="solid"/>
                </a:ln>
                <a:solidFill>
                  <a:srgbClr val="006600"/>
                </a:solidFill>
                <a:latin typeface="Nadianne" panose="03020902050305070206" pitchFamily="66" charset="0"/>
                <a:cs typeface="Arial" charset="0"/>
              </a:rPr>
              <a:t>és </a:t>
            </a:r>
            <a:r>
              <a:rPr lang="hu-HU" sz="1700" i="1" smtClean="0">
                <a:ln w="9525">
                  <a:noFill/>
                  <a:prstDash val="solid"/>
                </a:ln>
                <a:solidFill>
                  <a:srgbClr val="006600"/>
                </a:solidFill>
                <a:latin typeface="Nadianne" panose="03020902050305070206" pitchFamily="66" charset="0"/>
                <a:cs typeface="Arial" charset="0"/>
              </a:rPr>
              <a:t>elhelyezéséből </a:t>
            </a:r>
            <a:r>
              <a:rPr lang="hu-HU" sz="1700" i="1">
                <a:ln w="9525">
                  <a:noFill/>
                  <a:prstDash val="solid"/>
                </a:ln>
                <a:solidFill>
                  <a:srgbClr val="006600"/>
                </a:solidFill>
                <a:latin typeface="Nadianne" panose="03020902050305070206" pitchFamily="66" charset="0"/>
                <a:cs typeface="Arial" charset="0"/>
              </a:rPr>
              <a:t>kifolyólag a vár Pozsony domináns eleme volt évszázadokon keresztül. A várból kiváló kilátás nyílik az egész városra.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44359830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0">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el-GR" sz="2400" b="1" i="1" u="sng">
                <a:ln w="9525">
                  <a:solidFill>
                    <a:schemeClr val="accent3">
                      <a:lumMod val="75000"/>
                    </a:schemeClr>
                  </a:solidFill>
                  <a:prstDash val="solid"/>
                </a:ln>
                <a:solidFill>
                  <a:srgbClr val="006600"/>
                </a:solidFill>
                <a:latin typeface="Nadianne" panose="03020902050305070206" pitchFamily="66" charset="0"/>
                <a:cs typeface="Arial" charset="0"/>
              </a:rPr>
              <a:t>Κάστρο της Μπρατισλάβα</a:t>
            </a:r>
            <a:r>
              <a:rPr lang="sk-SK" sz="2400" i="1" u="sng" smtClean="0">
                <a:ln w="9525">
                  <a:solidFill>
                    <a:schemeClr val="accent3">
                      <a:lumMod val="75000"/>
                    </a:schemeClr>
                  </a:solidFill>
                  <a:prstDash val="solid"/>
                </a:ln>
                <a:solidFill>
                  <a:srgbClr val="006600"/>
                </a:solidFill>
                <a:latin typeface="Nadianne" panose="03020902050305070206" pitchFamily="66" charset="0"/>
                <a:cs typeface="Arial" charset="0"/>
              </a:rPr>
              <a:t>  /  </a:t>
            </a:r>
            <a:r>
              <a:rPr lang="el-GR" sz="2400" b="1" i="1" u="sng" smtClean="0">
                <a:ln w="9525">
                  <a:solidFill>
                    <a:schemeClr val="accent3">
                      <a:lumMod val="75000"/>
                    </a:schemeClr>
                  </a:solidFill>
                  <a:prstDash val="solid"/>
                </a:ln>
                <a:solidFill>
                  <a:srgbClr val="006600"/>
                </a:solidFill>
                <a:latin typeface="Nadianne" panose="03020902050305070206" pitchFamily="66" charset="0"/>
                <a:cs typeface="Arial" charset="0"/>
              </a:rPr>
              <a:t>Σλοβακίας</a:t>
            </a:r>
            <a:endParaRPr lang="sk-SK" sz="2400" b="1" i="1" u="sng">
              <a:ln w="9525">
                <a:solidFill>
                  <a:schemeClr val="accent3">
                    <a:lumMod val="75000"/>
                  </a:schemeClr>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6048244"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el-GR" sz="1400" b="1" i="1" smtClean="0">
                <a:ln w="9525">
                  <a:solidFill>
                    <a:srgbClr val="006600"/>
                  </a:solidFill>
                  <a:prstDash val="solid"/>
                </a:ln>
                <a:solidFill>
                  <a:srgbClr val="006600"/>
                </a:solidFill>
                <a:latin typeface="Nadianne" panose="03020902050305070206" pitchFamily="66" charset="0"/>
                <a:cs typeface="Arial" charset="0"/>
              </a:rPr>
              <a:t>Μουσική</a:t>
            </a:r>
            <a:r>
              <a:rPr lang="sk-SK" sz="1400" i="1" smtClean="0">
                <a:ln w="9525">
                  <a:noFill/>
                  <a:prstDash val="solid"/>
                </a:ln>
                <a:solidFill>
                  <a:srgbClr val="006600"/>
                </a:solidFill>
                <a:latin typeface="Nadianne" panose="03020902050305070206" pitchFamily="66" charset="0"/>
                <a:cs typeface="Arial" charset="0"/>
              </a:rPr>
              <a:t>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el-GR" sz="1400" b="1" i="1" smtClean="0">
                <a:ln w="9525">
                  <a:solidFill>
                    <a:srgbClr val="006600"/>
                  </a:solidFill>
                  <a:prstDash val="solid"/>
                </a:ln>
                <a:solidFill>
                  <a:srgbClr val="006600"/>
                </a:solidFill>
                <a:latin typeface="Nadianne" panose="03020902050305070206" pitchFamily="66" charset="0"/>
                <a:cs typeface="Arial" charset="0"/>
              </a:rPr>
              <a:t>Φωτογραφίες</a:t>
            </a:r>
            <a:r>
              <a:rPr lang="sk-SK" sz="1400" i="1" smtClean="0">
                <a:ln w="9525">
                  <a:noFill/>
                  <a:prstDash val="solid"/>
                </a:ln>
                <a:solidFill>
                  <a:srgbClr val="006600"/>
                </a:solidFill>
                <a:latin typeface="Nadianne" panose="03020902050305070206" pitchFamily="66" charset="0"/>
                <a:cs typeface="Arial" charset="0"/>
              </a:rPr>
              <a:t> :		</a:t>
            </a:r>
            <a:r>
              <a:rPr lang="el-GR" sz="1400" b="1" i="1" smtClean="0">
                <a:ln w="9525">
                  <a:solidFill>
                    <a:srgbClr val="006600"/>
                  </a:solidFill>
                  <a:prstDash val="solid"/>
                </a:ln>
                <a:solidFill>
                  <a:srgbClr val="006600"/>
                </a:solidFill>
                <a:latin typeface="Nadianne" panose="03020902050305070206" pitchFamily="66" charset="0"/>
                <a:cs typeface="Arial" charset="0"/>
              </a:rPr>
              <a:t>ιδιωτικές</a:t>
            </a:r>
            <a:endParaRPr lang="sk-SK" sz="1400" b="1" i="1" smtClean="0">
              <a:ln w="9525">
                <a:solidFill>
                  <a:srgbClr val="006600"/>
                </a:solid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el-GR" sz="1400" b="1" i="1" smtClean="0">
                <a:ln w="9525">
                  <a:solidFill>
                    <a:srgbClr val="006600"/>
                  </a:solidFill>
                  <a:prstDash val="solid"/>
                </a:ln>
                <a:solidFill>
                  <a:srgbClr val="006600"/>
                </a:solidFill>
                <a:latin typeface="Nadianne" panose="03020902050305070206" pitchFamily="66" charset="0"/>
                <a:cs typeface="Arial" charset="0"/>
              </a:rPr>
              <a:t>Ηλεκτρονική </a:t>
            </a:r>
            <a:r>
              <a:rPr lang="el-GR" sz="1400" b="1" i="1">
                <a:ln w="9525">
                  <a:solidFill>
                    <a:srgbClr val="006600"/>
                  </a:solidFill>
                  <a:prstDash val="solid"/>
                </a:ln>
                <a:solidFill>
                  <a:srgbClr val="006600"/>
                </a:solidFill>
                <a:latin typeface="Nadianne" panose="03020902050305070206" pitchFamily="66" charset="0"/>
                <a:cs typeface="Arial" charset="0"/>
              </a:rPr>
              <a:t>Διεύθυνση</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sk-SK" sz="1400" i="1" smtClean="0">
                <a:ln w="9525">
                  <a:noFill/>
                  <a:prstDash val="solid"/>
                </a:ln>
                <a:solidFill>
                  <a:srgbClr val="006600"/>
                </a:solidFill>
                <a:latin typeface="Nadianne" panose="03020902050305070206" pitchFamily="66" charset="0"/>
                <a:cs typeface="Arial" charset="0"/>
              </a:rPr>
              <a:t>: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el-GR" sz="1400" b="1" i="1" smtClean="0">
                <a:ln w="9525">
                  <a:solidFill>
                    <a:srgbClr val="006600"/>
                  </a:solidFill>
                  <a:prstDash val="solid"/>
                </a:ln>
                <a:solidFill>
                  <a:srgbClr val="006600"/>
                </a:solidFill>
                <a:latin typeface="Nadianne" panose="03020902050305070206" pitchFamily="66" charset="0"/>
                <a:cs typeface="Arial" charset="0"/>
              </a:rPr>
              <a:t>Συλλογή</a:t>
            </a:r>
            <a:r>
              <a:rPr lang="sk-SK" sz="1400" i="1" smtClean="0">
                <a:ln w="9525">
                  <a:noFill/>
                  <a:prstDash val="solid"/>
                </a:ln>
                <a:solidFill>
                  <a:srgbClr val="006600"/>
                </a:solidFill>
                <a:latin typeface="Nadianne" panose="03020902050305070206" pitchFamily="66" charset="0"/>
                <a:cs typeface="Arial" charset="0"/>
              </a:rPr>
              <a:t> :			Steve</a:t>
            </a:r>
          </a:p>
          <a:p>
            <a:pPr algn="just" fontAlgn="base">
              <a:spcBef>
                <a:spcPct val="0"/>
              </a:spcBef>
              <a:spcAft>
                <a:spcPct val="0"/>
              </a:spcAft>
              <a:defRPr/>
            </a:pPr>
            <a:r>
              <a:rPr lang="el-GR" sz="1400" b="1" i="1">
                <a:ln w="9525">
                  <a:solidFill>
                    <a:srgbClr val="006600"/>
                  </a:solidFill>
                  <a:prstDash val="solid"/>
                </a:ln>
                <a:solidFill>
                  <a:srgbClr val="006600"/>
                </a:solidFill>
                <a:latin typeface="Nadianne" panose="03020902050305070206" pitchFamily="66" charset="0"/>
                <a:cs typeface="Arial" charset="0"/>
              </a:rPr>
              <a:t>Έτος</a:t>
            </a:r>
            <a:r>
              <a:rPr lang="sk-SK" sz="1400" i="1" smtClean="0">
                <a:ln w="9525">
                  <a:noFill/>
                  <a:prstDash val="solid"/>
                </a:ln>
                <a:solidFill>
                  <a:srgbClr val="006600"/>
                </a:solidFill>
                <a:latin typeface="Nadianne" panose="03020902050305070206" pitchFamily="66" charset="0"/>
                <a:cs typeface="Arial" charset="0"/>
              </a:rPr>
              <a:t> :			2015</a:t>
            </a:r>
          </a:p>
        </p:txBody>
      </p:sp>
      <p:sp>
        <p:nvSpPr>
          <p:cNvPr id="6" name="BlokTextu 5"/>
          <p:cNvSpPr txBox="1"/>
          <p:nvPr/>
        </p:nvSpPr>
        <p:spPr>
          <a:xfrm>
            <a:off x="7020272" y="3931106"/>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35394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Τ</a:t>
            </a:r>
            <a:r>
              <a:rPr lang="sk-SK" sz="1700" i="1" smtClean="0">
                <a:ln w="9525">
                  <a:noFill/>
                  <a:prstDash val="solid"/>
                </a:ln>
                <a:solidFill>
                  <a:srgbClr val="006600"/>
                </a:solidFill>
                <a:latin typeface="Nadianne" panose="03020902050305070206" pitchFamily="66" charset="0"/>
                <a:cs typeface="Arial" charset="0"/>
              </a:rPr>
              <a:t>.</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56000"/>
            <a:ext cx="7848600" cy="35394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Τ</a:t>
            </a:r>
            <a:r>
              <a:rPr lang="sk-SK" sz="1700" i="1" smtClean="0">
                <a:ln w="9525">
                  <a:noFill/>
                  <a:prstDash val="solid"/>
                </a:ln>
                <a:solidFill>
                  <a:srgbClr val="006600"/>
                </a:solidFill>
                <a:latin typeface="Nadianne" panose="03020902050305070206" pitchFamily="66" charset="0"/>
                <a:cs typeface="Arial" charset="0"/>
              </a:rPr>
              <a:t>.</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48000"/>
            <a:ext cx="7848600" cy="35394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Λ</a:t>
            </a:r>
            <a:r>
              <a:rPr lang="sk-SK" sz="1700" b="1" i="1" smtClean="0">
                <a:ln w="9525">
                  <a:solidFill>
                    <a:schemeClr val="accent3">
                      <a:lumMod val="75000"/>
                    </a:schemeClr>
                  </a:solidFill>
                  <a:prstDash val="solid"/>
                </a:ln>
                <a:solidFill>
                  <a:srgbClr val="006600"/>
                </a:solidFill>
                <a:latin typeface="Nadianne" panose="03020902050305070206" pitchFamily="66" charset="0"/>
                <a:cs typeface="Arial" charset="0"/>
              </a:rPr>
              <a:t>.</a:t>
            </a:r>
            <a:endParaRPr lang="sk-SK" sz="1700" b="1" i="1">
              <a:ln w="9525">
                <a:solidFill>
                  <a:schemeClr val="accent3">
                    <a:lumMod val="75000"/>
                  </a:schemeClr>
                </a:solid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988000"/>
            <a:ext cx="7848600" cy="35394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Τ</a:t>
            </a:r>
            <a:r>
              <a:rPr lang="sk-SK" sz="1700" i="1" smtClean="0">
                <a:ln w="9525">
                  <a:noFill/>
                  <a:prstDash val="solid"/>
                </a:ln>
                <a:solidFill>
                  <a:srgbClr val="006600"/>
                </a:solidFill>
                <a:latin typeface="Nadianne" panose="03020902050305070206" pitchFamily="66" charset="0"/>
                <a:cs typeface="Arial" charset="0"/>
              </a:rPr>
              <a:t>.</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52120"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278580759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vi-VN" sz="2400" i="1" u="sng">
                <a:ln w="9525">
                  <a:solidFill>
                    <a:prstClr val="white"/>
                  </a:solidFill>
                  <a:prstDash val="solid"/>
                </a:ln>
                <a:solidFill>
                  <a:srgbClr val="006600"/>
                </a:solidFill>
                <a:latin typeface="Nadianne" panose="03020902050305070206" pitchFamily="66" charset="0"/>
                <a:cs typeface="Arial" charset="0"/>
              </a:rPr>
              <a:t>Castelul Bratislava</a:t>
            </a:r>
            <a:r>
              <a:rPr lang="sk-SK" sz="2400" i="1" u="sng" smtClean="0">
                <a:ln w="9525">
                  <a:solidFill>
                    <a:prstClr val="white"/>
                  </a:solidFill>
                  <a:prstDash val="solid"/>
                </a:ln>
                <a:solidFill>
                  <a:srgbClr val="006600"/>
                </a:solidFill>
                <a:latin typeface="Nadianne" panose="03020902050305070206" pitchFamily="66" charset="0"/>
                <a:cs typeface="Arial" charset="0"/>
              </a:rPr>
              <a:t>  /  Slovacia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Muzica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Fotografii :	personale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Montaj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Data :		2015</a:t>
            </a:r>
          </a:p>
        </p:txBody>
      </p:sp>
      <p:sp>
        <p:nvSpPr>
          <p:cNvPr id="6" name="BlokTextu 5"/>
          <p:cNvSpPr txBox="1"/>
          <p:nvPr/>
        </p:nvSpPr>
        <p:spPr>
          <a:xfrm>
            <a:off x="7020272" y="4077072"/>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vi-VN" sz="1700" i="1" smtClean="0">
                <a:ln w="9525">
                  <a:noFill/>
                  <a:prstDash val="solid"/>
                </a:ln>
                <a:solidFill>
                  <a:srgbClr val="006600"/>
                </a:solidFill>
                <a:latin typeface="Nadianne" panose="03020902050305070206" pitchFamily="66" charset="0"/>
                <a:cs typeface="Arial" charset="0"/>
              </a:rPr>
              <a:t>Castelul </a:t>
            </a:r>
            <a:r>
              <a:rPr lang="vi-VN" sz="1700" i="1">
                <a:ln w="9525">
                  <a:noFill/>
                  <a:prstDash val="solid"/>
                </a:ln>
                <a:solidFill>
                  <a:srgbClr val="006600"/>
                </a:solidFill>
                <a:latin typeface="Nadianne" panose="03020902050305070206" pitchFamily="66" charset="0"/>
                <a:cs typeface="Arial" charset="0"/>
              </a:rPr>
              <a:t>Bratislava se află pe un deal stâncos izolat din </a:t>
            </a:r>
            <a:r>
              <a:rPr lang="vi-VN" sz="1700" i="1" smtClean="0">
                <a:ln w="9525">
                  <a:noFill/>
                  <a:prstDash val="solid"/>
                </a:ln>
                <a:solidFill>
                  <a:srgbClr val="006600"/>
                </a:solidFill>
                <a:latin typeface="Nadianne" panose="03020902050305070206" pitchFamily="66" charset="0"/>
                <a:cs typeface="Arial" charset="0"/>
              </a:rPr>
              <a:t>Carpaţii </a:t>
            </a:r>
            <a:r>
              <a:rPr lang="vi-VN" sz="1700" i="1">
                <a:ln w="9525">
                  <a:noFill/>
                  <a:prstDash val="solid"/>
                </a:ln>
                <a:solidFill>
                  <a:srgbClr val="006600"/>
                </a:solidFill>
                <a:latin typeface="Nadianne" panose="03020902050305070206" pitchFamily="66" charset="0"/>
                <a:cs typeface="Arial" charset="0"/>
              </a:rPr>
              <a:t>Mici, în preajma Dunării. Datorită </a:t>
            </a:r>
            <a:r>
              <a:rPr lang="vi-VN" sz="1700" i="1" smtClean="0">
                <a:ln w="9525">
                  <a:noFill/>
                  <a:prstDash val="solid"/>
                </a:ln>
                <a:solidFill>
                  <a:srgbClr val="006600"/>
                </a:solidFill>
                <a:latin typeface="Nadianne" panose="03020902050305070206" pitchFamily="66" charset="0"/>
                <a:cs typeface="Arial" charset="0"/>
              </a:rPr>
              <a:t>poziţiei </a:t>
            </a:r>
            <a:r>
              <a:rPr lang="vi-VN" sz="1700" i="1">
                <a:ln w="9525">
                  <a:noFill/>
                  <a:prstDash val="solid"/>
                </a:ln>
                <a:solidFill>
                  <a:srgbClr val="006600"/>
                </a:solidFill>
                <a:latin typeface="Nadianne" panose="03020902050305070206" pitchFamily="66" charset="0"/>
                <a:cs typeface="Arial" charset="0"/>
              </a:rPr>
              <a:t>sale strategice în centrul Europei, dealul a fost locuit de mii de ani.</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vi-VN" sz="1700" i="1" smtClean="0">
                <a:ln w="9525">
                  <a:noFill/>
                  <a:prstDash val="solid"/>
                </a:ln>
                <a:solidFill>
                  <a:srgbClr val="006600"/>
                </a:solidFill>
                <a:latin typeface="Nadianne" panose="03020902050305070206" pitchFamily="66" charset="0"/>
                <a:cs typeface="Arial" charset="0"/>
              </a:rPr>
              <a:t>Multe </a:t>
            </a:r>
            <a:r>
              <a:rPr lang="vi-VN" sz="1700" i="1">
                <a:ln w="9525">
                  <a:noFill/>
                  <a:prstDash val="solid"/>
                </a:ln>
                <a:solidFill>
                  <a:srgbClr val="006600"/>
                </a:solidFill>
                <a:latin typeface="Nadianne" panose="03020902050305070206" pitchFamily="66" charset="0"/>
                <a:cs typeface="Arial" charset="0"/>
              </a:rPr>
              <a:t>legende sunt legate de istoria Castelului, a cărui construcţie de piatră, cu patru turnuri de colţ, a început în secolul al 10-lea</a:t>
            </a:r>
            <a:r>
              <a:rPr lang="vi-VN" sz="1700" i="1" smtClean="0">
                <a:ln w="9525">
                  <a:noFill/>
                  <a:prstDash val="solid"/>
                </a:ln>
                <a:solidFill>
                  <a:srgbClr val="006600"/>
                </a:solidFill>
                <a:latin typeface="Nadianne" panose="03020902050305070206" pitchFamily="66" charset="0"/>
                <a:cs typeface="Arial" charset="0"/>
              </a:rPr>
              <a:t>.</a:t>
            </a:r>
            <a:endParaRPr lang="vi-VN"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vi-VN" sz="1700" i="1" smtClean="0">
                <a:ln w="9525">
                  <a:noFill/>
                  <a:prstDash val="solid"/>
                </a:ln>
                <a:solidFill>
                  <a:srgbClr val="006600"/>
                </a:solidFill>
                <a:latin typeface="Nadianne" panose="03020902050305070206" pitchFamily="66" charset="0"/>
                <a:cs typeface="Arial" charset="0"/>
              </a:rPr>
              <a:t>O </a:t>
            </a:r>
            <a:r>
              <a:rPr lang="vi-VN" sz="1700" i="1">
                <a:ln w="9525">
                  <a:noFill/>
                  <a:prstDash val="solid"/>
                </a:ln>
                <a:solidFill>
                  <a:srgbClr val="006600"/>
                </a:solidFill>
                <a:latin typeface="Nadianne" panose="03020902050305070206" pitchFamily="66" charset="0"/>
                <a:cs typeface="Arial" charset="0"/>
              </a:rPr>
              <a:t>parte din zidurile exterioare </a:t>
            </a:r>
            <a:r>
              <a:rPr lang="vi-VN" sz="1700" i="1" smtClean="0">
                <a:ln w="9525">
                  <a:noFill/>
                  <a:prstDash val="solid"/>
                </a:ln>
                <a:solidFill>
                  <a:srgbClr val="006600"/>
                </a:solidFill>
                <a:latin typeface="Nadianne" panose="03020902050305070206" pitchFamily="66" charset="0"/>
                <a:cs typeface="Arial" charset="0"/>
              </a:rPr>
              <a:t>şi </a:t>
            </a:r>
            <a:r>
              <a:rPr lang="vi-VN" sz="1700" i="1">
                <a:ln w="9525">
                  <a:noFill/>
                  <a:prstDash val="solid"/>
                </a:ln>
                <a:solidFill>
                  <a:srgbClr val="006600"/>
                </a:solidFill>
                <a:latin typeface="Nadianne" panose="03020902050305070206" pitchFamily="66" charset="0"/>
                <a:cs typeface="Arial" charset="0"/>
              </a:rPr>
              <a:t>coridoarele interioare sunt decorate cu elemente gotice </a:t>
            </a:r>
            <a:r>
              <a:rPr lang="vi-VN" sz="1700" i="1" smtClean="0">
                <a:ln w="9525">
                  <a:noFill/>
                  <a:prstDash val="solid"/>
                </a:ln>
                <a:solidFill>
                  <a:srgbClr val="006600"/>
                </a:solidFill>
                <a:latin typeface="Nadianne" panose="03020902050305070206" pitchFamily="66" charset="0"/>
                <a:cs typeface="Arial" charset="0"/>
              </a:rPr>
              <a:t>şi </a:t>
            </a:r>
            <a:r>
              <a:rPr lang="vi-VN" sz="1700" i="1">
                <a:ln w="9525">
                  <a:noFill/>
                  <a:prstDash val="solid"/>
                </a:ln>
                <a:solidFill>
                  <a:srgbClr val="006600"/>
                </a:solidFill>
                <a:latin typeface="Nadianne" panose="03020902050305070206" pitchFamily="66" charset="0"/>
                <a:cs typeface="Arial" charset="0"/>
              </a:rPr>
              <a:t>renascentiste vechi</a:t>
            </a:r>
            <a:r>
              <a:rPr lang="vi-VN" sz="1700" i="1" smtClean="0">
                <a:ln w="9525">
                  <a:noFill/>
                  <a:prstDash val="solid"/>
                </a:ln>
                <a:solidFill>
                  <a:srgbClr val="006600"/>
                </a:solidFill>
                <a:latin typeface="Nadianne" panose="03020902050305070206" pitchFamily="66" charset="0"/>
                <a:cs typeface="Arial" charset="0"/>
              </a:rPr>
              <a:t>.</a:t>
            </a:r>
            <a:endParaRPr lang="vi-VN" sz="1700" i="1">
              <a:ln w="9525">
                <a:noFill/>
                <a:prstDash val="solid"/>
              </a:ln>
              <a:solidFill>
                <a:srgbClr val="006600"/>
              </a:solidFill>
              <a:latin typeface="Nadianne" panose="03020902050305070206" pitchFamily="66" charset="0"/>
              <a:cs typeface="Arial" charset="0"/>
            </a:endParaRPr>
          </a:p>
        </p:txBody>
      </p:sp>
      <p:pic>
        <p:nvPicPr>
          <p:cNvPr id="10" name="Obrázok 9" hidden="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5" name="Obrázok 14">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
        <p:nvSpPr>
          <p:cNvPr id="13" name="BlokTextu 12"/>
          <p:cNvSpPr txBox="1"/>
          <p:nvPr/>
        </p:nvSpPr>
        <p:spPr>
          <a:xfrm>
            <a:off x="720000" y="2916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vi-VN" sz="1700" i="1" smtClean="0">
                <a:ln w="9525">
                  <a:noFill/>
                  <a:prstDash val="solid"/>
                </a:ln>
                <a:solidFill>
                  <a:srgbClr val="006600"/>
                </a:solidFill>
                <a:latin typeface="Nadianne" panose="03020902050305070206" pitchFamily="66" charset="0"/>
                <a:cs typeface="Arial" charset="0"/>
              </a:rPr>
              <a:t>Din </a:t>
            </a:r>
            <a:r>
              <a:rPr lang="vi-VN" sz="1700" i="1">
                <a:ln w="9525">
                  <a:noFill/>
                  <a:prstDash val="solid"/>
                </a:ln>
                <a:solidFill>
                  <a:srgbClr val="006600"/>
                </a:solidFill>
                <a:latin typeface="Nadianne" panose="03020902050305070206" pitchFamily="66" charset="0"/>
                <a:cs typeface="Arial" charset="0"/>
              </a:rPr>
              <a:t>cauza dimensiunii </a:t>
            </a:r>
            <a:r>
              <a:rPr lang="vi-VN" sz="1700" i="1" smtClean="0">
                <a:ln w="9525">
                  <a:noFill/>
                  <a:prstDash val="solid"/>
                </a:ln>
                <a:solidFill>
                  <a:srgbClr val="006600"/>
                </a:solidFill>
                <a:latin typeface="Nadianne" panose="03020902050305070206" pitchFamily="66" charset="0"/>
                <a:cs typeface="Arial" charset="0"/>
              </a:rPr>
              <a:t>şi locaţiei </a:t>
            </a:r>
            <a:r>
              <a:rPr lang="vi-VN" sz="1700" i="1">
                <a:ln w="9525">
                  <a:noFill/>
                  <a:prstDash val="solid"/>
                </a:ln>
                <a:solidFill>
                  <a:srgbClr val="006600"/>
                </a:solidFill>
                <a:latin typeface="Nadianne" panose="03020902050305070206" pitchFamily="66" charset="0"/>
                <a:cs typeface="Arial" charset="0"/>
              </a:rPr>
              <a:t>sale, Castelul a fost şi a rămas un obiectiv dominant al </a:t>
            </a:r>
            <a:r>
              <a:rPr lang="vi-VN" sz="1700" i="1" smtClean="0">
                <a:ln w="9525">
                  <a:noFill/>
                  <a:prstDash val="solid"/>
                </a:ln>
                <a:solidFill>
                  <a:srgbClr val="006600"/>
                </a:solidFill>
                <a:latin typeface="Nadianne" panose="03020902050305070206" pitchFamily="66" charset="0"/>
                <a:cs typeface="Arial" charset="0"/>
              </a:rPr>
              <a:t>oraşului </a:t>
            </a:r>
            <a:r>
              <a:rPr lang="vi-VN" sz="1700" i="1">
                <a:ln w="9525">
                  <a:noFill/>
                  <a:prstDash val="solid"/>
                </a:ln>
                <a:solidFill>
                  <a:srgbClr val="006600"/>
                </a:solidFill>
                <a:latin typeface="Nadianne" panose="03020902050305070206" pitchFamily="66" charset="0"/>
                <a:cs typeface="Arial" charset="0"/>
              </a:rPr>
              <a:t>timp de secole, </a:t>
            </a:r>
            <a:r>
              <a:rPr lang="vi-VN" sz="1700" i="1" smtClean="0">
                <a:ln w="9525">
                  <a:noFill/>
                  <a:prstDash val="solid"/>
                </a:ln>
                <a:solidFill>
                  <a:srgbClr val="006600"/>
                </a:solidFill>
                <a:latin typeface="Nadianne" panose="03020902050305070206" pitchFamily="66" charset="0"/>
                <a:cs typeface="Arial" charset="0"/>
              </a:rPr>
              <a:t>poziţia </a:t>
            </a:r>
            <a:r>
              <a:rPr lang="vi-VN" sz="1700" i="1">
                <a:ln w="9525">
                  <a:noFill/>
                  <a:prstDash val="solid"/>
                </a:ln>
                <a:solidFill>
                  <a:srgbClr val="006600"/>
                </a:solidFill>
                <a:latin typeface="Nadianne" panose="03020902050305070206" pitchFamily="66" charset="0"/>
                <a:cs typeface="Arial" charset="0"/>
              </a:rPr>
              <a:t>sa oferind vederi panoramice excelente asupra oraşului Bratislava.</a:t>
            </a:r>
            <a:endParaRPr lang="sk-SK" sz="1700" i="1">
              <a:ln w="9525">
                <a:noFill/>
                <a:prstDash val="solid"/>
              </a:ln>
              <a:solidFill>
                <a:srgbClr val="006600"/>
              </a:solidFill>
              <a:latin typeface="Nadianne" panose="03020902050305070206" pitchFamily="66" charset="0"/>
              <a:cs typeface="Arial" charset="0"/>
            </a:endParaRPr>
          </a:p>
        </p:txBody>
      </p:sp>
    </p:spTree>
    <p:extLst>
      <p:ext uri="{BB962C8B-B14F-4D97-AF65-F5344CB8AC3E}">
        <p14:creationId xmlns:p14="http://schemas.microsoft.com/office/powerpoint/2010/main" val="417536346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5"/>
                                        </p:tgtEl>
                                        <p:attrNameLst>
                                          <p:attrName>style.visibility</p:attrName>
                                        </p:attrNameLst>
                                      </p:cBhvr>
                                      <p:to>
                                        <p:strVal val="visible"/>
                                      </p:to>
                                    </p:set>
                                    <p:anim calcmode="lin" valueType="num">
                                      <p:cBhvr>
                                        <p:cTn id="42" dur="2000" fill="hold"/>
                                        <p:tgtEl>
                                          <p:spTgt spid="15"/>
                                        </p:tgtEl>
                                        <p:attrNameLst>
                                          <p:attrName>ppt_w</p:attrName>
                                        </p:attrNameLst>
                                      </p:cBhvr>
                                      <p:tavLst>
                                        <p:tav tm="0">
                                          <p:val>
                                            <p:fltVal val="0"/>
                                          </p:val>
                                        </p:tav>
                                        <p:tav tm="100000">
                                          <p:val>
                                            <p:strVal val="#ppt_w"/>
                                          </p:val>
                                        </p:tav>
                                      </p:tavLst>
                                    </p:anim>
                                    <p:anim calcmode="lin" valueType="num">
                                      <p:cBhvr>
                                        <p:cTn id="43" dur="2000" fill="hold"/>
                                        <p:tgtEl>
                                          <p:spTgt spid="15"/>
                                        </p:tgtEl>
                                        <p:attrNameLst>
                                          <p:attrName>ppt_h</p:attrName>
                                        </p:attrNameLst>
                                      </p:cBhvr>
                                      <p:tavLst>
                                        <p:tav tm="0">
                                          <p:val>
                                            <p:fltVal val="0"/>
                                          </p:val>
                                        </p:tav>
                                        <p:tav tm="100000">
                                          <p:val>
                                            <p:strVal val="#ppt_h"/>
                                          </p:val>
                                        </p:tav>
                                      </p:tavLst>
                                    </p:anim>
                                    <p:animEffect transition="in" filter="fade">
                                      <p:cBhvr>
                                        <p:cTn id="44" dur="2000"/>
                                        <p:tgtEl>
                                          <p:spTgt spid="15"/>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Kasteel van Bratislava  </a:t>
            </a:r>
            <a:r>
              <a:rPr lang="sk-SK" sz="2400" i="1" u="sng" smtClean="0">
                <a:ln w="9525">
                  <a:solidFill>
                    <a:prstClr val="white"/>
                  </a:solidFill>
                  <a:prstDash val="solid"/>
                </a:ln>
                <a:solidFill>
                  <a:srgbClr val="006600"/>
                </a:solidFill>
                <a:latin typeface="Nadianne" panose="03020902050305070206" pitchFamily="66" charset="0"/>
                <a:cs typeface="Arial" charset="0"/>
              </a:rPr>
              <a:t>/  Slowakije</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Muziek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 :		persoonlijk</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Compilatie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Wijnoogst :	2015</a:t>
            </a:r>
          </a:p>
        </p:txBody>
      </p:sp>
      <p:sp>
        <p:nvSpPr>
          <p:cNvPr id="6" name="BlokTextu 5"/>
          <p:cNvSpPr txBox="1"/>
          <p:nvPr/>
        </p:nvSpPr>
        <p:spPr>
          <a:xfrm>
            <a:off x="6876256" y="4548105"/>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nl-NL" sz="1700" i="1" smtClean="0">
                <a:ln w="9525">
                  <a:noFill/>
                  <a:prstDash val="solid"/>
                </a:ln>
                <a:solidFill>
                  <a:srgbClr val="006600"/>
                </a:solidFill>
                <a:latin typeface="Nadianne" panose="03020902050305070206" pitchFamily="66" charset="0"/>
                <a:cs typeface="Arial" charset="0"/>
              </a:rPr>
              <a:t>Bratislava </a:t>
            </a:r>
            <a:r>
              <a:rPr lang="nl-NL" sz="1700" i="1">
                <a:ln w="9525">
                  <a:noFill/>
                  <a:prstDash val="solid"/>
                </a:ln>
                <a:solidFill>
                  <a:srgbClr val="006600"/>
                </a:solidFill>
                <a:latin typeface="Nadianne" panose="03020902050305070206" pitchFamily="66" charset="0"/>
                <a:cs typeface="Arial" charset="0"/>
              </a:rPr>
              <a:t>kasteel staat op een geïsoleerde rotsachtige heuvel van de Kleine Karpaten direct boven de rivier de Donau. Het kasteel heuvel is bewoond voor duizenden jaren dankzij haar strategische positie in het centrum van Europa.</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nl-NL" sz="1700" i="1" smtClean="0">
                <a:ln w="9525">
                  <a:noFill/>
                  <a:prstDash val="solid"/>
                </a:ln>
                <a:solidFill>
                  <a:srgbClr val="006600"/>
                </a:solidFill>
                <a:latin typeface="Nadianne" panose="03020902050305070206" pitchFamily="66" charset="0"/>
                <a:cs typeface="Arial" charset="0"/>
              </a:rPr>
              <a:t>Vele </a:t>
            </a:r>
            <a:r>
              <a:rPr lang="nl-NL" sz="1700" i="1">
                <a:ln w="9525">
                  <a:noFill/>
                  <a:prstDash val="solid"/>
                </a:ln>
                <a:solidFill>
                  <a:srgbClr val="006600"/>
                </a:solidFill>
                <a:latin typeface="Nadianne" panose="03020902050305070206" pitchFamily="66" charset="0"/>
                <a:cs typeface="Arial" charset="0"/>
              </a:rPr>
              <a:t>legendes zijn verbonden met de geschiedenis van het kasteel. De bouw van een nieuw kasteel van steen begon in de 10e eeuw.</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628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nl-NL" sz="1700" i="1" smtClean="0">
                <a:ln w="9525">
                  <a:noFill/>
                  <a:prstDash val="solid"/>
                </a:ln>
                <a:solidFill>
                  <a:srgbClr val="006600"/>
                </a:solidFill>
                <a:latin typeface="Nadianne" panose="03020902050305070206" pitchFamily="66" charset="0"/>
                <a:cs typeface="Arial" charset="0"/>
              </a:rPr>
              <a:t>De </a:t>
            </a:r>
            <a:r>
              <a:rPr lang="nl-NL" sz="1700" i="1">
                <a:ln w="9525">
                  <a:noFill/>
                  <a:prstDash val="solid"/>
                </a:ln>
                <a:solidFill>
                  <a:srgbClr val="006600"/>
                </a:solidFill>
                <a:latin typeface="Nadianne" panose="03020902050305070206" pitchFamily="66" charset="0"/>
                <a:cs typeface="Arial" charset="0"/>
              </a:rPr>
              <a:t>enorme rechthoekige gebouw heeft vier hoektorens. Een deel van de buitenmuren en de binnenkant gangen zijn fragmenten van oude gotische en renaissance design elementen.</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384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nl-NL" sz="1700" i="1" smtClean="0">
                <a:ln w="9525">
                  <a:noFill/>
                  <a:prstDash val="solid"/>
                </a:ln>
                <a:solidFill>
                  <a:srgbClr val="006600"/>
                </a:solidFill>
                <a:latin typeface="Nadianne" panose="03020902050305070206" pitchFamily="66" charset="0"/>
                <a:cs typeface="Arial" charset="0"/>
              </a:rPr>
              <a:t>Vanwege </a:t>
            </a:r>
            <a:r>
              <a:rPr lang="nl-NL" sz="1700" i="1">
                <a:ln w="9525">
                  <a:noFill/>
                  <a:prstDash val="solid"/>
                </a:ln>
                <a:solidFill>
                  <a:srgbClr val="006600"/>
                </a:solidFill>
                <a:latin typeface="Nadianne" panose="03020902050305070206" pitchFamily="66" charset="0"/>
                <a:cs typeface="Arial" charset="0"/>
              </a:rPr>
              <a:t>de grootte en de locatie, is het kasteel is een dominant kenmerk van de stad voor eeuwen. De locatie biedt een prachtig uitzicht op Bratislava.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68166803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Bratislava Kalesi  </a:t>
            </a:r>
            <a:r>
              <a:rPr lang="sk-SK" sz="2400" i="1" u="sng" smtClean="0">
                <a:ln w="9525">
                  <a:solidFill>
                    <a:prstClr val="white"/>
                  </a:solidFill>
                  <a:prstDash val="solid"/>
                </a:ln>
                <a:solidFill>
                  <a:srgbClr val="006600"/>
                </a:solidFill>
                <a:latin typeface="Nadianne" panose="03020902050305070206" pitchFamily="66" charset="0"/>
                <a:cs typeface="Arial" charset="0"/>
              </a:rPr>
              <a:t>/  Slovakya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Müzik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Fotoğraflar :	özel</a:t>
            </a:r>
            <a:endParaRPr lang="sk-SK" sz="1400" i="1">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Düzenleyen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Yil :		2015</a:t>
            </a:r>
          </a:p>
        </p:txBody>
      </p:sp>
      <p:sp>
        <p:nvSpPr>
          <p:cNvPr id="6" name="BlokTextu 5"/>
          <p:cNvSpPr txBox="1"/>
          <p:nvPr/>
        </p:nvSpPr>
        <p:spPr>
          <a:xfrm>
            <a:off x="6876256" y="4365104"/>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Bratislava </a:t>
            </a:r>
            <a:r>
              <a:rPr lang="it-IT" sz="1700" i="1">
                <a:ln w="9525">
                  <a:noFill/>
                  <a:prstDash val="solid"/>
                </a:ln>
                <a:solidFill>
                  <a:srgbClr val="006600"/>
                </a:solidFill>
                <a:latin typeface="Nadianne" panose="03020902050305070206" pitchFamily="66" charset="0"/>
                <a:cs typeface="Arial" charset="0"/>
              </a:rPr>
              <a:t>Kalesi, Tuna nehri üzerinde Küçük Karpatlar’ın izole kayalık bir tepesinde konumlanmıştır. Kalede avrupanın merkezindeki stratejik pozisyonu sayesinde binlerce yıl oturulmuştur</a:t>
            </a:r>
            <a:r>
              <a:rPr lang="it-IT" sz="1700" i="1" smtClean="0">
                <a:ln w="9525">
                  <a:noFill/>
                  <a:prstDash val="solid"/>
                </a:ln>
                <a:solidFill>
                  <a:srgbClr val="006600"/>
                </a:solidFill>
                <a:latin typeface="Nadianne" panose="03020902050305070206" pitchFamily="66" charset="0"/>
                <a:cs typeface="Arial" charset="0"/>
              </a:rPr>
              <a:t>.</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Birçok </a:t>
            </a:r>
            <a:r>
              <a:rPr lang="it-IT" sz="1700" i="1">
                <a:ln w="9525">
                  <a:noFill/>
                  <a:prstDash val="solid"/>
                </a:ln>
                <a:solidFill>
                  <a:srgbClr val="006600"/>
                </a:solidFill>
                <a:latin typeface="Nadianne" panose="03020902050305070206" pitchFamily="66" charset="0"/>
                <a:cs typeface="Arial" charset="0"/>
              </a:rPr>
              <a:t>efsane kalenin tarihi ile bağlantılıdır. Taştan yeni kalenin inşası 10. Yüzyılda başlamıştır.</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Masif </a:t>
            </a:r>
            <a:r>
              <a:rPr lang="it-IT" sz="1700" i="1">
                <a:ln w="9525">
                  <a:noFill/>
                  <a:prstDash val="solid"/>
                </a:ln>
                <a:solidFill>
                  <a:srgbClr val="006600"/>
                </a:solidFill>
                <a:latin typeface="Nadianne" panose="03020902050305070206" pitchFamily="66" charset="0"/>
                <a:cs typeface="Arial" charset="0"/>
              </a:rPr>
              <a:t>dikdörtgen binanın dört köşesinde kule vardır. Dış duvarların bir kısmı ve iç koridorlar eski Gotik ve Rönesans dizayn elemanlarının fragmanlarıdır.</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168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Büyüklüğü </a:t>
            </a:r>
            <a:r>
              <a:rPr lang="it-IT" sz="1700" i="1">
                <a:ln w="9525">
                  <a:noFill/>
                  <a:prstDash val="solid"/>
                </a:ln>
                <a:solidFill>
                  <a:srgbClr val="006600"/>
                </a:solidFill>
                <a:latin typeface="Nadianne" panose="03020902050305070206" pitchFamily="66" charset="0"/>
                <a:cs typeface="Arial" charset="0"/>
              </a:rPr>
              <a:t>ve konumu nedeniyle, yüzyıllar boyunca şehrin önemli unsurlarından biri olmuştur. Lokasyonu ile Bratislava’nın mükemmel görüntülerini sağlamaktadır.</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411626311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Bratislava slott  </a:t>
            </a:r>
            <a:r>
              <a:rPr lang="sk-SK" sz="2400" i="1" u="sng" smtClean="0">
                <a:ln w="9525">
                  <a:solidFill>
                    <a:prstClr val="white"/>
                  </a:solidFill>
                  <a:prstDash val="solid"/>
                </a:ln>
                <a:solidFill>
                  <a:srgbClr val="006600"/>
                </a:solidFill>
                <a:latin typeface="Nadianne" panose="03020902050305070206" pitchFamily="66" charset="0"/>
                <a:cs typeface="Arial" charset="0"/>
              </a:rPr>
              <a:t>/  </a:t>
            </a:r>
            <a:r>
              <a:rPr lang="sk-SK" sz="2400" i="1" u="sng">
                <a:ln w="9525">
                  <a:solidFill>
                    <a:prstClr val="white"/>
                  </a:solidFill>
                  <a:prstDash val="solid"/>
                </a:ln>
                <a:solidFill>
                  <a:srgbClr val="006600"/>
                </a:solidFill>
                <a:latin typeface="Nadianne" panose="03020902050305070206" pitchFamily="66" charset="0"/>
                <a:cs typeface="Arial" charset="0"/>
              </a:rPr>
              <a:t>Slovakien</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Musik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 :		privat</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E-post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a:ln w="9525">
                  <a:noFill/>
                  <a:prstDash val="solid"/>
                </a:ln>
                <a:solidFill>
                  <a:srgbClr val="006600"/>
                </a:solidFill>
                <a:latin typeface="Nadianne" panose="03020902050305070206" pitchFamily="66" charset="0"/>
                <a:cs typeface="Arial" charset="0"/>
              </a:rPr>
              <a:t>Sammanställt av </a:t>
            </a:r>
            <a:r>
              <a:rPr lang="sk-SK" sz="1400" i="1" smtClean="0">
                <a:ln w="9525">
                  <a:noFill/>
                  <a:prstDash val="solid"/>
                </a:ln>
                <a:solidFill>
                  <a:srgbClr val="006600"/>
                </a:solidFill>
                <a:latin typeface="Nadianne" panose="03020902050305070206" pitchFamily="66" charset="0"/>
                <a:cs typeface="Arial" charset="0"/>
              </a:rPr>
              <a:t>:	Steve</a:t>
            </a:r>
          </a:p>
          <a:p>
            <a:pPr algn="just" fontAlgn="base">
              <a:spcBef>
                <a:spcPct val="0"/>
              </a:spcBef>
              <a:spcAft>
                <a:spcPct val="0"/>
              </a:spcAft>
              <a:defRPr/>
            </a:pPr>
            <a:r>
              <a:rPr lang="sk-SK" sz="1400" i="1">
                <a:ln w="9525">
                  <a:noFill/>
                  <a:prstDash val="solid"/>
                </a:ln>
                <a:solidFill>
                  <a:srgbClr val="006600"/>
                </a:solidFill>
                <a:latin typeface="Nadianne" panose="03020902050305070206" pitchFamily="66" charset="0"/>
                <a:cs typeface="Arial" charset="0"/>
              </a:rPr>
              <a:t>År </a:t>
            </a:r>
            <a:r>
              <a:rPr lang="sk-SK" sz="1400" i="1" smtClean="0">
                <a:ln w="9525">
                  <a:noFill/>
                  <a:prstDash val="solid"/>
                </a:ln>
                <a:solidFill>
                  <a:srgbClr val="006600"/>
                </a:solidFill>
                <a:latin typeface="Nadianne" panose="03020902050305070206" pitchFamily="66" charset="0"/>
                <a:cs typeface="Arial" charset="0"/>
              </a:rPr>
              <a:t>:		2015</a:t>
            </a:r>
          </a:p>
        </p:txBody>
      </p:sp>
      <p:sp>
        <p:nvSpPr>
          <p:cNvPr id="6" name="BlokTextu 5"/>
          <p:cNvSpPr txBox="1"/>
          <p:nvPr/>
        </p:nvSpPr>
        <p:spPr>
          <a:xfrm>
            <a:off x="6757750" y="4293096"/>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v-SE" sz="1700" i="1" smtClean="0">
                <a:ln w="9525">
                  <a:noFill/>
                  <a:prstDash val="solid"/>
                </a:ln>
                <a:solidFill>
                  <a:srgbClr val="006600"/>
                </a:solidFill>
                <a:latin typeface="Nadianne" panose="03020902050305070206" pitchFamily="66" charset="0"/>
                <a:cs typeface="Arial" charset="0"/>
              </a:rPr>
              <a:t>Bratislava </a:t>
            </a:r>
            <a:r>
              <a:rPr lang="sv-SE" sz="1700" i="1">
                <a:ln w="9525">
                  <a:noFill/>
                  <a:prstDash val="solid"/>
                </a:ln>
                <a:solidFill>
                  <a:srgbClr val="006600"/>
                </a:solidFill>
                <a:latin typeface="Nadianne" panose="03020902050305070206" pitchFamily="66" charset="0"/>
                <a:cs typeface="Arial" charset="0"/>
              </a:rPr>
              <a:t>slott är beläget på ett isolerat klippigt berg i Malé Karpaty bergkedjan direkt över Donau floden. Slottsberget varit bebodd över tusen år tack vare sitt strategiska läge i mitten av Europa.</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v-SE" sz="1700" i="1" smtClean="0">
                <a:ln w="9525">
                  <a:noFill/>
                  <a:prstDash val="solid"/>
                </a:ln>
                <a:solidFill>
                  <a:srgbClr val="006600"/>
                </a:solidFill>
                <a:latin typeface="Nadianne" panose="03020902050305070206" pitchFamily="66" charset="0"/>
                <a:cs typeface="Arial" charset="0"/>
              </a:rPr>
              <a:t>Många </a:t>
            </a:r>
            <a:r>
              <a:rPr lang="sv-SE" sz="1700" i="1">
                <a:ln w="9525">
                  <a:noFill/>
                  <a:prstDash val="solid"/>
                </a:ln>
                <a:solidFill>
                  <a:srgbClr val="006600"/>
                </a:solidFill>
                <a:latin typeface="Nadianne" panose="03020902050305070206" pitchFamily="66" charset="0"/>
                <a:cs typeface="Arial" charset="0"/>
              </a:rPr>
              <a:t>legender förknippas med slottets historia. Det nya stenslottet började byggas på niohundratalet.</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v-SE" sz="1700" i="1" smtClean="0">
                <a:ln w="9525">
                  <a:noFill/>
                  <a:prstDash val="solid"/>
                </a:ln>
                <a:solidFill>
                  <a:srgbClr val="006600"/>
                </a:solidFill>
                <a:latin typeface="Nadianne" panose="03020902050305070206" pitchFamily="66" charset="0"/>
                <a:cs typeface="Arial" charset="0"/>
              </a:rPr>
              <a:t>Det </a:t>
            </a:r>
            <a:r>
              <a:rPr lang="sv-SE" sz="1700" i="1">
                <a:ln w="9525">
                  <a:noFill/>
                  <a:prstDash val="solid"/>
                </a:ln>
                <a:solidFill>
                  <a:srgbClr val="006600"/>
                </a:solidFill>
                <a:latin typeface="Nadianne" panose="03020902050305070206" pitchFamily="66" charset="0"/>
                <a:cs typeface="Arial" charset="0"/>
              </a:rPr>
              <a:t>var en massiv rektangulär byggnad med fyra hörntorn. På yttre murar samt i korridorer finns fragmenten av gamla gotiska och renässans byggelement. </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13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v-SE" sz="1700" i="1" smtClean="0">
                <a:ln w="9525">
                  <a:noFill/>
                  <a:prstDash val="solid"/>
                </a:ln>
                <a:solidFill>
                  <a:srgbClr val="006600"/>
                </a:solidFill>
                <a:latin typeface="Nadianne" panose="03020902050305070206" pitchFamily="66" charset="0"/>
                <a:cs typeface="Arial" charset="0"/>
              </a:rPr>
              <a:t>På </a:t>
            </a:r>
            <a:r>
              <a:rPr lang="sv-SE" sz="1700" i="1">
                <a:ln w="9525">
                  <a:noFill/>
                  <a:prstDash val="solid"/>
                </a:ln>
                <a:solidFill>
                  <a:srgbClr val="006600"/>
                </a:solidFill>
                <a:latin typeface="Nadianne" panose="03020902050305070206" pitchFamily="66" charset="0"/>
                <a:cs typeface="Arial" charset="0"/>
              </a:rPr>
              <a:t>grund av sin storlek och läge var slottet stadens dominant i löpet av många hundratal. Dess läge möjliggör vackra vyer över Bratislava.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81252686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az-Cyrl-AZ" sz="2400" i="1" u="sng">
                <a:ln w="9525">
                  <a:solidFill>
                    <a:srgbClr val="006600"/>
                  </a:solidFill>
                  <a:prstDash val="solid"/>
                </a:ln>
                <a:solidFill>
                  <a:srgbClr val="006600"/>
                </a:solidFill>
                <a:latin typeface="Nadianne" panose="03020902050305070206" pitchFamily="66" charset="0"/>
                <a:cs typeface="Arial" charset="0"/>
              </a:rPr>
              <a:t>Братиславский замок</a:t>
            </a:r>
            <a:r>
              <a:rPr lang="sk-SK" sz="2400" i="1" u="sng" smtClean="0">
                <a:ln w="9525">
                  <a:solidFill>
                    <a:srgbClr val="006600"/>
                  </a:solidFill>
                  <a:prstDash val="solid"/>
                </a:ln>
                <a:solidFill>
                  <a:srgbClr val="006600"/>
                </a:solidFill>
                <a:latin typeface="Nadianne" panose="03020902050305070206" pitchFamily="66" charset="0"/>
                <a:cs typeface="Arial" charset="0"/>
              </a:rPr>
              <a:t> </a:t>
            </a:r>
            <a:r>
              <a:rPr lang="az-Cyrl-AZ" sz="2400" i="1" u="sng" smtClean="0">
                <a:ln w="9525">
                  <a:solidFill>
                    <a:srgbClr val="006600"/>
                  </a:solidFill>
                  <a:prstDash val="solid"/>
                </a:ln>
                <a:solidFill>
                  <a:srgbClr val="006600"/>
                </a:solidFill>
                <a:latin typeface="Nadianne" panose="03020902050305070206" pitchFamily="66" charset="0"/>
                <a:cs typeface="Arial" charset="0"/>
              </a:rPr>
              <a:t> </a:t>
            </a:r>
            <a:r>
              <a:rPr lang="sk-SK" sz="2400" i="1" u="sng" smtClean="0">
                <a:ln w="9525">
                  <a:solidFill>
                    <a:srgbClr val="006600"/>
                  </a:solidFill>
                  <a:prstDash val="solid"/>
                </a:ln>
                <a:solidFill>
                  <a:srgbClr val="006600"/>
                </a:solidFill>
                <a:latin typeface="Nadianne" panose="03020902050305070206" pitchFamily="66" charset="0"/>
                <a:cs typeface="Arial" charset="0"/>
              </a:rPr>
              <a:t>/  </a:t>
            </a:r>
            <a:r>
              <a:rPr lang="az-Cyrl-AZ" sz="2400" i="1" u="sng">
                <a:ln w="9525">
                  <a:solidFill>
                    <a:srgbClr val="006600"/>
                  </a:solidFill>
                  <a:prstDash val="solid"/>
                </a:ln>
                <a:solidFill>
                  <a:srgbClr val="006600"/>
                </a:solidFill>
                <a:latin typeface="Nadianne" panose="03020902050305070206" pitchFamily="66" charset="0"/>
                <a:cs typeface="Arial" charset="0"/>
              </a:rPr>
              <a:t>Словакия</a:t>
            </a:r>
            <a:endParaRPr lang="sk-SK" sz="2400" i="1" u="sng">
              <a:ln w="9525">
                <a:solidFill>
                  <a:srgbClr val="006600"/>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Музыка</a:t>
            </a:r>
            <a:r>
              <a:rPr lang="sk-SK" sz="1400" i="1" smtClean="0">
                <a:ln w="9525">
                  <a:noFill/>
                  <a:prstDash val="solid"/>
                </a:ln>
                <a:solidFill>
                  <a:srgbClr val="006600"/>
                </a:solidFill>
                <a:latin typeface="Nadianne" panose="03020902050305070206" pitchFamily="66" charset="0"/>
                <a:cs typeface="Arial" charset="0"/>
              </a:rPr>
              <a:t>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Фотографии </a:t>
            </a:r>
            <a:r>
              <a:rPr lang="sk-SK" sz="1400" i="1" smtClean="0">
                <a:ln w="9525">
                  <a:noFill/>
                  <a:prstDash val="solid"/>
                </a:ln>
                <a:solidFill>
                  <a:srgbClr val="006600"/>
                </a:solidFill>
                <a:latin typeface="Nadianne" panose="03020902050305070206" pitchFamily="66" charset="0"/>
                <a:cs typeface="Arial" charset="0"/>
              </a:rPr>
              <a:t> :	</a:t>
            </a:r>
            <a:r>
              <a:rPr lang="az-Cyrl-AZ" sz="1400" i="1" smtClean="0">
                <a:ln w="9525">
                  <a:solidFill>
                    <a:srgbClr val="006600"/>
                  </a:solidFill>
                  <a:prstDash val="solid"/>
                </a:ln>
                <a:solidFill>
                  <a:srgbClr val="006600"/>
                </a:solidFill>
                <a:latin typeface="Nadianne" panose="03020902050305070206" pitchFamily="66" charset="0"/>
                <a:cs typeface="Arial" charset="0"/>
              </a:rPr>
              <a:t>частные</a:t>
            </a:r>
            <a:endParaRPr lang="sk-SK" sz="1400" i="1" smtClean="0">
              <a:ln w="9525">
                <a:solidFill>
                  <a:srgbClr val="006600"/>
                </a:solid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Э-почта</a:t>
            </a:r>
            <a:r>
              <a:rPr lang="sk-SK" sz="1400" i="1" smtClean="0">
                <a:ln w="9525">
                  <a:noFill/>
                  <a:prstDash val="solid"/>
                </a:ln>
                <a:solidFill>
                  <a:srgbClr val="006600"/>
                </a:solidFill>
                <a:latin typeface="Nadianne" panose="03020902050305070206" pitchFamily="66" charset="0"/>
                <a:cs typeface="Arial" charset="0"/>
              </a:rPr>
              <a:t>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Составил</a:t>
            </a:r>
            <a:r>
              <a:rPr lang="sk-SK" sz="1400" i="1" smtClean="0">
                <a:ln w="9525">
                  <a:noFill/>
                  <a:prstDash val="solid"/>
                </a:ln>
                <a:solidFill>
                  <a:srgbClr val="006600"/>
                </a:solidFill>
                <a:latin typeface="Nadianne" panose="03020902050305070206" pitchFamily="66" charset="0"/>
                <a:cs typeface="Arial" charset="0"/>
              </a:rPr>
              <a:t>:		Steve</a:t>
            </a:r>
          </a:p>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Год</a:t>
            </a:r>
            <a:r>
              <a:rPr lang="sk-SK" sz="1400" i="1" smtClean="0">
                <a:ln w="9525">
                  <a:noFill/>
                  <a:prstDash val="solid"/>
                </a:ln>
                <a:solidFill>
                  <a:srgbClr val="006600"/>
                </a:solidFill>
                <a:latin typeface="Nadianne" panose="03020902050305070206" pitchFamily="66" charset="0"/>
                <a:cs typeface="Arial" charset="0"/>
              </a:rPr>
              <a:t> :		2015 </a:t>
            </a:r>
            <a:r>
              <a:rPr lang="az-Cyrl-AZ" sz="1400" i="1" smtClean="0">
                <a:ln w="9525">
                  <a:solidFill>
                    <a:srgbClr val="006600"/>
                  </a:solidFill>
                  <a:prstDash val="solid"/>
                </a:ln>
                <a:solidFill>
                  <a:srgbClr val="006600"/>
                </a:solidFill>
                <a:latin typeface="Nadianne" panose="03020902050305070206" pitchFamily="66" charset="0"/>
                <a:cs typeface="Arial" charset="0"/>
              </a:rPr>
              <a:t>г.</a:t>
            </a:r>
            <a:endParaRPr lang="sk-SK" sz="1400" i="1" smtClean="0">
              <a:ln w="9525">
                <a:solidFill>
                  <a:srgbClr val="006600"/>
                </a:solidFill>
                <a:prstDash val="solid"/>
              </a:ln>
              <a:solidFill>
                <a:srgbClr val="006600"/>
              </a:solidFill>
              <a:latin typeface="Nadianne" panose="03020902050305070206" pitchFamily="66" charset="0"/>
              <a:cs typeface="Arial" charset="0"/>
            </a:endParaRPr>
          </a:p>
        </p:txBody>
      </p:sp>
      <p:sp>
        <p:nvSpPr>
          <p:cNvPr id="6" name="BlokTextu 5"/>
          <p:cNvSpPr txBox="1"/>
          <p:nvPr/>
        </p:nvSpPr>
        <p:spPr>
          <a:xfrm>
            <a:off x="6804248" y="4714412"/>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200329"/>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a:ln w="9525">
                  <a:noFill/>
                  <a:prstDash val="solid"/>
                </a:ln>
                <a:solidFill>
                  <a:srgbClr val="006600"/>
                </a:solidFill>
                <a:latin typeface="Nadianne" panose="03020902050305070206" pitchFamily="66" charset="0"/>
                <a:cs typeface="Arial" charset="0"/>
              </a:rPr>
              <a:t>     </a:t>
            </a:r>
            <a:r>
              <a:rPr lang="ru-RU" i="1" smtClean="0">
                <a:ln w="9525">
                  <a:solidFill>
                    <a:srgbClr val="006600"/>
                  </a:solidFill>
                  <a:prstDash val="solid"/>
                </a:ln>
                <a:solidFill>
                  <a:srgbClr val="006600"/>
                </a:solidFill>
                <a:latin typeface="Nadianne" panose="03020902050305070206" pitchFamily="66" charset="0"/>
                <a:cs typeface="Arial" charset="0"/>
              </a:rPr>
              <a:t>Братиславский </a:t>
            </a:r>
            <a:r>
              <a:rPr lang="ru-RU" i="1">
                <a:ln w="9525">
                  <a:solidFill>
                    <a:srgbClr val="006600"/>
                  </a:solidFill>
                  <a:prstDash val="solid"/>
                </a:ln>
                <a:solidFill>
                  <a:srgbClr val="006600"/>
                </a:solidFill>
                <a:latin typeface="Nadianne" panose="03020902050305070206" pitchFamily="66" charset="0"/>
                <a:cs typeface="Arial" charset="0"/>
              </a:rPr>
              <a:t>замок стоит на изолированном скалистом холме Малых Карпат непосредственно над </a:t>
            </a:r>
            <a:r>
              <a:rPr lang="ru-RU" i="1" smtClean="0">
                <a:ln w="9525">
                  <a:solidFill>
                    <a:srgbClr val="006600"/>
                  </a:solidFill>
                  <a:prstDash val="solid"/>
                </a:ln>
                <a:solidFill>
                  <a:srgbClr val="006600"/>
                </a:solidFill>
                <a:latin typeface="Nadianne" panose="03020902050305070206" pitchFamily="66" charset="0"/>
                <a:cs typeface="Arial" charset="0"/>
              </a:rPr>
              <a:t>Дунай</a:t>
            </a:r>
            <a:r>
              <a:rPr lang="ru-RU" i="1" smtClean="0">
                <a:ln w="9525">
                  <a:solidFill>
                    <a:schemeClr val="bg1">
                      <a:lumMod val="85000"/>
                    </a:schemeClr>
                  </a:solidFill>
                  <a:prstDash val="solid"/>
                </a:ln>
                <a:solidFill>
                  <a:srgbClr val="006600"/>
                </a:solidFill>
                <a:latin typeface="Nadianne" panose="03020902050305070206" pitchFamily="66" charset="0"/>
                <a:cs typeface="Arial" charset="0"/>
              </a:rPr>
              <a:t>-</a:t>
            </a:r>
            <a:r>
              <a:rPr lang="ru-RU" i="1" smtClean="0">
                <a:ln w="9525">
                  <a:solidFill>
                    <a:srgbClr val="006600"/>
                  </a:solidFill>
                  <a:prstDash val="solid"/>
                </a:ln>
                <a:solidFill>
                  <a:srgbClr val="006600"/>
                </a:solidFill>
                <a:latin typeface="Nadianne" panose="03020902050305070206" pitchFamily="66" charset="0"/>
                <a:cs typeface="Arial" charset="0"/>
              </a:rPr>
              <a:t>рекой</a:t>
            </a:r>
            <a:r>
              <a:rPr lang="ru-RU" i="1">
                <a:ln w="9525">
                  <a:solidFill>
                    <a:srgbClr val="006600"/>
                  </a:solidFill>
                  <a:prstDash val="solid"/>
                </a:ln>
                <a:solidFill>
                  <a:srgbClr val="006600"/>
                </a:solidFill>
                <a:latin typeface="Nadianne" panose="03020902050305070206" pitchFamily="66" charset="0"/>
                <a:cs typeface="Arial" charset="0"/>
              </a:rPr>
              <a:t>. Благодаря стратегическому положению в центре Европы он был впервые заселен уже тысячи лет назад</a:t>
            </a:r>
            <a:r>
              <a:rPr lang="ru-RU" i="1" smtClean="0">
                <a:ln w="9525">
                  <a:solidFill>
                    <a:srgbClr val="006600"/>
                  </a:solidFill>
                  <a:prstDash val="solid"/>
                </a:ln>
                <a:solidFill>
                  <a:srgbClr val="006600"/>
                </a:solidFill>
                <a:latin typeface="Nadianne" panose="03020902050305070206" pitchFamily="66" charset="0"/>
                <a:cs typeface="Arial" charset="0"/>
              </a:rPr>
              <a:t>.</a:t>
            </a:r>
            <a:endParaRPr lang="sk-SK" i="1">
              <a:ln w="9525">
                <a:solidFill>
                  <a:srgbClr val="006600"/>
                </a:solid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944000"/>
            <a:ext cx="7848600" cy="646331"/>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a:ln w="9525">
                  <a:noFill/>
                  <a:prstDash val="solid"/>
                </a:ln>
                <a:solidFill>
                  <a:srgbClr val="006600"/>
                </a:solidFill>
                <a:latin typeface="Nadianne" panose="03020902050305070206" pitchFamily="66" charset="0"/>
                <a:cs typeface="Arial" charset="0"/>
              </a:rPr>
              <a:t>     </a:t>
            </a:r>
            <a:r>
              <a:rPr lang="ru-RU" i="1" smtClean="0">
                <a:ln w="9525">
                  <a:solidFill>
                    <a:srgbClr val="006600"/>
                  </a:solidFill>
                  <a:prstDash val="solid"/>
                </a:ln>
                <a:solidFill>
                  <a:srgbClr val="006600"/>
                </a:solidFill>
                <a:latin typeface="Nadianne" panose="03020902050305070206" pitchFamily="66" charset="0"/>
                <a:cs typeface="Arial" charset="0"/>
              </a:rPr>
              <a:t>С </a:t>
            </a:r>
            <a:r>
              <a:rPr lang="ru-RU" i="1">
                <a:ln w="9525">
                  <a:solidFill>
                    <a:srgbClr val="006600"/>
                  </a:solidFill>
                  <a:prstDash val="solid"/>
                </a:ln>
                <a:solidFill>
                  <a:srgbClr val="006600"/>
                </a:solidFill>
                <a:latin typeface="Nadianne" panose="03020902050305070206" pitchFamily="66" charset="0"/>
                <a:cs typeface="Arial" charset="0"/>
              </a:rPr>
              <a:t>его историей связано много легенд. Строительство нового каменного замка было начато в </a:t>
            </a:r>
            <a:r>
              <a:rPr lang="ru-RU" i="1" smtClean="0">
                <a:ln w="9525">
                  <a:solidFill>
                    <a:schemeClr val="bg1">
                      <a:lumMod val="95000"/>
                    </a:schemeClr>
                  </a:solidFill>
                  <a:prstDash val="solid"/>
                </a:ln>
                <a:solidFill>
                  <a:srgbClr val="006600"/>
                </a:solidFill>
                <a:latin typeface="Nadianne" panose="03020902050305070206" pitchFamily="66" charset="0"/>
                <a:cs typeface="Arial" charset="0"/>
              </a:rPr>
              <a:t>1</a:t>
            </a:r>
            <a:r>
              <a:rPr lang="sk-SK" i="1" smtClean="0">
                <a:ln w="9525">
                  <a:solidFill>
                    <a:schemeClr val="bg1">
                      <a:lumMod val="95000"/>
                    </a:schemeClr>
                  </a:solidFill>
                  <a:prstDash val="solid"/>
                </a:ln>
                <a:solidFill>
                  <a:srgbClr val="006600"/>
                </a:solidFill>
                <a:latin typeface="Nadianne" panose="03020902050305070206" pitchFamily="66" charset="0"/>
                <a:cs typeface="Arial" charset="0"/>
              </a:rPr>
              <a:t>0</a:t>
            </a:r>
            <a:r>
              <a:rPr lang="ru-RU" i="1" smtClean="0">
                <a:ln w="9525">
                  <a:solidFill>
                    <a:schemeClr val="bg1">
                      <a:lumMod val="95000"/>
                    </a:schemeClr>
                  </a:solidFill>
                  <a:prstDash val="solid"/>
                </a:ln>
                <a:solidFill>
                  <a:srgbClr val="006600"/>
                </a:solidFill>
                <a:latin typeface="Nadianne" panose="03020902050305070206" pitchFamily="66" charset="0"/>
                <a:cs typeface="Arial" charset="0"/>
              </a:rPr>
              <a:t>-</a:t>
            </a:r>
            <a:r>
              <a:rPr lang="ru-RU" i="1" smtClean="0">
                <a:ln w="9525">
                  <a:solidFill>
                    <a:srgbClr val="006600"/>
                  </a:solidFill>
                  <a:prstDash val="solid"/>
                </a:ln>
                <a:solidFill>
                  <a:srgbClr val="006600"/>
                </a:solidFill>
                <a:latin typeface="Nadianne" panose="03020902050305070206" pitchFamily="66" charset="0"/>
                <a:cs typeface="Arial" charset="0"/>
              </a:rPr>
              <a:t>м </a:t>
            </a:r>
            <a:r>
              <a:rPr lang="ru-RU" i="1">
                <a:ln w="9525">
                  <a:solidFill>
                    <a:srgbClr val="006600"/>
                  </a:solidFill>
                  <a:prstDash val="solid"/>
                </a:ln>
                <a:solidFill>
                  <a:srgbClr val="006600"/>
                </a:solidFill>
                <a:latin typeface="Nadianne" panose="03020902050305070206" pitchFamily="66" charset="0"/>
                <a:cs typeface="Arial" charset="0"/>
              </a:rPr>
              <a:t>веке</a:t>
            </a:r>
            <a:r>
              <a:rPr lang="ru-RU" i="1" smtClean="0">
                <a:ln w="9525">
                  <a:solidFill>
                    <a:srgbClr val="006600"/>
                  </a:solidFill>
                  <a:prstDash val="solid"/>
                </a:ln>
                <a:solidFill>
                  <a:srgbClr val="006600"/>
                </a:solidFill>
                <a:latin typeface="Nadianne" panose="03020902050305070206" pitchFamily="66" charset="0"/>
                <a:cs typeface="Arial" charset="0"/>
              </a:rPr>
              <a:t>.</a:t>
            </a:r>
            <a:endParaRPr lang="sk-SK" i="1">
              <a:ln w="9525">
                <a:solidFill>
                  <a:srgbClr val="006600"/>
                </a:solid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84000"/>
            <a:ext cx="7848600" cy="1200329"/>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solidFill>
                    <a:srgbClr val="006600"/>
                  </a:solidFill>
                  <a:prstDash val="solid"/>
                </a:ln>
                <a:solidFill>
                  <a:srgbClr val="006600"/>
                </a:solidFill>
                <a:latin typeface="Nadianne" panose="03020902050305070206" pitchFamily="66" charset="0"/>
                <a:cs typeface="Arial" charset="0"/>
              </a:rPr>
              <a:t>     </a:t>
            </a:r>
            <a:r>
              <a:rPr lang="ru-RU" i="1" smtClean="0">
                <a:ln w="9525">
                  <a:solidFill>
                    <a:srgbClr val="006600"/>
                  </a:solidFill>
                  <a:prstDash val="solid"/>
                </a:ln>
                <a:solidFill>
                  <a:srgbClr val="006600"/>
                </a:solidFill>
                <a:latin typeface="Nadianne" panose="03020902050305070206" pitchFamily="66" charset="0"/>
                <a:cs typeface="Arial" charset="0"/>
              </a:rPr>
              <a:t>Это </a:t>
            </a:r>
            <a:r>
              <a:rPr lang="ru-RU" i="1">
                <a:ln w="9525">
                  <a:solidFill>
                    <a:srgbClr val="006600"/>
                  </a:solidFill>
                  <a:prstDash val="solid"/>
                </a:ln>
                <a:solidFill>
                  <a:srgbClr val="006600"/>
                </a:solidFill>
                <a:latin typeface="Nadianne" panose="03020902050305070206" pitchFamily="66" charset="0"/>
                <a:cs typeface="Arial" charset="0"/>
              </a:rPr>
              <a:t>массивное прямоугольное здание с четырьмя угловыми башнями. Составной частью внешних стен, а также внутренних коридоров, являются фрагменты древних готических и ренессансных элементов дизайна</a:t>
            </a:r>
            <a:r>
              <a:rPr lang="ru-RU" i="1" smtClean="0">
                <a:ln w="9525">
                  <a:solidFill>
                    <a:srgbClr val="006600"/>
                  </a:solidFill>
                  <a:prstDash val="solid"/>
                </a:ln>
                <a:solidFill>
                  <a:srgbClr val="006600"/>
                </a:solidFill>
                <a:latin typeface="Nadianne" panose="03020902050305070206" pitchFamily="66" charset="0"/>
                <a:cs typeface="Arial" charset="0"/>
              </a:rPr>
              <a:t>.</a:t>
            </a:r>
            <a:endParaRPr lang="sk-SK" i="1">
              <a:ln w="9525">
                <a:solidFill>
                  <a:srgbClr val="006600"/>
                </a:solid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564000"/>
            <a:ext cx="7848600" cy="9233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solidFill>
                    <a:srgbClr val="006600"/>
                  </a:solidFill>
                  <a:prstDash val="solid"/>
                </a:ln>
                <a:solidFill>
                  <a:srgbClr val="006600"/>
                </a:solidFill>
                <a:latin typeface="Nadianne" panose="03020902050305070206" pitchFamily="66" charset="0"/>
                <a:cs typeface="Arial" charset="0"/>
              </a:rPr>
              <a:t>     </a:t>
            </a:r>
            <a:r>
              <a:rPr lang="ru-RU" i="1" smtClean="0">
                <a:ln w="9525">
                  <a:solidFill>
                    <a:srgbClr val="006600"/>
                  </a:solidFill>
                  <a:prstDash val="solid"/>
                </a:ln>
                <a:solidFill>
                  <a:srgbClr val="006600"/>
                </a:solidFill>
                <a:latin typeface="Nadianne" panose="03020902050305070206" pitchFamily="66" charset="0"/>
                <a:cs typeface="Arial" charset="0"/>
              </a:rPr>
              <a:t>Учитывая </a:t>
            </a:r>
            <a:r>
              <a:rPr lang="ru-RU" i="1">
                <a:ln w="9525">
                  <a:solidFill>
                    <a:srgbClr val="006600"/>
                  </a:solidFill>
                  <a:prstDash val="solid"/>
                </a:ln>
                <a:solidFill>
                  <a:srgbClr val="006600"/>
                </a:solidFill>
                <a:latin typeface="Nadianne" panose="03020902050305070206" pitchFamily="66" charset="0"/>
                <a:cs typeface="Arial" charset="0"/>
              </a:rPr>
              <a:t>размер и местонахождение, замок на протяжении веков ялляется доминантой города. Его расположение предоставляет прекрасный вид на Братиславу</a:t>
            </a:r>
            <a:r>
              <a:rPr lang="ru-RU" i="1" smtClean="0">
                <a:ln w="9525">
                  <a:solidFill>
                    <a:srgbClr val="006600"/>
                  </a:solidFill>
                  <a:prstDash val="solid"/>
                </a:ln>
                <a:solidFill>
                  <a:srgbClr val="006600"/>
                </a:solidFill>
                <a:latin typeface="Nadianne" panose="03020902050305070206" pitchFamily="66" charset="0"/>
                <a:cs typeface="Arial" charset="0"/>
              </a:rPr>
              <a:t>.</a:t>
            </a:r>
            <a:endParaRPr lang="sk-SK" i="1">
              <a:ln w="9525">
                <a:solidFill>
                  <a:srgbClr val="006600"/>
                </a:solidFill>
                <a:prstDash val="solid"/>
              </a:ln>
              <a:solidFill>
                <a:srgbClr val="006600"/>
              </a:solidFill>
              <a:latin typeface="Nadianne" panose="03020902050305070206" pitchFamily="66" charset="0"/>
              <a:cs typeface="Arial" charset="0"/>
            </a:endParaRPr>
          </a:p>
        </p:txBody>
      </p:sp>
      <p:pic>
        <p:nvPicPr>
          <p:cNvPr id="14" name="Obrázok 13" hidden="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407540448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0">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523220"/>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he-IL" sz="2800" b="1" i="1" u="sng">
                <a:ln w="9525">
                  <a:noFill/>
                  <a:prstDash val="solid"/>
                </a:ln>
                <a:solidFill>
                  <a:srgbClr val="006600"/>
                </a:solidFill>
                <a:latin typeface="Nadianne" panose="03020902050305070206" pitchFamily="66" charset="0"/>
                <a:cs typeface="Arial" charset="0"/>
              </a:rPr>
              <a:t>טירת </a:t>
            </a:r>
            <a:r>
              <a:rPr lang="he-IL" sz="2800" b="1" i="1" u="sng" smtClean="0">
                <a:ln w="9525">
                  <a:noFill/>
                  <a:prstDash val="solid"/>
                </a:ln>
                <a:solidFill>
                  <a:srgbClr val="006600"/>
                </a:solidFill>
                <a:latin typeface="Nadianne" panose="03020902050305070206" pitchFamily="66" charset="0"/>
                <a:cs typeface="Arial" charset="0"/>
              </a:rPr>
              <a:t>ברטיסלבה</a:t>
            </a:r>
            <a:r>
              <a:rPr lang="sk-SK" sz="2800" b="1" i="1" u="sng" smtClean="0">
                <a:ln w="9525">
                  <a:noFill/>
                  <a:prstDash val="solid"/>
                </a:ln>
                <a:solidFill>
                  <a:srgbClr val="006600"/>
                </a:solidFill>
                <a:latin typeface="Nadianne" panose="03020902050305070206" pitchFamily="66" charset="0"/>
                <a:cs typeface="Arial" charset="0"/>
              </a:rPr>
              <a:t> </a:t>
            </a:r>
            <a:r>
              <a:rPr lang="he-IL" sz="2800" b="1" i="1" u="sng" smtClean="0">
                <a:ln w="9525">
                  <a:noFill/>
                  <a:prstDash val="solid"/>
                </a:ln>
                <a:solidFill>
                  <a:srgbClr val="006600"/>
                </a:solidFill>
                <a:latin typeface="Nadianne" panose="03020902050305070206" pitchFamily="66" charset="0"/>
                <a:cs typeface="Arial" charset="0"/>
              </a:rPr>
              <a:t> </a:t>
            </a:r>
            <a:r>
              <a:rPr lang="he-IL" sz="2800" b="1" i="1" u="sng">
                <a:ln w="9525">
                  <a:noFill/>
                  <a:prstDash val="solid"/>
                </a:ln>
                <a:solidFill>
                  <a:srgbClr val="006600"/>
                </a:solidFill>
                <a:latin typeface="Nadianne" panose="03020902050305070206" pitchFamily="66" charset="0"/>
                <a:cs typeface="Arial" charset="0"/>
              </a:rPr>
              <a:t>\ </a:t>
            </a:r>
            <a:r>
              <a:rPr lang="sk-SK" sz="2800" b="1" i="1" u="sng" smtClean="0">
                <a:ln w="9525">
                  <a:noFill/>
                  <a:prstDash val="solid"/>
                </a:ln>
                <a:solidFill>
                  <a:srgbClr val="006600"/>
                </a:solidFill>
                <a:latin typeface="Nadianne" panose="03020902050305070206" pitchFamily="66" charset="0"/>
                <a:cs typeface="Arial" charset="0"/>
              </a:rPr>
              <a:t> </a:t>
            </a:r>
            <a:r>
              <a:rPr lang="he-IL" sz="2800" b="1" i="1" u="sng" smtClean="0">
                <a:ln w="9525">
                  <a:noFill/>
                  <a:prstDash val="solid"/>
                </a:ln>
                <a:solidFill>
                  <a:srgbClr val="006600"/>
                </a:solidFill>
                <a:latin typeface="Nadianne" panose="03020902050305070206" pitchFamily="66" charset="0"/>
                <a:cs typeface="Arial" charset="0"/>
              </a:rPr>
              <a:t>סלובקיה</a:t>
            </a:r>
            <a:endParaRPr lang="sk-SK" sz="2800" b="1" i="1" u="sng">
              <a:ln w="9525">
                <a:no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4572080" cy="1169551"/>
          </a:xfrm>
          <a:prstGeom prst="rect">
            <a:avLst/>
          </a:prstGeom>
          <a:solidFill>
            <a:schemeClr val="bg1">
              <a:alpha val="20000"/>
            </a:schemeClr>
          </a:solidFill>
          <a:effectLst/>
        </p:spPr>
        <p:txBody>
          <a:bodyPr wrap="square">
            <a:spAutoFit/>
          </a:bodyPr>
          <a:lstStyle/>
          <a:p>
            <a:pPr algn="just" rtl="1" fontAlgn="base">
              <a:spcBef>
                <a:spcPct val="0"/>
              </a:spcBef>
              <a:spcAft>
                <a:spcPct val="0"/>
              </a:spcAft>
              <a:defRPr/>
            </a:pPr>
            <a:r>
              <a:rPr lang="he-IL" sz="1400" i="1" smtClean="0">
                <a:ln w="9525">
                  <a:solidFill>
                    <a:srgbClr val="006600"/>
                  </a:solidFill>
                  <a:prstDash val="solid"/>
                </a:ln>
                <a:solidFill>
                  <a:srgbClr val="006600"/>
                </a:solidFill>
                <a:latin typeface="Nadianne" panose="03020902050305070206" pitchFamily="66" charset="0"/>
                <a:cs typeface="Arial" charset="0"/>
              </a:rPr>
              <a:t>מוסיקה</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cs typeface="Arial" charset="0"/>
              </a:rPr>
              <a:t>:</a:t>
            </a:r>
            <a:r>
              <a:rPr lang="sk-SK" sz="1400" i="1" smtClean="0">
                <a:ln w="9525">
                  <a:noFill/>
                  <a:prstDash val="solid"/>
                </a:ln>
                <a:solidFill>
                  <a:srgbClr val="006600"/>
                </a:solidFill>
                <a:latin typeface="Nadianne" panose="03020902050305070206" pitchFamily="66" charset="0"/>
                <a:cs typeface="Arial" charset="0"/>
              </a:rPr>
              <a:t>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rgbClr val="006600"/>
                  </a:solidFill>
                  <a:prstDash val="solid"/>
                </a:ln>
                <a:solidFill>
                  <a:srgbClr val="006600"/>
                </a:solidFill>
                <a:latin typeface="Nadianne" panose="03020902050305070206" pitchFamily="66" charset="0"/>
                <a:cs typeface="Arial" charset="0"/>
              </a:rPr>
              <a:t>תמונות</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cs typeface="Arial" charset="0"/>
              </a:rPr>
              <a:t>:</a:t>
            </a:r>
            <a:r>
              <a:rPr lang="sk-SK" sz="1400" i="1" smtClean="0">
                <a:ln w="9525">
                  <a:noFill/>
                  <a:prstDash val="solid"/>
                </a:ln>
                <a:solidFill>
                  <a:srgbClr val="006600"/>
                </a:solidFill>
                <a:latin typeface="Nadianne" panose="03020902050305070206" pitchFamily="66" charset="0"/>
                <a:cs typeface="Arial" charset="0"/>
              </a:rPr>
              <a:t>		</a:t>
            </a:r>
            <a:r>
              <a:rPr lang="he-IL" sz="1400" i="1">
                <a:ln w="9525">
                  <a:solidFill>
                    <a:srgbClr val="006600"/>
                  </a:solidFill>
                  <a:prstDash val="solid"/>
                </a:ln>
                <a:solidFill>
                  <a:srgbClr val="006600"/>
                </a:solidFill>
                <a:latin typeface="Nadianne" panose="03020902050305070206" pitchFamily="66" charset="0"/>
                <a:cs typeface="Arial" charset="0"/>
              </a:rPr>
              <a:t>פרטיות</a:t>
            </a:r>
            <a:endParaRPr lang="sk-SK" sz="1400" i="1" smtClean="0">
              <a:ln w="9525">
                <a:solidFill>
                  <a:srgbClr val="006600"/>
                </a:solidFill>
                <a:prstDash val="solid"/>
              </a:ln>
              <a:solidFill>
                <a:srgbClr val="006600"/>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rgbClr val="006600"/>
                  </a:solidFill>
                  <a:prstDash val="solid"/>
                </a:ln>
                <a:solidFill>
                  <a:srgbClr val="006600"/>
                </a:solidFill>
                <a:latin typeface="Nadianne" panose="03020902050305070206" pitchFamily="66" charset="0"/>
                <a:cs typeface="Arial" charset="0"/>
              </a:rPr>
              <a:t>אימייל</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cs typeface="Arial" charset="0"/>
              </a:rPr>
              <a:t>:</a:t>
            </a:r>
            <a:r>
              <a:rPr lang="sk-SK" sz="1400" i="1" smtClean="0">
                <a:ln w="9525">
                  <a:noFill/>
                  <a:prstDash val="solid"/>
                </a:ln>
                <a:solidFill>
                  <a:srgbClr val="006600"/>
                </a:solidFill>
                <a:latin typeface="Nadianne" panose="03020902050305070206" pitchFamily="66" charset="0"/>
                <a:cs typeface="Arial" charset="0"/>
              </a:rPr>
              <a:t>		</a:t>
            </a:r>
            <a:r>
              <a:rPr lang="sk-SK" sz="1400" i="1" smtClean="0">
                <a:ln w="9525">
                  <a:noFill/>
                  <a:prstDash val="solid"/>
                </a:ln>
                <a:solidFill>
                  <a:srgbClr val="006600"/>
                </a:solidFill>
                <a:latin typeface="Nadianne" panose="03020902050305070206" pitchFamily="66" charset="0"/>
                <a:cs typeface="Arial" charset="0"/>
                <a:hlinkClick r:id="rId3"/>
              </a:rPr>
              <a:t>pista2011@gmail.com </a:t>
            </a:r>
            <a:endParaRPr lang="sk-SK" sz="1400" i="1" smtClean="0">
              <a:ln w="9525">
                <a:noFill/>
                <a:prstDash val="solid"/>
              </a:ln>
              <a:solidFill>
                <a:srgbClr val="006600"/>
              </a:solidFill>
              <a:latin typeface="Nadianne" panose="03020902050305070206" pitchFamily="66" charset="0"/>
              <a:cs typeface="Arial" charset="0"/>
            </a:endParaRPr>
          </a:p>
          <a:p>
            <a:pPr algn="just" rtl="1" fontAlgn="base">
              <a:spcBef>
                <a:spcPct val="0"/>
              </a:spcBef>
              <a:spcAft>
                <a:spcPct val="0"/>
              </a:spcAft>
              <a:defRPr/>
            </a:pPr>
            <a:r>
              <a:rPr lang="he-IL" sz="1400" i="1">
                <a:ln w="9525">
                  <a:solidFill>
                    <a:srgbClr val="006600"/>
                  </a:solidFill>
                  <a:prstDash val="solid"/>
                </a:ln>
                <a:solidFill>
                  <a:srgbClr val="006600"/>
                </a:solidFill>
                <a:latin typeface="Nadianne" panose="03020902050305070206" pitchFamily="66" charset="0"/>
                <a:cs typeface="Arial" charset="0"/>
              </a:rPr>
              <a:t>סודר על </a:t>
            </a:r>
            <a:r>
              <a:rPr lang="he-IL" sz="1400" i="1" smtClean="0">
                <a:ln w="9525">
                  <a:solidFill>
                    <a:srgbClr val="006600"/>
                  </a:solidFill>
                  <a:prstDash val="solid"/>
                </a:ln>
                <a:solidFill>
                  <a:srgbClr val="006600"/>
                </a:solidFill>
                <a:latin typeface="Nadianne" panose="03020902050305070206" pitchFamily="66" charset="0"/>
                <a:cs typeface="Arial" charset="0"/>
              </a:rPr>
              <a:t>ידי</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cs typeface="Arial" charset="0"/>
              </a:rPr>
              <a:t>:</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sk-SK" sz="1400" i="1" smtClean="0">
                <a:ln w="9525">
                  <a:noFill/>
                  <a:prstDash val="solid"/>
                </a:ln>
                <a:solidFill>
                  <a:srgbClr val="006600"/>
                </a:solidFill>
                <a:latin typeface="Nadianne" panose="03020902050305070206" pitchFamily="66" charset="0"/>
                <a:cs typeface="Arial" charset="0"/>
              </a:rPr>
              <a:t>	Steve</a:t>
            </a:r>
          </a:p>
          <a:p>
            <a:pPr algn="just" rtl="1" fontAlgn="base">
              <a:spcBef>
                <a:spcPct val="0"/>
              </a:spcBef>
              <a:spcAft>
                <a:spcPct val="0"/>
              </a:spcAft>
              <a:defRPr/>
            </a:pPr>
            <a:r>
              <a:rPr lang="he-IL" sz="1400" i="1" smtClean="0">
                <a:ln w="9525">
                  <a:solidFill>
                    <a:srgbClr val="006600"/>
                  </a:solidFill>
                  <a:prstDash val="solid"/>
                </a:ln>
                <a:solidFill>
                  <a:srgbClr val="006600"/>
                </a:solidFill>
                <a:latin typeface="Nadianne" panose="03020902050305070206" pitchFamily="66" charset="0"/>
                <a:cs typeface="Arial" charset="0"/>
              </a:rPr>
              <a:t>שנה</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cs typeface="Arial" charset="0"/>
              </a:rPr>
              <a:t>:</a:t>
            </a:r>
            <a:r>
              <a:rPr lang="sk-SK" sz="1400" i="1" smtClean="0">
                <a:ln w="9525">
                  <a:noFill/>
                  <a:prstDash val="solid"/>
                </a:ln>
                <a:solidFill>
                  <a:srgbClr val="006600"/>
                </a:solidFill>
                <a:latin typeface="Nadianne" panose="03020902050305070206" pitchFamily="66" charset="0"/>
                <a:cs typeface="Arial" charset="0"/>
              </a:rPr>
              <a:t>		2015</a:t>
            </a:r>
          </a:p>
        </p:txBody>
      </p:sp>
      <p:sp>
        <p:nvSpPr>
          <p:cNvPr id="6" name="BlokTextu 5"/>
          <p:cNvSpPr txBox="1"/>
          <p:nvPr/>
        </p:nvSpPr>
        <p:spPr>
          <a:xfrm>
            <a:off x="1344783" y="3427676"/>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64000"/>
            <a:ext cx="7848600" cy="35394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smtClean="0">
                <a:ln w="9525">
                  <a:noFill/>
                  <a:prstDash val="solid"/>
                </a:ln>
                <a:solidFill>
                  <a:srgbClr val="006600"/>
                </a:solidFill>
                <a:latin typeface="Nadianne" panose="03020902050305070206" pitchFamily="66" charset="0"/>
                <a:cs typeface="Arial" charset="0"/>
              </a:rPr>
              <a:t>     </a:t>
            </a:r>
            <a:r>
              <a:rPr lang="he-IL" sz="1700" i="1" smtClean="0">
                <a:ln w="9525">
                  <a:solidFill>
                    <a:srgbClr val="006600"/>
                  </a:solidFill>
                  <a:prstDash val="solid"/>
                </a:ln>
                <a:solidFill>
                  <a:srgbClr val="006600"/>
                </a:solidFill>
                <a:latin typeface="Nadianne" panose="03020902050305070206" pitchFamily="66" charset="0"/>
                <a:cs typeface="Arial" charset="0"/>
              </a:rPr>
              <a:t>מ.</a:t>
            </a:r>
            <a:endParaRPr lang="sk-SK" sz="1700" i="1">
              <a:ln w="9525">
                <a:solidFill>
                  <a:srgbClr val="006600"/>
                </a:solid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404000"/>
            <a:ext cx="7848600" cy="35394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a:ln w="9525">
                  <a:noFill/>
                  <a:prstDash val="solid"/>
                </a:ln>
                <a:solidFill>
                  <a:srgbClr val="006600"/>
                </a:solidFill>
                <a:latin typeface="Nadianne" panose="03020902050305070206" pitchFamily="66" charset="0"/>
                <a:cs typeface="Arial" charset="0"/>
              </a:rPr>
              <a:t>     </a:t>
            </a:r>
            <a:r>
              <a:rPr lang="he-IL" sz="1700" i="1" smtClean="0">
                <a:ln w="9525">
                  <a:solidFill>
                    <a:srgbClr val="006600"/>
                  </a:solidFill>
                  <a:prstDash val="solid"/>
                </a:ln>
                <a:solidFill>
                  <a:srgbClr val="006600"/>
                </a:solidFill>
                <a:latin typeface="Nadianne" panose="03020902050305070206" pitchFamily="66" charset="0"/>
                <a:cs typeface="Arial" charset="0"/>
              </a:rPr>
              <a:t>ז.</a:t>
            </a:r>
            <a:endParaRPr lang="sk-SK" sz="1700" i="1">
              <a:ln w="9525">
                <a:solidFill>
                  <a:srgbClr val="006600"/>
                </a:solid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1944000"/>
            <a:ext cx="7848600" cy="35394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a:ln w="9525">
                  <a:noFill/>
                  <a:prstDash val="solid"/>
                </a:ln>
                <a:solidFill>
                  <a:srgbClr val="006600"/>
                </a:solidFill>
                <a:latin typeface="Nadianne" panose="03020902050305070206" pitchFamily="66" charset="0"/>
                <a:cs typeface="Arial" charset="0"/>
              </a:rPr>
              <a:t>     </a:t>
            </a:r>
            <a:r>
              <a:rPr lang="he-IL" sz="1700" i="1" smtClean="0">
                <a:ln w="9525">
                  <a:solidFill>
                    <a:srgbClr val="006600"/>
                  </a:solidFill>
                  <a:prstDash val="solid"/>
                </a:ln>
                <a:solidFill>
                  <a:srgbClr val="006600"/>
                </a:solidFill>
                <a:latin typeface="Nadianne" panose="03020902050305070206" pitchFamily="66" charset="0"/>
                <a:cs typeface="Arial" charset="0"/>
              </a:rPr>
              <a:t>ש.</a:t>
            </a:r>
            <a:endParaRPr lang="sk-SK" sz="1700" i="1">
              <a:ln w="9525">
                <a:solidFill>
                  <a:srgbClr val="006600"/>
                </a:solid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484000"/>
            <a:ext cx="7848600" cy="35394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a:ln w="9525">
                  <a:noFill/>
                  <a:prstDash val="solid"/>
                </a:ln>
                <a:solidFill>
                  <a:srgbClr val="006600"/>
                </a:solidFill>
                <a:latin typeface="Nadianne" panose="03020902050305070206" pitchFamily="66" charset="0"/>
                <a:cs typeface="Arial" charset="0"/>
              </a:rPr>
              <a:t>     </a:t>
            </a:r>
            <a:r>
              <a:rPr lang="he-IL" sz="1700" i="1" smtClean="0">
                <a:ln w="9525">
                  <a:solidFill>
                    <a:srgbClr val="006600"/>
                  </a:solidFill>
                  <a:prstDash val="solid"/>
                </a:ln>
                <a:solidFill>
                  <a:srgbClr val="006600"/>
                </a:solidFill>
                <a:latin typeface="Nadianne" panose="03020902050305070206" pitchFamily="66" charset="0"/>
                <a:cs typeface="Arial" charset="0"/>
              </a:rPr>
              <a:t>מ.</a:t>
            </a:r>
            <a:endParaRPr lang="sk-SK" sz="1700" i="1">
              <a:ln w="9525">
                <a:solidFill>
                  <a:srgbClr val="006600"/>
                </a:solid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0727"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29881460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Zamek Bratysławski   </a:t>
            </a:r>
            <a:r>
              <a:rPr lang="sk-SK" sz="2400" i="1" u="sng" smtClean="0">
                <a:ln w="9525">
                  <a:solidFill>
                    <a:prstClr val="white"/>
                  </a:solidFill>
                  <a:prstDash val="solid"/>
                </a:ln>
                <a:solidFill>
                  <a:srgbClr val="006600"/>
                </a:solidFill>
                <a:latin typeface="Nadianne" panose="03020902050305070206" pitchFamily="66" charset="0"/>
                <a:cs typeface="Arial" charset="0"/>
              </a:rPr>
              <a:t>/  </a:t>
            </a:r>
            <a:r>
              <a:rPr lang="sk-SK" sz="2400" i="1" u="sng">
                <a:ln w="9525">
                  <a:solidFill>
                    <a:prstClr val="white"/>
                  </a:solidFill>
                  <a:prstDash val="solid"/>
                </a:ln>
                <a:solidFill>
                  <a:srgbClr val="006600"/>
                </a:solidFill>
                <a:latin typeface="Nadianne" panose="03020902050305070206" pitchFamily="66" charset="0"/>
                <a:cs typeface="Arial" charset="0"/>
              </a:rPr>
              <a:t>Słowacja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Muzyka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Fotografie :	prywatne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Skompletował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Rok :		2015</a:t>
            </a:r>
          </a:p>
        </p:txBody>
      </p:sp>
      <p:sp>
        <p:nvSpPr>
          <p:cNvPr id="6" name="BlokTextu 5"/>
          <p:cNvSpPr txBox="1"/>
          <p:nvPr/>
        </p:nvSpPr>
        <p:spPr>
          <a:xfrm>
            <a:off x="6732240" y="4706111"/>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l-PL" sz="1700" i="1" smtClean="0">
                <a:ln w="9525">
                  <a:noFill/>
                  <a:prstDash val="solid"/>
                </a:ln>
                <a:solidFill>
                  <a:srgbClr val="006600"/>
                </a:solidFill>
                <a:latin typeface="Nadianne" panose="03020902050305070206" pitchFamily="66" charset="0"/>
                <a:cs typeface="Arial" charset="0"/>
              </a:rPr>
              <a:t>Zamek </a:t>
            </a:r>
            <a:r>
              <a:rPr lang="pl-PL" sz="1700" i="1">
                <a:ln w="9525">
                  <a:noFill/>
                  <a:prstDash val="solid"/>
                </a:ln>
                <a:solidFill>
                  <a:srgbClr val="006600"/>
                </a:solidFill>
                <a:latin typeface="Nadianne" panose="03020902050305070206" pitchFamily="66" charset="0"/>
                <a:cs typeface="Arial" charset="0"/>
              </a:rPr>
              <a:t>Bratysławski jest umiejscowiony na odosobnionym wzgórzu skalnym Małych Karpat, wprost nad rzeką Dunaj. Gród ten był osiedlony od tysięcy lat, co zawdzięcza swemu położeniu strategicznemu w środku Europy</a:t>
            </a:r>
            <a:r>
              <a:rPr lang="pl-PL" sz="1700" i="1" smtClean="0">
                <a:ln w="9525">
                  <a:noFill/>
                  <a:prstDash val="solid"/>
                </a:ln>
                <a:solidFill>
                  <a:srgbClr val="006600"/>
                </a:solidFill>
                <a:latin typeface="Nadianne" panose="03020902050305070206" pitchFamily="66" charset="0"/>
                <a:cs typeface="Arial" charset="0"/>
              </a:rPr>
              <a:t>.</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l-PL" sz="1700" i="1" smtClean="0">
                <a:ln w="9525">
                  <a:noFill/>
                  <a:prstDash val="solid"/>
                </a:ln>
                <a:solidFill>
                  <a:srgbClr val="006600"/>
                </a:solidFill>
                <a:latin typeface="Nadianne" panose="03020902050305070206" pitchFamily="66" charset="0"/>
                <a:cs typeface="Arial" charset="0"/>
              </a:rPr>
              <a:t>Historia </a:t>
            </a:r>
            <a:r>
              <a:rPr lang="pl-PL" sz="1700" i="1">
                <a:ln w="9525">
                  <a:noFill/>
                  <a:prstDash val="solid"/>
                </a:ln>
                <a:solidFill>
                  <a:srgbClr val="006600"/>
                </a:solidFill>
                <a:latin typeface="Nadianne" panose="03020902050305070206" pitchFamily="66" charset="0"/>
                <a:cs typeface="Arial" charset="0"/>
              </a:rPr>
              <a:t>tego miejsca jest oprzędziona mnóstwem legend. Budowanie nowego kamiennego zamku zostało rozpoczęte w dziesiątym wieku.</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628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l-PL" sz="1700" i="1" smtClean="0">
                <a:ln w="9525">
                  <a:noFill/>
                  <a:prstDash val="solid"/>
                </a:ln>
                <a:solidFill>
                  <a:srgbClr val="006600"/>
                </a:solidFill>
                <a:latin typeface="Nadianne" panose="03020902050305070206" pitchFamily="66" charset="0"/>
                <a:cs typeface="Arial" charset="0"/>
              </a:rPr>
              <a:t>Jest </a:t>
            </a:r>
            <a:r>
              <a:rPr lang="pl-PL" sz="1700" i="1">
                <a:ln w="9525">
                  <a:noFill/>
                  <a:prstDash val="solid"/>
                </a:ln>
                <a:solidFill>
                  <a:srgbClr val="006600"/>
                </a:solidFill>
                <a:latin typeface="Nadianne" panose="03020902050305070206" pitchFamily="66" charset="0"/>
                <a:cs typeface="Arial" charset="0"/>
              </a:rPr>
              <a:t>to masywna budowa o kształcie prostokątnym z czterema wieżami na rogach. Częścią składową murów zewnętrznych, jak również korytarzy wewnątrz, są fragmenty starych gotyckich i renesansowych pierwiastków architektonicznych.</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67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l-PL" sz="1700" i="1" smtClean="0">
                <a:ln w="9525">
                  <a:noFill/>
                  <a:prstDash val="solid"/>
                </a:ln>
                <a:solidFill>
                  <a:srgbClr val="006600"/>
                </a:solidFill>
                <a:latin typeface="Nadianne" panose="03020902050305070206" pitchFamily="66" charset="0"/>
                <a:cs typeface="Arial" charset="0"/>
              </a:rPr>
              <a:t>Swą </a:t>
            </a:r>
            <a:r>
              <a:rPr lang="pl-PL" sz="1700" i="1">
                <a:ln w="9525">
                  <a:noFill/>
                  <a:prstDash val="solid"/>
                </a:ln>
                <a:solidFill>
                  <a:srgbClr val="006600"/>
                </a:solidFill>
                <a:latin typeface="Nadianne" panose="03020902050305070206" pitchFamily="66" charset="0"/>
                <a:cs typeface="Arial" charset="0"/>
              </a:rPr>
              <a:t>wielkością i położeniem był zamek dominantą miasta przez całe stulecia. Jego umiejscowienie umożliwia wspaniałe widoki na </a:t>
            </a:r>
            <a:r>
              <a:rPr lang="pl-PL" sz="1700" i="1" smtClean="0">
                <a:ln w="9525">
                  <a:noFill/>
                  <a:prstDash val="solid"/>
                </a:ln>
                <a:solidFill>
                  <a:srgbClr val="006600"/>
                </a:solidFill>
                <a:latin typeface="Nadianne" panose="03020902050305070206" pitchFamily="66" charset="0"/>
                <a:cs typeface="Arial" charset="0"/>
              </a:rPr>
              <a:t>Bratysławę.</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61777284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7" name="Obrázok 6"/>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2649968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3613"/>
            <a:ext cx="9144000" cy="6858000"/>
          </a:xfrm>
          <a:prstGeom prst="rect">
            <a:avLst/>
          </a:prstGeom>
        </p:spPr>
      </p:pic>
    </p:spTree>
    <p:extLst>
      <p:ext uri="{BB962C8B-B14F-4D97-AF65-F5344CB8AC3E}">
        <p14:creationId xmlns:p14="http://schemas.microsoft.com/office/powerpoint/2010/main" val="3596677153"/>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00030226"/>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17190"/>
            <a:ext cx="9157742" cy="6858000"/>
          </a:xfrm>
          <a:prstGeom prst="rect">
            <a:avLst/>
          </a:prstGeom>
        </p:spPr>
      </p:pic>
    </p:spTree>
    <p:extLst>
      <p:ext uri="{BB962C8B-B14F-4D97-AF65-F5344CB8AC3E}">
        <p14:creationId xmlns:p14="http://schemas.microsoft.com/office/powerpoint/2010/main" val="3218385617"/>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68295030"/>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51681191"/>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44510322"/>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68364979"/>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49427642"/>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61439440"/>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41159720"/>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77186659"/>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70532832"/>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73672401"/>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42799539"/>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45585322"/>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85869661"/>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1035289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5284574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1320698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4990328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53735932"/>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29060999"/>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29987621"/>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35419074"/>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5260" y="0"/>
            <a:ext cx="16939260" cy="6858000"/>
          </a:xfrm>
          <a:prstGeom prst="rect">
            <a:avLst/>
          </a:prstGeom>
        </p:spPr>
      </p:pic>
      <p:pic>
        <p:nvPicPr>
          <p:cNvPr id="3" name="Obrázok 2" hidden="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85043654"/>
      </p:ext>
    </p:extLst>
  </p:cSld>
  <p:clrMapOvr>
    <a:masterClrMapping/>
  </p:clrMapOvr>
  <mc:AlternateContent xmlns:mc="http://schemas.openxmlformats.org/markup-compatibility/2006" xmlns:p14="http://schemas.microsoft.com/office/powerpoint/2010/main">
    <mc:Choice Requires="p14">
      <p:transition spd="slow" p14:dur="3000" advClick="0" advTm="27000">
        <p14:doors dir="vert"/>
      </p:transition>
    </mc:Choice>
    <mc:Fallback xmlns="">
      <p:transition spd="slow" advClick="0"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6000" fill="hold" nodeType="withEffect">
                                  <p:stCondLst>
                                    <p:cond delay="0"/>
                                  </p:stCondLst>
                                  <p:childTnLst>
                                    <p:animMotion origin="layout" path="M -4.72222E-6 0 L 0.84358 0 " pathEditMode="relative" rAng="0" ptsTypes="AA">
                                      <p:cBhvr>
                                        <p:cTn id="6" dur="25000" fill="hold"/>
                                        <p:tgtEl>
                                          <p:spTgt spid="2"/>
                                        </p:tgtEl>
                                        <p:attrNameLst>
                                          <p:attrName>ppt_x</p:attrName>
                                          <p:attrName>ppt_y</p:attrName>
                                        </p:attrNameLst>
                                      </p:cBhvr>
                                      <p:rCtr x="4217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90267288"/>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8662817"/>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53999821"/>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372" y="0"/>
            <a:ext cx="9144000" cy="6858000"/>
          </a:xfrm>
          <a:prstGeom prst="rect">
            <a:avLst/>
          </a:prstGeom>
        </p:spPr>
      </p:pic>
    </p:spTree>
    <p:extLst>
      <p:ext uri="{BB962C8B-B14F-4D97-AF65-F5344CB8AC3E}">
        <p14:creationId xmlns:p14="http://schemas.microsoft.com/office/powerpoint/2010/main" val="3295447954"/>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55895161"/>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41723788"/>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82886003"/>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25715148"/>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44322409"/>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81132668"/>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08645445"/>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96399026"/>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27187699"/>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30061770"/>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57266639"/>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77629479"/>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97813154"/>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1212" y="2771"/>
            <a:ext cx="18825212" cy="6858000"/>
          </a:xfrm>
          <a:prstGeom prst="rect">
            <a:avLst/>
          </a:prstGeom>
        </p:spPr>
      </p:pic>
      <p:pic>
        <p:nvPicPr>
          <p:cNvPr id="3" name="Obrázok 2" hidden="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13809"/>
            <a:ext cx="9144000" cy="6858000"/>
          </a:xfrm>
          <a:prstGeom prst="rect">
            <a:avLst/>
          </a:prstGeom>
        </p:spPr>
      </p:pic>
    </p:spTree>
    <p:extLst>
      <p:ext uri="{BB962C8B-B14F-4D97-AF65-F5344CB8AC3E}">
        <p14:creationId xmlns:p14="http://schemas.microsoft.com/office/powerpoint/2010/main" val="658898488"/>
      </p:ext>
    </p:extLst>
  </p:cSld>
  <p:clrMapOvr>
    <a:masterClrMapping/>
  </p:clrMapOvr>
  <mc:AlternateContent xmlns:mc="http://schemas.openxmlformats.org/markup-compatibility/2006" xmlns:p14="http://schemas.microsoft.com/office/powerpoint/2010/main">
    <mc:Choice Requires="p14">
      <p:transition spd="slow" p14:dur="3000" advClick="0" advTm="27000">
        <p14:doors dir="vert"/>
      </p:transition>
    </mc:Choice>
    <mc:Fallback xmlns="">
      <p:transition spd="slow" advClick="0"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6000" fill="hold" nodeType="withEffect">
                                  <p:stCondLst>
                                    <p:cond delay="0"/>
                                  </p:stCondLst>
                                  <p:childTnLst>
                                    <p:animMotion origin="layout" path="M 2.77778E-7 -2.96296E-6 L 1.05694 -0.00046 " pathEditMode="relative" rAng="0" ptsTypes="AA">
                                      <p:cBhvr>
                                        <p:cTn id="6" dur="25000" fill="hold"/>
                                        <p:tgtEl>
                                          <p:spTgt spid="2"/>
                                        </p:tgtEl>
                                        <p:attrNameLst>
                                          <p:attrName>ppt_x</p:attrName>
                                          <p:attrName>ppt_y</p:attrName>
                                        </p:attrNameLst>
                                      </p:cBhvr>
                                      <p:rCtr x="52847"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5660418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sp>
        <p:nvSpPr>
          <p:cNvPr id="2052"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smtClean="0">
                <a:solidFill>
                  <a:srgbClr val="993300"/>
                </a:solidFill>
                <a:cs typeface="Arial" charset="0"/>
              </a:rPr>
              <a:t>NEKOMERČNÁ  PREZENTÁCIA!</a:t>
            </a:r>
          </a:p>
        </p:txBody>
      </p:sp>
      <p:sp>
        <p:nvSpPr>
          <p:cNvPr id="11"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a:solidFill>
                  <a:srgbClr val="993300"/>
                </a:solidFill>
                <a:cs typeface="Arial" charset="0"/>
              </a:rPr>
              <a:t>PRÉSENTATION NON-COMMERCIALE!</a:t>
            </a:r>
          </a:p>
        </p:txBody>
      </p:sp>
      <p:sp>
        <p:nvSpPr>
          <p:cNvPr id="9"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a:solidFill>
                  <a:srgbClr val="993300"/>
                </a:solidFill>
                <a:cs typeface="Arial" charset="0"/>
              </a:rPr>
              <a:t>NICHTKOMMERZIELLE PRÄSENTATION!</a:t>
            </a:r>
          </a:p>
        </p:txBody>
      </p:sp>
      <p:sp>
        <p:nvSpPr>
          <p:cNvPr id="15"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a:solidFill>
                  <a:srgbClr val="993300"/>
                </a:solidFill>
                <a:cs typeface="Arial" charset="0"/>
              </a:rPr>
              <a:t>NON-COMERCIAL  PRESENTACION!</a:t>
            </a:r>
          </a:p>
        </p:txBody>
      </p:sp>
      <p:sp>
        <p:nvSpPr>
          <p:cNvPr id="14"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a:solidFill>
                  <a:srgbClr val="993300"/>
                </a:solidFill>
                <a:cs typeface="Arial" charset="0"/>
              </a:rPr>
              <a:t>NON-COMMERCIAL  PRESENTATION!</a:t>
            </a:r>
          </a:p>
        </p:txBody>
      </p:sp>
      <p:pic>
        <p:nvPicPr>
          <p:cNvPr id="3" name="Obrázo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1765284" y="440348"/>
            <a:ext cx="4492515" cy="6858000"/>
          </a:xfrm>
          <a:prstGeom prst="rect">
            <a:avLst/>
          </a:prstGeom>
          <a:effectLst>
            <a:outerShdw blurRad="50800" dist="38100" dir="2700000" algn="tl" rotWithShape="0">
              <a:schemeClr val="accent6">
                <a:lumMod val="50000"/>
                <a:alpha val="40000"/>
              </a:schemeClr>
            </a:outerShdw>
          </a:effectLst>
        </p:spPr>
      </p:pic>
      <p:sp>
        <p:nvSpPr>
          <p:cNvPr id="5" name="Obdĺžnik 4"/>
          <p:cNvSpPr/>
          <p:nvPr/>
        </p:nvSpPr>
        <p:spPr>
          <a:xfrm rot="20953575">
            <a:off x="1466876" y="5081071"/>
            <a:ext cx="2544286"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Auf  Wiedersehen</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2" name="Obdĺžnik 11"/>
          <p:cNvSpPr/>
          <p:nvPr/>
        </p:nvSpPr>
        <p:spPr>
          <a:xfrm rot="352070">
            <a:off x="2919174" y="3174441"/>
            <a:ext cx="1516825"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  revoir</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3" name="Obdĺžnik 12"/>
          <p:cNvSpPr/>
          <p:nvPr/>
        </p:nvSpPr>
        <p:spPr>
          <a:xfrm rot="253558">
            <a:off x="1199139" y="2147309"/>
            <a:ext cx="926857"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Adios</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6" name="Obdĺžnik 15"/>
          <p:cNvSpPr/>
          <p:nvPr/>
        </p:nvSpPr>
        <p:spPr>
          <a:xfrm>
            <a:off x="4391432" y="2493935"/>
            <a:ext cx="963725" cy="400110"/>
          </a:xfrm>
          <a:prstGeom prst="rect">
            <a:avLst/>
          </a:prstGeom>
          <a:noFill/>
          <a:scene3d>
            <a:camera prst="orthographicFront">
              <a:rot lat="487432" lon="21003158" rev="20905738"/>
            </a:camera>
            <a:lightRig rig="threePt" dir="t"/>
          </a:scene3d>
        </p:spPr>
        <p:txBody>
          <a:bodyPr wrap="none" lIns="91440" tIns="45720" rIns="91440" bIns="45720">
            <a:spAutoFit/>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Addio</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7" name="Obdĺžnik 16"/>
          <p:cNvSpPr/>
          <p:nvPr/>
        </p:nvSpPr>
        <p:spPr>
          <a:xfrm rot="21315538">
            <a:off x="1834633" y="3833592"/>
            <a:ext cx="1495923"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Dovidenia</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8" name="Obdĺžnik 17"/>
          <p:cNvSpPr/>
          <p:nvPr/>
        </p:nvSpPr>
        <p:spPr>
          <a:xfrm rot="20641997">
            <a:off x="2817804" y="2252854"/>
            <a:ext cx="1334020"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Goodbye</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9" name="Obdĺžnik 18"/>
          <p:cNvSpPr/>
          <p:nvPr/>
        </p:nvSpPr>
        <p:spPr>
          <a:xfrm rot="20674169">
            <a:off x="1218916" y="2976676"/>
            <a:ext cx="1107997" cy="400110"/>
          </a:xfrm>
          <a:prstGeom prst="rect">
            <a:avLst/>
          </a:prstGeom>
          <a:noFill/>
          <a:scene3d>
            <a:camera prst="orthographicFront">
              <a:rot lat="300000" lon="0" rev="300000"/>
            </a:camera>
            <a:lightRig rig="threePt" dir="t"/>
          </a:scene3d>
        </p:spPr>
        <p:txBody>
          <a:bodyPr wrap="none" lIns="91440" tIns="45720" rIns="91440" bIns="45720">
            <a:spAutoFit/>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Viszlát</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1" name="Obdĺžnik 20"/>
          <p:cNvSpPr/>
          <p:nvPr/>
        </p:nvSpPr>
        <p:spPr>
          <a:xfrm rot="470071">
            <a:off x="1333641" y="4567240"/>
            <a:ext cx="1010213"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Adeus</a:t>
            </a:r>
          </a:p>
        </p:txBody>
      </p:sp>
      <p:sp>
        <p:nvSpPr>
          <p:cNvPr id="23" name="Obdĺžnik 22"/>
          <p:cNvSpPr/>
          <p:nvPr/>
        </p:nvSpPr>
        <p:spPr>
          <a:xfrm rot="21346037">
            <a:off x="5400322" y="2972369"/>
            <a:ext cx="1417376"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Güle güle</a:t>
            </a:r>
          </a:p>
        </p:txBody>
      </p:sp>
      <p:sp>
        <p:nvSpPr>
          <p:cNvPr id="24" name="Obdĺžnik 23"/>
          <p:cNvSpPr/>
          <p:nvPr/>
        </p:nvSpPr>
        <p:spPr>
          <a:xfrm rot="614318">
            <a:off x="5505273" y="4300200"/>
            <a:ext cx="1284454"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Vaarwel</a:t>
            </a:r>
          </a:p>
        </p:txBody>
      </p:sp>
      <p:sp>
        <p:nvSpPr>
          <p:cNvPr id="25" name="Obdĺžnik 24"/>
          <p:cNvSpPr/>
          <p:nvPr/>
        </p:nvSpPr>
        <p:spPr>
          <a:xfrm>
            <a:off x="3692905" y="5402428"/>
            <a:ext cx="1770165"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La revedere</a:t>
            </a:r>
          </a:p>
        </p:txBody>
      </p:sp>
      <p:sp>
        <p:nvSpPr>
          <p:cNvPr id="26" name="Obdĺžnik 25"/>
          <p:cNvSpPr/>
          <p:nvPr/>
        </p:nvSpPr>
        <p:spPr>
          <a:xfrm rot="313571">
            <a:off x="5751933" y="2160559"/>
            <a:ext cx="1047082"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Hej då</a:t>
            </a:r>
          </a:p>
        </p:txBody>
      </p:sp>
      <p:sp>
        <p:nvSpPr>
          <p:cNvPr id="27" name="Obdĺžnik 26"/>
          <p:cNvSpPr/>
          <p:nvPr/>
        </p:nvSpPr>
        <p:spPr>
          <a:xfrm rot="20850622">
            <a:off x="3409249" y="4154273"/>
            <a:ext cx="1675459"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az-Cyrl-AZ" sz="2000" b="1">
                <a:ln w="12700">
                  <a:solidFill>
                    <a:schemeClr val="accent6">
                      <a:lumMod val="40000"/>
                      <a:lumOff val="6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До свидания</a:t>
            </a:r>
            <a:endParaRPr lang="sk-SK" sz="2000" b="1">
              <a:ln w="12700">
                <a:solidFill>
                  <a:schemeClr val="accent6">
                    <a:lumMod val="40000"/>
                    <a:lumOff val="6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8" name="Obdĺžnik 27"/>
          <p:cNvSpPr/>
          <p:nvPr/>
        </p:nvSpPr>
        <p:spPr>
          <a:xfrm rot="359580">
            <a:off x="4481110" y="4790663"/>
            <a:ext cx="1167307"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rtl="1"/>
            <a:r>
              <a:rPr lang="he-IL"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להתראות</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9" name="Obdĺžnik 28"/>
          <p:cNvSpPr/>
          <p:nvPr/>
        </p:nvSpPr>
        <p:spPr>
          <a:xfrm rot="266801">
            <a:off x="5911298" y="5202373"/>
            <a:ext cx="792396"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el-GR"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Αντίο</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72294" y="251830"/>
            <a:ext cx="1654513" cy="1224340"/>
          </a:xfrm>
          <a:prstGeom prst="rect">
            <a:avLst/>
          </a:prstGeom>
          <a:effectLst>
            <a:innerShdw blurRad="63500" dist="50800" dir="2700000">
              <a:prstClr val="black">
                <a:alpha val="50000"/>
              </a:prstClr>
            </a:innerShdw>
          </a:effectLst>
        </p:spPr>
      </p:pic>
      <p:sp>
        <p:nvSpPr>
          <p:cNvPr id="20" name="Obdĺžnik 19"/>
          <p:cNvSpPr/>
          <p:nvPr/>
        </p:nvSpPr>
        <p:spPr>
          <a:xfrm rot="20903409">
            <a:off x="7774595" y="5763442"/>
            <a:ext cx="849913" cy="538609"/>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Steve</a:t>
            </a:r>
          </a:p>
          <a:p>
            <a:pPr algn="ctr"/>
            <a:r>
              <a:rPr lang="sk-SK" sz="11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(2015)</a:t>
            </a:r>
            <a:endParaRPr lang="sk-SK" sz="11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pic>
        <p:nvPicPr>
          <p:cNvPr id="2" name="Obrázok 1"/>
          <p:cNvPicPr>
            <a:picLocks noChangeAspect="1"/>
          </p:cNvPicPr>
          <p:nvPr/>
        </p:nvPicPr>
        <p:blipFill>
          <a:blip r:embed="rId4">
            <a:extLst>
              <a:ext uri="{BEBA8EAE-BF5A-486C-A8C5-ECC9F3942E4B}">
                <a14:imgProps xmlns:a14="http://schemas.microsoft.com/office/drawing/2010/main">
                  <a14:imgLayer r:embed="rId5">
                    <a14:imgEffect>
                      <a14:colorTemperature colorTemp="112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7" name="Obdĺžnik 6"/>
          <p:cNvSpPr/>
          <p:nvPr/>
        </p:nvSpPr>
        <p:spPr>
          <a:xfrm>
            <a:off x="475991" y="6105160"/>
            <a:ext cx="7071103" cy="369332"/>
          </a:xfrm>
          <a:prstGeom prst="rect">
            <a:avLst/>
          </a:prstGeom>
          <a:noFill/>
        </p:spPr>
        <p:txBody>
          <a:bodyPr wrap="none" lIns="91440" tIns="45720" rIns="91440" bIns="45720">
            <a:spAutoFit/>
          </a:bodyPr>
          <a:lstStyle/>
          <a:p>
            <a:pPr algn="ctr"/>
            <a:r>
              <a:rPr lang="en-US" b="1">
                <a:ln w="1905"/>
                <a:solidFill>
                  <a:schemeClr val="accent6">
                    <a:lumMod val="60000"/>
                    <a:lumOff val="40000"/>
                  </a:schemeClr>
                </a:solidFill>
                <a:effectLst>
                  <a:innerShdw blurRad="69850" dist="43180" dir="5400000">
                    <a:srgbClr val="000000">
                      <a:alpha val="65000"/>
                    </a:srgbClr>
                  </a:innerShdw>
                </a:effectLst>
              </a:rPr>
              <a:t>Thank you very much </a:t>
            </a:r>
            <a:r>
              <a:rPr lang="en-US" b="1" smtClean="0">
                <a:ln w="1905"/>
                <a:solidFill>
                  <a:schemeClr val="accent6">
                    <a:lumMod val="60000"/>
                    <a:lumOff val="40000"/>
                  </a:schemeClr>
                </a:solidFill>
                <a:effectLst>
                  <a:innerShdw blurRad="69850" dist="43180" dir="5400000">
                    <a:srgbClr val="000000">
                      <a:alpha val="65000"/>
                    </a:srgbClr>
                  </a:innerShdw>
                </a:effectLst>
              </a:rPr>
              <a:t>my</a:t>
            </a:r>
            <a:r>
              <a:rPr lang="sk-SK" b="1" smtClean="0">
                <a:ln w="1905"/>
                <a:solidFill>
                  <a:schemeClr val="accent6">
                    <a:lumMod val="60000"/>
                    <a:lumOff val="40000"/>
                  </a:schemeClr>
                </a:solidFill>
                <a:effectLst>
                  <a:innerShdw blurRad="69850" dist="43180" dir="5400000">
                    <a:srgbClr val="000000">
                      <a:alpha val="65000"/>
                    </a:srgbClr>
                  </a:innerShdw>
                </a:effectLst>
              </a:rPr>
              <a:t> dear</a:t>
            </a:r>
            <a:r>
              <a:rPr lang="en-US" b="1" smtClean="0">
                <a:ln w="1905"/>
                <a:solidFill>
                  <a:schemeClr val="accent6">
                    <a:lumMod val="60000"/>
                    <a:lumOff val="40000"/>
                  </a:schemeClr>
                </a:solidFill>
                <a:effectLst>
                  <a:innerShdw blurRad="69850" dist="43180" dir="5400000">
                    <a:srgbClr val="000000">
                      <a:alpha val="65000"/>
                    </a:srgbClr>
                  </a:innerShdw>
                </a:effectLst>
              </a:rPr>
              <a:t> friend</a:t>
            </a:r>
            <a:r>
              <a:rPr lang="sk-SK" b="1" smtClean="0">
                <a:ln w="1905"/>
                <a:solidFill>
                  <a:schemeClr val="accent6">
                    <a:lumMod val="60000"/>
                    <a:lumOff val="40000"/>
                  </a:schemeClr>
                </a:solidFill>
                <a:effectLst>
                  <a:innerShdw blurRad="69850" dist="43180" dir="5400000">
                    <a:srgbClr val="000000">
                      <a:alpha val="65000"/>
                    </a:srgbClr>
                  </a:innerShdw>
                </a:effectLst>
              </a:rPr>
              <a:t>s</a:t>
            </a:r>
            <a:r>
              <a:rPr lang="en-US" b="1" smtClean="0">
                <a:ln w="1905"/>
                <a:solidFill>
                  <a:schemeClr val="accent6">
                    <a:lumMod val="60000"/>
                    <a:lumOff val="40000"/>
                  </a:schemeClr>
                </a:solidFill>
                <a:effectLst>
                  <a:innerShdw blurRad="69850" dist="43180" dir="5400000">
                    <a:srgbClr val="000000">
                      <a:alpha val="65000"/>
                    </a:srgbClr>
                  </a:innerShdw>
                </a:effectLst>
              </a:rPr>
              <a:t> for</a:t>
            </a:r>
            <a:r>
              <a:rPr lang="sk-SK" b="1" smtClean="0">
                <a:ln w="1905"/>
                <a:solidFill>
                  <a:schemeClr val="accent6">
                    <a:lumMod val="60000"/>
                    <a:lumOff val="40000"/>
                  </a:schemeClr>
                </a:solidFill>
                <a:effectLst>
                  <a:innerShdw blurRad="69850" dist="43180" dir="5400000">
                    <a:srgbClr val="000000">
                      <a:alpha val="65000"/>
                    </a:srgbClr>
                  </a:innerShdw>
                </a:effectLst>
              </a:rPr>
              <a:t> your</a:t>
            </a:r>
            <a:r>
              <a:rPr lang="en-US" b="1" smtClean="0">
                <a:ln w="1905"/>
                <a:solidFill>
                  <a:schemeClr val="accent6">
                    <a:lumMod val="60000"/>
                    <a:lumOff val="40000"/>
                  </a:schemeClr>
                </a:solidFill>
                <a:effectLst>
                  <a:innerShdw blurRad="69850" dist="43180" dir="5400000">
                    <a:srgbClr val="000000">
                      <a:alpha val="65000"/>
                    </a:srgbClr>
                  </a:innerShdw>
                </a:effectLst>
              </a:rPr>
              <a:t> </a:t>
            </a:r>
            <a:r>
              <a:rPr lang="en-US" b="1">
                <a:ln w="1905"/>
                <a:solidFill>
                  <a:schemeClr val="accent6">
                    <a:lumMod val="60000"/>
                    <a:lumOff val="40000"/>
                  </a:schemeClr>
                </a:solidFill>
                <a:effectLst>
                  <a:innerShdw blurRad="69850" dist="43180" dir="5400000">
                    <a:srgbClr val="000000">
                      <a:alpha val="65000"/>
                    </a:srgbClr>
                  </a:innerShdw>
                </a:effectLst>
              </a:rPr>
              <a:t>help with the </a:t>
            </a:r>
            <a:r>
              <a:rPr lang="en-US" b="1" smtClean="0">
                <a:ln w="1905"/>
                <a:solidFill>
                  <a:schemeClr val="accent6">
                    <a:lumMod val="60000"/>
                    <a:lumOff val="40000"/>
                  </a:schemeClr>
                </a:solidFill>
                <a:effectLst>
                  <a:innerShdw blurRad="69850" dist="43180" dir="5400000">
                    <a:srgbClr val="000000">
                      <a:alpha val="65000"/>
                    </a:srgbClr>
                  </a:innerShdw>
                </a:effectLst>
              </a:rPr>
              <a:t>translation.</a:t>
            </a:r>
            <a:endParaRPr lang="sk-SK" b="1" cap="none" spc="0">
              <a:ln w="1905"/>
              <a:solidFill>
                <a:schemeClr val="accent6">
                  <a:lumMod val="60000"/>
                  <a:lumOff val="40000"/>
                </a:schemeClr>
              </a:solidFill>
              <a:effectLst>
                <a:innerShdw blurRad="69850" dist="43180" dir="5400000">
                  <a:srgbClr val="000000">
                    <a:alpha val="65000"/>
                  </a:srgbClr>
                </a:innerShdw>
              </a:effectLst>
            </a:endParaRPr>
          </a:p>
        </p:txBody>
      </p:sp>
      <p:sp>
        <p:nvSpPr>
          <p:cNvPr id="30" name="Obdĺžnik 29"/>
          <p:cNvSpPr/>
          <p:nvPr/>
        </p:nvSpPr>
        <p:spPr>
          <a:xfrm rot="253558">
            <a:off x="4666109" y="3534455"/>
            <a:ext cx="1713995"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Dowidzenia</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pic>
        <p:nvPicPr>
          <p:cNvPr id="31" name="Obrázok 30"/>
          <p:cNvPicPr>
            <a:picLocks noChangeAspect="1"/>
          </p:cNvPicPr>
          <p:nvPr/>
        </p:nvPicPr>
        <p:blipFill>
          <a:blip r:embed="rId6">
            <a:extLst>
              <a:ext uri="{BEBA8EAE-BF5A-486C-A8C5-ECC9F3942E4B}">
                <a14:imgProps xmlns:a14="http://schemas.microsoft.com/office/drawing/2010/main">
                  <a14:imgLayer r:embed="rId7">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94155125"/>
      </p:ext>
    </p:extLst>
  </p:cSld>
  <p:clrMapOvr>
    <a:masterClrMapping/>
  </p:clrMapOvr>
  <mc:AlternateContent xmlns:mc="http://schemas.openxmlformats.org/markup-compatibility/2006" xmlns:p14="http://schemas.microsoft.com/office/powerpoint/2010/main">
    <mc:Choice Requires="p14">
      <p:transition spd="slow" p14:dur="2000" advClick="0" advTm="21000">
        <p:fade/>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2052"/>
                                        </p:tgtEl>
                                        <p:attrNameLst>
                                          <p:attrName>style.visibility</p:attrName>
                                        </p:attrNameLst>
                                      </p:cBhvr>
                                      <p:to>
                                        <p:strVal val="visible"/>
                                      </p:to>
                                    </p:set>
                                    <p:animEffect transition="in" filter="fade">
                                      <p:cBhvr>
                                        <p:cTn id="7" dur="1500"/>
                                        <p:tgtEl>
                                          <p:spTgt spid="2052"/>
                                        </p:tgtEl>
                                      </p:cBhvr>
                                    </p:animEffect>
                                    <p:anim calcmode="lin" valueType="num">
                                      <p:cBhvr>
                                        <p:cTn id="8" dur="1500" fill="hold"/>
                                        <p:tgtEl>
                                          <p:spTgt spid="2052"/>
                                        </p:tgtEl>
                                        <p:attrNameLst>
                                          <p:attrName>ppt_x</p:attrName>
                                        </p:attrNameLst>
                                      </p:cBhvr>
                                      <p:tavLst>
                                        <p:tav tm="0">
                                          <p:val>
                                            <p:strVal val="#ppt_x"/>
                                          </p:val>
                                        </p:tav>
                                        <p:tav tm="100000">
                                          <p:val>
                                            <p:strVal val="#ppt_x"/>
                                          </p:val>
                                        </p:tav>
                                      </p:tavLst>
                                    </p:anim>
                                    <p:anim calcmode="lin" valueType="num">
                                      <p:cBhvr>
                                        <p:cTn id="9" dur="1500" fill="hold"/>
                                        <p:tgtEl>
                                          <p:spTgt spid="205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7"/>
                                        </p:tgtEl>
                                        <p:attrNameLst>
                                          <p:attrName>style.visibility</p:attrName>
                                        </p:attrNameLst>
                                      </p:cBhvr>
                                      <p:to>
                                        <p:strVal val="visible"/>
                                      </p:to>
                                    </p:set>
                                    <p:anim calcmode="lin" valueType="num">
                                      <p:cBhvr>
                                        <p:cTn id="12" dur="4000" fill="hold"/>
                                        <p:tgtEl>
                                          <p:spTgt spid="7"/>
                                        </p:tgtEl>
                                        <p:attrNameLst>
                                          <p:attrName>ppt_w</p:attrName>
                                        </p:attrNameLst>
                                      </p:cBhvr>
                                      <p:tavLst>
                                        <p:tav tm="0">
                                          <p:val>
                                            <p:fltVal val="0"/>
                                          </p:val>
                                        </p:tav>
                                        <p:tav tm="100000">
                                          <p:val>
                                            <p:strVal val="#ppt_w"/>
                                          </p:val>
                                        </p:tav>
                                      </p:tavLst>
                                    </p:anim>
                                    <p:anim calcmode="lin" valueType="num">
                                      <p:cBhvr>
                                        <p:cTn id="13" dur="4000" fill="hold"/>
                                        <p:tgtEl>
                                          <p:spTgt spid="7"/>
                                        </p:tgtEl>
                                        <p:attrNameLst>
                                          <p:attrName>ppt_h</p:attrName>
                                        </p:attrNameLst>
                                      </p:cBhvr>
                                      <p:tavLst>
                                        <p:tav tm="0">
                                          <p:val>
                                            <p:fltVal val="0"/>
                                          </p:val>
                                        </p:tav>
                                        <p:tav tm="100000">
                                          <p:val>
                                            <p:strVal val="#ppt_h"/>
                                          </p:val>
                                        </p:tav>
                                      </p:tavLst>
                                    </p:anim>
                                    <p:animEffect transition="in" filter="fade">
                                      <p:cBhvr>
                                        <p:cTn id="14" dur="4000"/>
                                        <p:tgtEl>
                                          <p:spTgt spid="7"/>
                                        </p:tgtEl>
                                      </p:cBhvr>
                                    </p:animEffect>
                                  </p:childTnLst>
                                </p:cTn>
                              </p:par>
                              <p:par>
                                <p:cTn id="15" presetID="31" presetClass="entr" presetSubtype="0" fill="hold" grpId="0" nodeType="withEffect">
                                  <p:stCondLst>
                                    <p:cond delay="1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000" fill="hold"/>
                                        <p:tgtEl>
                                          <p:spTgt spid="13"/>
                                        </p:tgtEl>
                                        <p:attrNameLst>
                                          <p:attrName>ppt_w</p:attrName>
                                        </p:attrNameLst>
                                      </p:cBhvr>
                                      <p:tavLst>
                                        <p:tav tm="0">
                                          <p:val>
                                            <p:fltVal val="0"/>
                                          </p:val>
                                        </p:tav>
                                        <p:tav tm="100000">
                                          <p:val>
                                            <p:strVal val="#ppt_w"/>
                                          </p:val>
                                        </p:tav>
                                      </p:tavLst>
                                    </p:anim>
                                    <p:anim calcmode="lin" valueType="num">
                                      <p:cBhvr>
                                        <p:cTn id="18" dur="1000" fill="hold"/>
                                        <p:tgtEl>
                                          <p:spTgt spid="13"/>
                                        </p:tgtEl>
                                        <p:attrNameLst>
                                          <p:attrName>ppt_h</p:attrName>
                                        </p:attrNameLst>
                                      </p:cBhvr>
                                      <p:tavLst>
                                        <p:tav tm="0">
                                          <p:val>
                                            <p:fltVal val="0"/>
                                          </p:val>
                                        </p:tav>
                                        <p:tav tm="100000">
                                          <p:val>
                                            <p:strVal val="#ppt_h"/>
                                          </p:val>
                                        </p:tav>
                                      </p:tavLst>
                                    </p:anim>
                                    <p:anim calcmode="lin" valueType="num">
                                      <p:cBhvr>
                                        <p:cTn id="19" dur="1000" fill="hold"/>
                                        <p:tgtEl>
                                          <p:spTgt spid="13"/>
                                        </p:tgtEl>
                                        <p:attrNameLst>
                                          <p:attrName>style.rotation</p:attrName>
                                        </p:attrNameLst>
                                      </p:cBhvr>
                                      <p:tavLst>
                                        <p:tav tm="0">
                                          <p:val>
                                            <p:fltVal val="90"/>
                                          </p:val>
                                        </p:tav>
                                        <p:tav tm="100000">
                                          <p:val>
                                            <p:fltVal val="0"/>
                                          </p:val>
                                        </p:tav>
                                      </p:tavLst>
                                    </p:anim>
                                    <p:animEffect transition="in" filter="fade">
                                      <p:cBhvr>
                                        <p:cTn id="20" dur="1000"/>
                                        <p:tgtEl>
                                          <p:spTgt spid="13"/>
                                        </p:tgtEl>
                                      </p:cBhvr>
                                    </p:animEffect>
                                  </p:childTnLst>
                                </p:cTn>
                              </p:par>
                              <p:par>
                                <p:cTn id="21" presetID="31" presetClass="entr" presetSubtype="0" fill="hold" grpId="0" nodeType="withEffect">
                                  <p:stCondLst>
                                    <p:cond delay="2000"/>
                                  </p:stCondLst>
                                  <p:childTnLst>
                                    <p:set>
                                      <p:cBhvr>
                                        <p:cTn id="22" dur="1" fill="hold">
                                          <p:stCondLst>
                                            <p:cond delay="0"/>
                                          </p:stCondLst>
                                        </p:cTn>
                                        <p:tgtEl>
                                          <p:spTgt spid="18"/>
                                        </p:tgtEl>
                                        <p:attrNameLst>
                                          <p:attrName>style.visibility</p:attrName>
                                        </p:attrNameLst>
                                      </p:cBhvr>
                                      <p:to>
                                        <p:strVal val="visible"/>
                                      </p:to>
                                    </p:set>
                                    <p:anim calcmode="lin" valueType="num">
                                      <p:cBhvr>
                                        <p:cTn id="23" dur="1000" fill="hold"/>
                                        <p:tgtEl>
                                          <p:spTgt spid="18"/>
                                        </p:tgtEl>
                                        <p:attrNameLst>
                                          <p:attrName>ppt_w</p:attrName>
                                        </p:attrNameLst>
                                      </p:cBhvr>
                                      <p:tavLst>
                                        <p:tav tm="0">
                                          <p:val>
                                            <p:fltVal val="0"/>
                                          </p:val>
                                        </p:tav>
                                        <p:tav tm="100000">
                                          <p:val>
                                            <p:strVal val="#ppt_w"/>
                                          </p:val>
                                        </p:tav>
                                      </p:tavLst>
                                    </p:anim>
                                    <p:anim calcmode="lin" valueType="num">
                                      <p:cBhvr>
                                        <p:cTn id="24" dur="1000" fill="hold"/>
                                        <p:tgtEl>
                                          <p:spTgt spid="18"/>
                                        </p:tgtEl>
                                        <p:attrNameLst>
                                          <p:attrName>ppt_h</p:attrName>
                                        </p:attrNameLst>
                                      </p:cBhvr>
                                      <p:tavLst>
                                        <p:tav tm="0">
                                          <p:val>
                                            <p:fltVal val="0"/>
                                          </p:val>
                                        </p:tav>
                                        <p:tav tm="100000">
                                          <p:val>
                                            <p:strVal val="#ppt_h"/>
                                          </p:val>
                                        </p:tav>
                                      </p:tavLst>
                                    </p:anim>
                                    <p:anim calcmode="lin" valueType="num">
                                      <p:cBhvr>
                                        <p:cTn id="25" dur="1000" fill="hold"/>
                                        <p:tgtEl>
                                          <p:spTgt spid="18"/>
                                        </p:tgtEl>
                                        <p:attrNameLst>
                                          <p:attrName>style.rotation</p:attrName>
                                        </p:attrNameLst>
                                      </p:cBhvr>
                                      <p:tavLst>
                                        <p:tav tm="0">
                                          <p:val>
                                            <p:fltVal val="90"/>
                                          </p:val>
                                        </p:tav>
                                        <p:tav tm="100000">
                                          <p:val>
                                            <p:fltVal val="0"/>
                                          </p:val>
                                        </p:tav>
                                      </p:tavLst>
                                    </p:anim>
                                    <p:animEffect transition="in" filter="fade">
                                      <p:cBhvr>
                                        <p:cTn id="26" dur="1000"/>
                                        <p:tgtEl>
                                          <p:spTgt spid="18"/>
                                        </p:tgtEl>
                                      </p:cBhvr>
                                    </p:animEffect>
                                  </p:childTnLst>
                                </p:cTn>
                              </p:par>
                              <p:par>
                                <p:cTn id="27" presetID="31" presetClass="entr" presetSubtype="0" fill="hold" grpId="0" nodeType="withEffect">
                                  <p:stCondLst>
                                    <p:cond delay="2500"/>
                                  </p:stCondLst>
                                  <p:childTnLst>
                                    <p:set>
                                      <p:cBhvr>
                                        <p:cTn id="28" dur="1" fill="hold">
                                          <p:stCondLst>
                                            <p:cond delay="0"/>
                                          </p:stCondLst>
                                        </p:cTn>
                                        <p:tgtEl>
                                          <p:spTgt spid="26"/>
                                        </p:tgtEl>
                                        <p:attrNameLst>
                                          <p:attrName>style.visibility</p:attrName>
                                        </p:attrNameLst>
                                      </p:cBhvr>
                                      <p:to>
                                        <p:strVal val="visible"/>
                                      </p:to>
                                    </p:set>
                                    <p:anim calcmode="lin" valueType="num">
                                      <p:cBhvr>
                                        <p:cTn id="29" dur="1000" fill="hold"/>
                                        <p:tgtEl>
                                          <p:spTgt spid="26"/>
                                        </p:tgtEl>
                                        <p:attrNameLst>
                                          <p:attrName>ppt_w</p:attrName>
                                        </p:attrNameLst>
                                      </p:cBhvr>
                                      <p:tavLst>
                                        <p:tav tm="0">
                                          <p:val>
                                            <p:fltVal val="0"/>
                                          </p:val>
                                        </p:tav>
                                        <p:tav tm="100000">
                                          <p:val>
                                            <p:strVal val="#ppt_w"/>
                                          </p:val>
                                        </p:tav>
                                      </p:tavLst>
                                    </p:anim>
                                    <p:anim calcmode="lin" valueType="num">
                                      <p:cBhvr>
                                        <p:cTn id="30" dur="1000" fill="hold"/>
                                        <p:tgtEl>
                                          <p:spTgt spid="26"/>
                                        </p:tgtEl>
                                        <p:attrNameLst>
                                          <p:attrName>ppt_h</p:attrName>
                                        </p:attrNameLst>
                                      </p:cBhvr>
                                      <p:tavLst>
                                        <p:tav tm="0">
                                          <p:val>
                                            <p:fltVal val="0"/>
                                          </p:val>
                                        </p:tav>
                                        <p:tav tm="100000">
                                          <p:val>
                                            <p:strVal val="#ppt_h"/>
                                          </p:val>
                                        </p:tav>
                                      </p:tavLst>
                                    </p:anim>
                                    <p:anim calcmode="lin" valueType="num">
                                      <p:cBhvr>
                                        <p:cTn id="31" dur="1000" fill="hold"/>
                                        <p:tgtEl>
                                          <p:spTgt spid="26"/>
                                        </p:tgtEl>
                                        <p:attrNameLst>
                                          <p:attrName>style.rotation</p:attrName>
                                        </p:attrNameLst>
                                      </p:cBhvr>
                                      <p:tavLst>
                                        <p:tav tm="0">
                                          <p:val>
                                            <p:fltVal val="90"/>
                                          </p:val>
                                        </p:tav>
                                        <p:tav tm="100000">
                                          <p:val>
                                            <p:fltVal val="0"/>
                                          </p:val>
                                        </p:tav>
                                      </p:tavLst>
                                    </p:anim>
                                    <p:animEffect transition="in" filter="fade">
                                      <p:cBhvr>
                                        <p:cTn id="32" dur="1000"/>
                                        <p:tgtEl>
                                          <p:spTgt spid="26"/>
                                        </p:tgtEl>
                                      </p:cBhvr>
                                    </p:animEffect>
                                  </p:childTnLst>
                                </p:cTn>
                              </p:par>
                            </p:childTnLst>
                          </p:cTn>
                        </p:par>
                        <p:par>
                          <p:cTn id="33" fill="hold">
                            <p:stCondLst>
                              <p:cond delay="4500"/>
                            </p:stCondLst>
                            <p:childTnLst>
                              <p:par>
                                <p:cTn id="34" presetID="42" presetClass="entr" presetSubtype="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500"/>
                                        <p:tgtEl>
                                          <p:spTgt spid="11"/>
                                        </p:tgtEl>
                                      </p:cBhvr>
                                    </p:animEffect>
                                    <p:anim calcmode="lin" valueType="num">
                                      <p:cBhvr>
                                        <p:cTn id="37" dur="1500" fill="hold"/>
                                        <p:tgtEl>
                                          <p:spTgt spid="11"/>
                                        </p:tgtEl>
                                        <p:attrNameLst>
                                          <p:attrName>ppt_x</p:attrName>
                                        </p:attrNameLst>
                                      </p:cBhvr>
                                      <p:tavLst>
                                        <p:tav tm="0">
                                          <p:val>
                                            <p:strVal val="#ppt_x"/>
                                          </p:val>
                                        </p:tav>
                                        <p:tav tm="100000">
                                          <p:val>
                                            <p:strVal val="#ppt_x"/>
                                          </p:val>
                                        </p:tav>
                                      </p:tavLst>
                                    </p:anim>
                                    <p:anim calcmode="lin" valueType="num">
                                      <p:cBhvr>
                                        <p:cTn id="38" dur="1500" fill="hold"/>
                                        <p:tgtEl>
                                          <p:spTgt spid="11"/>
                                        </p:tgtEl>
                                        <p:attrNameLst>
                                          <p:attrName>ppt_y</p:attrName>
                                        </p:attrNameLst>
                                      </p:cBhvr>
                                      <p:tavLst>
                                        <p:tav tm="0">
                                          <p:val>
                                            <p:strVal val="#ppt_y+.1"/>
                                          </p:val>
                                        </p:tav>
                                        <p:tav tm="100000">
                                          <p:val>
                                            <p:strVal val="#ppt_y"/>
                                          </p:val>
                                        </p:tav>
                                      </p:tavLst>
                                    </p:anim>
                                  </p:childTnLst>
                                </p:cTn>
                              </p:par>
                              <p:par>
                                <p:cTn id="39" presetID="31" presetClass="entr" presetSubtype="0" fill="hold" grpId="0" nodeType="withEffect">
                                  <p:stCondLst>
                                    <p:cond delay="500"/>
                                  </p:stCondLst>
                                  <p:childTnLst>
                                    <p:set>
                                      <p:cBhvr>
                                        <p:cTn id="40" dur="1" fill="hold">
                                          <p:stCondLst>
                                            <p:cond delay="0"/>
                                          </p:stCondLst>
                                        </p:cTn>
                                        <p:tgtEl>
                                          <p:spTgt spid="16"/>
                                        </p:tgtEl>
                                        <p:attrNameLst>
                                          <p:attrName>style.visibility</p:attrName>
                                        </p:attrNameLst>
                                      </p:cBhvr>
                                      <p:to>
                                        <p:strVal val="visible"/>
                                      </p:to>
                                    </p:set>
                                    <p:anim calcmode="lin" valueType="num">
                                      <p:cBhvr>
                                        <p:cTn id="41" dur="1000" fill="hold"/>
                                        <p:tgtEl>
                                          <p:spTgt spid="16"/>
                                        </p:tgtEl>
                                        <p:attrNameLst>
                                          <p:attrName>ppt_w</p:attrName>
                                        </p:attrNameLst>
                                      </p:cBhvr>
                                      <p:tavLst>
                                        <p:tav tm="0">
                                          <p:val>
                                            <p:fltVal val="0"/>
                                          </p:val>
                                        </p:tav>
                                        <p:tav tm="100000">
                                          <p:val>
                                            <p:strVal val="#ppt_w"/>
                                          </p:val>
                                        </p:tav>
                                      </p:tavLst>
                                    </p:anim>
                                    <p:anim calcmode="lin" valueType="num">
                                      <p:cBhvr>
                                        <p:cTn id="42" dur="1000" fill="hold"/>
                                        <p:tgtEl>
                                          <p:spTgt spid="16"/>
                                        </p:tgtEl>
                                        <p:attrNameLst>
                                          <p:attrName>ppt_h</p:attrName>
                                        </p:attrNameLst>
                                      </p:cBhvr>
                                      <p:tavLst>
                                        <p:tav tm="0">
                                          <p:val>
                                            <p:fltVal val="0"/>
                                          </p:val>
                                        </p:tav>
                                        <p:tav tm="100000">
                                          <p:val>
                                            <p:strVal val="#ppt_h"/>
                                          </p:val>
                                        </p:tav>
                                      </p:tavLst>
                                    </p:anim>
                                    <p:anim calcmode="lin" valueType="num">
                                      <p:cBhvr>
                                        <p:cTn id="43" dur="1000" fill="hold"/>
                                        <p:tgtEl>
                                          <p:spTgt spid="16"/>
                                        </p:tgtEl>
                                        <p:attrNameLst>
                                          <p:attrName>style.rotation</p:attrName>
                                        </p:attrNameLst>
                                      </p:cBhvr>
                                      <p:tavLst>
                                        <p:tav tm="0">
                                          <p:val>
                                            <p:fltVal val="90"/>
                                          </p:val>
                                        </p:tav>
                                        <p:tav tm="100000">
                                          <p:val>
                                            <p:fltVal val="0"/>
                                          </p:val>
                                        </p:tav>
                                      </p:tavLst>
                                    </p:anim>
                                    <p:animEffect transition="in" filter="fade">
                                      <p:cBhvr>
                                        <p:cTn id="44" dur="1000"/>
                                        <p:tgtEl>
                                          <p:spTgt spid="16"/>
                                        </p:tgtEl>
                                      </p:cBhvr>
                                    </p:animEffect>
                                  </p:childTnLst>
                                </p:cTn>
                              </p:par>
                              <p:par>
                                <p:cTn id="45" presetID="31" presetClass="entr" presetSubtype="0" fill="hold" grpId="0" nodeType="withEffect">
                                  <p:stCondLst>
                                    <p:cond delay="1000"/>
                                  </p:stCondLst>
                                  <p:childTnLst>
                                    <p:set>
                                      <p:cBhvr>
                                        <p:cTn id="46" dur="1" fill="hold">
                                          <p:stCondLst>
                                            <p:cond delay="0"/>
                                          </p:stCondLst>
                                        </p:cTn>
                                        <p:tgtEl>
                                          <p:spTgt spid="19"/>
                                        </p:tgtEl>
                                        <p:attrNameLst>
                                          <p:attrName>style.visibility</p:attrName>
                                        </p:attrNameLst>
                                      </p:cBhvr>
                                      <p:to>
                                        <p:strVal val="visible"/>
                                      </p:to>
                                    </p:set>
                                    <p:anim calcmode="lin" valueType="num">
                                      <p:cBhvr>
                                        <p:cTn id="47" dur="1000" fill="hold"/>
                                        <p:tgtEl>
                                          <p:spTgt spid="19"/>
                                        </p:tgtEl>
                                        <p:attrNameLst>
                                          <p:attrName>ppt_w</p:attrName>
                                        </p:attrNameLst>
                                      </p:cBhvr>
                                      <p:tavLst>
                                        <p:tav tm="0">
                                          <p:val>
                                            <p:fltVal val="0"/>
                                          </p:val>
                                        </p:tav>
                                        <p:tav tm="100000">
                                          <p:val>
                                            <p:strVal val="#ppt_w"/>
                                          </p:val>
                                        </p:tav>
                                      </p:tavLst>
                                    </p:anim>
                                    <p:anim calcmode="lin" valueType="num">
                                      <p:cBhvr>
                                        <p:cTn id="48" dur="1000" fill="hold"/>
                                        <p:tgtEl>
                                          <p:spTgt spid="19"/>
                                        </p:tgtEl>
                                        <p:attrNameLst>
                                          <p:attrName>ppt_h</p:attrName>
                                        </p:attrNameLst>
                                      </p:cBhvr>
                                      <p:tavLst>
                                        <p:tav tm="0">
                                          <p:val>
                                            <p:fltVal val="0"/>
                                          </p:val>
                                        </p:tav>
                                        <p:tav tm="100000">
                                          <p:val>
                                            <p:strVal val="#ppt_h"/>
                                          </p:val>
                                        </p:tav>
                                      </p:tavLst>
                                    </p:anim>
                                    <p:anim calcmode="lin" valueType="num">
                                      <p:cBhvr>
                                        <p:cTn id="49" dur="1000" fill="hold"/>
                                        <p:tgtEl>
                                          <p:spTgt spid="19"/>
                                        </p:tgtEl>
                                        <p:attrNameLst>
                                          <p:attrName>style.rotation</p:attrName>
                                        </p:attrNameLst>
                                      </p:cBhvr>
                                      <p:tavLst>
                                        <p:tav tm="0">
                                          <p:val>
                                            <p:fltVal val="90"/>
                                          </p:val>
                                        </p:tav>
                                        <p:tav tm="100000">
                                          <p:val>
                                            <p:fltVal val="0"/>
                                          </p:val>
                                        </p:tav>
                                      </p:tavLst>
                                    </p:anim>
                                    <p:animEffect transition="in" filter="fade">
                                      <p:cBhvr>
                                        <p:cTn id="50" dur="1000"/>
                                        <p:tgtEl>
                                          <p:spTgt spid="19"/>
                                        </p:tgtEl>
                                      </p:cBhvr>
                                    </p:animEffect>
                                  </p:childTnLst>
                                </p:cTn>
                              </p:par>
                              <p:par>
                                <p:cTn id="51" presetID="31" presetClass="entr" presetSubtype="0" fill="hold" grpId="0" nodeType="withEffect">
                                  <p:stCondLst>
                                    <p:cond delay="1500"/>
                                  </p:stCondLst>
                                  <p:childTnLst>
                                    <p:set>
                                      <p:cBhvr>
                                        <p:cTn id="52" dur="1" fill="hold">
                                          <p:stCondLst>
                                            <p:cond delay="0"/>
                                          </p:stCondLst>
                                        </p:cTn>
                                        <p:tgtEl>
                                          <p:spTgt spid="12"/>
                                        </p:tgtEl>
                                        <p:attrNameLst>
                                          <p:attrName>style.visibility</p:attrName>
                                        </p:attrNameLst>
                                      </p:cBhvr>
                                      <p:to>
                                        <p:strVal val="visible"/>
                                      </p:to>
                                    </p:set>
                                    <p:anim calcmode="lin" valueType="num">
                                      <p:cBhvr>
                                        <p:cTn id="53" dur="1000" fill="hold"/>
                                        <p:tgtEl>
                                          <p:spTgt spid="12"/>
                                        </p:tgtEl>
                                        <p:attrNameLst>
                                          <p:attrName>ppt_w</p:attrName>
                                        </p:attrNameLst>
                                      </p:cBhvr>
                                      <p:tavLst>
                                        <p:tav tm="0">
                                          <p:val>
                                            <p:fltVal val="0"/>
                                          </p:val>
                                        </p:tav>
                                        <p:tav tm="100000">
                                          <p:val>
                                            <p:strVal val="#ppt_w"/>
                                          </p:val>
                                        </p:tav>
                                      </p:tavLst>
                                    </p:anim>
                                    <p:anim calcmode="lin" valueType="num">
                                      <p:cBhvr>
                                        <p:cTn id="54" dur="1000" fill="hold"/>
                                        <p:tgtEl>
                                          <p:spTgt spid="12"/>
                                        </p:tgtEl>
                                        <p:attrNameLst>
                                          <p:attrName>ppt_h</p:attrName>
                                        </p:attrNameLst>
                                      </p:cBhvr>
                                      <p:tavLst>
                                        <p:tav tm="0">
                                          <p:val>
                                            <p:fltVal val="0"/>
                                          </p:val>
                                        </p:tav>
                                        <p:tav tm="100000">
                                          <p:val>
                                            <p:strVal val="#ppt_h"/>
                                          </p:val>
                                        </p:tav>
                                      </p:tavLst>
                                    </p:anim>
                                    <p:anim calcmode="lin" valueType="num">
                                      <p:cBhvr>
                                        <p:cTn id="55" dur="1000" fill="hold"/>
                                        <p:tgtEl>
                                          <p:spTgt spid="12"/>
                                        </p:tgtEl>
                                        <p:attrNameLst>
                                          <p:attrName>style.rotation</p:attrName>
                                        </p:attrNameLst>
                                      </p:cBhvr>
                                      <p:tavLst>
                                        <p:tav tm="0">
                                          <p:val>
                                            <p:fltVal val="90"/>
                                          </p:val>
                                        </p:tav>
                                        <p:tav tm="100000">
                                          <p:val>
                                            <p:fltVal val="0"/>
                                          </p:val>
                                        </p:tav>
                                      </p:tavLst>
                                    </p:anim>
                                    <p:animEffect transition="in" filter="fade">
                                      <p:cBhvr>
                                        <p:cTn id="56" dur="1000"/>
                                        <p:tgtEl>
                                          <p:spTgt spid="12"/>
                                        </p:tgtEl>
                                      </p:cBhvr>
                                    </p:animEffect>
                                  </p:childTnLst>
                                </p:cTn>
                              </p:par>
                            </p:childTnLst>
                          </p:cTn>
                        </p:par>
                        <p:par>
                          <p:cTn id="57" fill="hold">
                            <p:stCondLst>
                              <p:cond delay="7000"/>
                            </p:stCondLst>
                            <p:childTnLst>
                              <p:par>
                                <p:cTn id="58" presetID="42" presetClass="entr" presetSubtype="0" fill="hold" grpId="0"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1500"/>
                                        <p:tgtEl>
                                          <p:spTgt spid="9"/>
                                        </p:tgtEl>
                                      </p:cBhvr>
                                    </p:animEffect>
                                    <p:anim calcmode="lin" valueType="num">
                                      <p:cBhvr>
                                        <p:cTn id="61" dur="1500" fill="hold"/>
                                        <p:tgtEl>
                                          <p:spTgt spid="9"/>
                                        </p:tgtEl>
                                        <p:attrNameLst>
                                          <p:attrName>ppt_x</p:attrName>
                                        </p:attrNameLst>
                                      </p:cBhvr>
                                      <p:tavLst>
                                        <p:tav tm="0">
                                          <p:val>
                                            <p:strVal val="#ppt_x"/>
                                          </p:val>
                                        </p:tav>
                                        <p:tav tm="100000">
                                          <p:val>
                                            <p:strVal val="#ppt_x"/>
                                          </p:val>
                                        </p:tav>
                                      </p:tavLst>
                                    </p:anim>
                                    <p:anim calcmode="lin" valueType="num">
                                      <p:cBhvr>
                                        <p:cTn id="62" dur="1500" fill="hold"/>
                                        <p:tgtEl>
                                          <p:spTgt spid="9"/>
                                        </p:tgtEl>
                                        <p:attrNameLst>
                                          <p:attrName>ppt_y</p:attrName>
                                        </p:attrNameLst>
                                      </p:cBhvr>
                                      <p:tavLst>
                                        <p:tav tm="0">
                                          <p:val>
                                            <p:strVal val="#ppt_y+.1"/>
                                          </p:val>
                                        </p:tav>
                                        <p:tav tm="100000">
                                          <p:val>
                                            <p:strVal val="#ppt_y"/>
                                          </p:val>
                                        </p:tav>
                                      </p:tavLst>
                                    </p:anim>
                                  </p:childTnLst>
                                </p:cTn>
                              </p:par>
                              <p:par>
                                <p:cTn id="63" presetID="31" presetClass="entr" presetSubtype="0" fill="hold" grpId="0" nodeType="withEffect">
                                  <p:stCondLst>
                                    <p:cond delay="500"/>
                                  </p:stCondLst>
                                  <p:childTnLst>
                                    <p:set>
                                      <p:cBhvr>
                                        <p:cTn id="64" dur="1" fill="hold">
                                          <p:stCondLst>
                                            <p:cond delay="0"/>
                                          </p:stCondLst>
                                        </p:cTn>
                                        <p:tgtEl>
                                          <p:spTgt spid="23"/>
                                        </p:tgtEl>
                                        <p:attrNameLst>
                                          <p:attrName>style.visibility</p:attrName>
                                        </p:attrNameLst>
                                      </p:cBhvr>
                                      <p:to>
                                        <p:strVal val="visible"/>
                                      </p:to>
                                    </p:set>
                                    <p:anim calcmode="lin" valueType="num">
                                      <p:cBhvr>
                                        <p:cTn id="65" dur="1000" fill="hold"/>
                                        <p:tgtEl>
                                          <p:spTgt spid="23"/>
                                        </p:tgtEl>
                                        <p:attrNameLst>
                                          <p:attrName>ppt_w</p:attrName>
                                        </p:attrNameLst>
                                      </p:cBhvr>
                                      <p:tavLst>
                                        <p:tav tm="0">
                                          <p:val>
                                            <p:fltVal val="0"/>
                                          </p:val>
                                        </p:tav>
                                        <p:tav tm="100000">
                                          <p:val>
                                            <p:strVal val="#ppt_w"/>
                                          </p:val>
                                        </p:tav>
                                      </p:tavLst>
                                    </p:anim>
                                    <p:anim calcmode="lin" valueType="num">
                                      <p:cBhvr>
                                        <p:cTn id="66" dur="1000" fill="hold"/>
                                        <p:tgtEl>
                                          <p:spTgt spid="23"/>
                                        </p:tgtEl>
                                        <p:attrNameLst>
                                          <p:attrName>ppt_h</p:attrName>
                                        </p:attrNameLst>
                                      </p:cBhvr>
                                      <p:tavLst>
                                        <p:tav tm="0">
                                          <p:val>
                                            <p:fltVal val="0"/>
                                          </p:val>
                                        </p:tav>
                                        <p:tav tm="100000">
                                          <p:val>
                                            <p:strVal val="#ppt_h"/>
                                          </p:val>
                                        </p:tav>
                                      </p:tavLst>
                                    </p:anim>
                                    <p:anim calcmode="lin" valueType="num">
                                      <p:cBhvr>
                                        <p:cTn id="67" dur="1000" fill="hold"/>
                                        <p:tgtEl>
                                          <p:spTgt spid="23"/>
                                        </p:tgtEl>
                                        <p:attrNameLst>
                                          <p:attrName>style.rotation</p:attrName>
                                        </p:attrNameLst>
                                      </p:cBhvr>
                                      <p:tavLst>
                                        <p:tav tm="0">
                                          <p:val>
                                            <p:fltVal val="90"/>
                                          </p:val>
                                        </p:tav>
                                        <p:tav tm="100000">
                                          <p:val>
                                            <p:fltVal val="0"/>
                                          </p:val>
                                        </p:tav>
                                      </p:tavLst>
                                    </p:anim>
                                    <p:animEffect transition="in" filter="fade">
                                      <p:cBhvr>
                                        <p:cTn id="68" dur="1000"/>
                                        <p:tgtEl>
                                          <p:spTgt spid="23"/>
                                        </p:tgtEl>
                                      </p:cBhvr>
                                    </p:animEffect>
                                  </p:childTnLst>
                                </p:cTn>
                              </p:par>
                              <p:par>
                                <p:cTn id="69" presetID="31" presetClass="entr" presetSubtype="0" fill="hold" grpId="0" nodeType="withEffect">
                                  <p:stCondLst>
                                    <p:cond delay="1000"/>
                                  </p:stCondLst>
                                  <p:childTnLst>
                                    <p:set>
                                      <p:cBhvr>
                                        <p:cTn id="70" dur="1" fill="hold">
                                          <p:stCondLst>
                                            <p:cond delay="0"/>
                                          </p:stCondLst>
                                        </p:cTn>
                                        <p:tgtEl>
                                          <p:spTgt spid="30"/>
                                        </p:tgtEl>
                                        <p:attrNameLst>
                                          <p:attrName>style.visibility</p:attrName>
                                        </p:attrNameLst>
                                      </p:cBhvr>
                                      <p:to>
                                        <p:strVal val="visible"/>
                                      </p:to>
                                    </p:set>
                                    <p:anim calcmode="lin" valueType="num">
                                      <p:cBhvr>
                                        <p:cTn id="71" dur="1000" fill="hold"/>
                                        <p:tgtEl>
                                          <p:spTgt spid="30"/>
                                        </p:tgtEl>
                                        <p:attrNameLst>
                                          <p:attrName>ppt_w</p:attrName>
                                        </p:attrNameLst>
                                      </p:cBhvr>
                                      <p:tavLst>
                                        <p:tav tm="0">
                                          <p:val>
                                            <p:fltVal val="0"/>
                                          </p:val>
                                        </p:tav>
                                        <p:tav tm="100000">
                                          <p:val>
                                            <p:strVal val="#ppt_w"/>
                                          </p:val>
                                        </p:tav>
                                      </p:tavLst>
                                    </p:anim>
                                    <p:anim calcmode="lin" valueType="num">
                                      <p:cBhvr>
                                        <p:cTn id="72" dur="1000" fill="hold"/>
                                        <p:tgtEl>
                                          <p:spTgt spid="30"/>
                                        </p:tgtEl>
                                        <p:attrNameLst>
                                          <p:attrName>ppt_h</p:attrName>
                                        </p:attrNameLst>
                                      </p:cBhvr>
                                      <p:tavLst>
                                        <p:tav tm="0">
                                          <p:val>
                                            <p:fltVal val="0"/>
                                          </p:val>
                                        </p:tav>
                                        <p:tav tm="100000">
                                          <p:val>
                                            <p:strVal val="#ppt_h"/>
                                          </p:val>
                                        </p:tav>
                                      </p:tavLst>
                                    </p:anim>
                                    <p:anim calcmode="lin" valueType="num">
                                      <p:cBhvr>
                                        <p:cTn id="73" dur="1000" fill="hold"/>
                                        <p:tgtEl>
                                          <p:spTgt spid="30"/>
                                        </p:tgtEl>
                                        <p:attrNameLst>
                                          <p:attrName>style.rotation</p:attrName>
                                        </p:attrNameLst>
                                      </p:cBhvr>
                                      <p:tavLst>
                                        <p:tav tm="0">
                                          <p:val>
                                            <p:fltVal val="90"/>
                                          </p:val>
                                        </p:tav>
                                        <p:tav tm="100000">
                                          <p:val>
                                            <p:fltVal val="0"/>
                                          </p:val>
                                        </p:tav>
                                      </p:tavLst>
                                    </p:anim>
                                    <p:animEffect transition="in" filter="fade">
                                      <p:cBhvr>
                                        <p:cTn id="74" dur="1000"/>
                                        <p:tgtEl>
                                          <p:spTgt spid="30"/>
                                        </p:tgtEl>
                                      </p:cBhvr>
                                    </p:animEffect>
                                  </p:childTnLst>
                                </p:cTn>
                              </p:par>
                              <p:par>
                                <p:cTn id="75" presetID="31" presetClass="entr" presetSubtype="0" fill="hold" grpId="0" nodeType="withEffect">
                                  <p:stCondLst>
                                    <p:cond delay="1500"/>
                                  </p:stCondLst>
                                  <p:childTnLst>
                                    <p:set>
                                      <p:cBhvr>
                                        <p:cTn id="76" dur="1" fill="hold">
                                          <p:stCondLst>
                                            <p:cond delay="0"/>
                                          </p:stCondLst>
                                        </p:cTn>
                                        <p:tgtEl>
                                          <p:spTgt spid="17"/>
                                        </p:tgtEl>
                                        <p:attrNameLst>
                                          <p:attrName>style.visibility</p:attrName>
                                        </p:attrNameLst>
                                      </p:cBhvr>
                                      <p:to>
                                        <p:strVal val="visible"/>
                                      </p:to>
                                    </p:set>
                                    <p:anim calcmode="lin" valueType="num">
                                      <p:cBhvr>
                                        <p:cTn id="77" dur="1000" fill="hold"/>
                                        <p:tgtEl>
                                          <p:spTgt spid="17"/>
                                        </p:tgtEl>
                                        <p:attrNameLst>
                                          <p:attrName>ppt_w</p:attrName>
                                        </p:attrNameLst>
                                      </p:cBhvr>
                                      <p:tavLst>
                                        <p:tav tm="0">
                                          <p:val>
                                            <p:fltVal val="0"/>
                                          </p:val>
                                        </p:tav>
                                        <p:tav tm="100000">
                                          <p:val>
                                            <p:strVal val="#ppt_w"/>
                                          </p:val>
                                        </p:tav>
                                      </p:tavLst>
                                    </p:anim>
                                    <p:anim calcmode="lin" valueType="num">
                                      <p:cBhvr>
                                        <p:cTn id="78" dur="1000" fill="hold"/>
                                        <p:tgtEl>
                                          <p:spTgt spid="17"/>
                                        </p:tgtEl>
                                        <p:attrNameLst>
                                          <p:attrName>ppt_h</p:attrName>
                                        </p:attrNameLst>
                                      </p:cBhvr>
                                      <p:tavLst>
                                        <p:tav tm="0">
                                          <p:val>
                                            <p:fltVal val="0"/>
                                          </p:val>
                                        </p:tav>
                                        <p:tav tm="100000">
                                          <p:val>
                                            <p:strVal val="#ppt_h"/>
                                          </p:val>
                                        </p:tav>
                                      </p:tavLst>
                                    </p:anim>
                                    <p:anim calcmode="lin" valueType="num">
                                      <p:cBhvr>
                                        <p:cTn id="79" dur="1000" fill="hold"/>
                                        <p:tgtEl>
                                          <p:spTgt spid="17"/>
                                        </p:tgtEl>
                                        <p:attrNameLst>
                                          <p:attrName>style.rotation</p:attrName>
                                        </p:attrNameLst>
                                      </p:cBhvr>
                                      <p:tavLst>
                                        <p:tav tm="0">
                                          <p:val>
                                            <p:fltVal val="90"/>
                                          </p:val>
                                        </p:tav>
                                        <p:tav tm="100000">
                                          <p:val>
                                            <p:fltVal val="0"/>
                                          </p:val>
                                        </p:tav>
                                      </p:tavLst>
                                    </p:anim>
                                    <p:animEffect transition="in" filter="fade">
                                      <p:cBhvr>
                                        <p:cTn id="80" dur="1000"/>
                                        <p:tgtEl>
                                          <p:spTgt spid="17"/>
                                        </p:tgtEl>
                                      </p:cBhvr>
                                    </p:animEffect>
                                  </p:childTnLst>
                                </p:cTn>
                              </p:par>
                              <p:par>
                                <p:cTn id="81" presetID="31" presetClass="entr" presetSubtype="0" fill="hold" grpId="0" nodeType="withEffect">
                                  <p:stCondLst>
                                    <p:cond delay="2000"/>
                                  </p:stCondLst>
                                  <p:childTnLst>
                                    <p:set>
                                      <p:cBhvr>
                                        <p:cTn id="82" dur="1" fill="hold">
                                          <p:stCondLst>
                                            <p:cond delay="0"/>
                                          </p:stCondLst>
                                        </p:cTn>
                                        <p:tgtEl>
                                          <p:spTgt spid="27"/>
                                        </p:tgtEl>
                                        <p:attrNameLst>
                                          <p:attrName>style.visibility</p:attrName>
                                        </p:attrNameLst>
                                      </p:cBhvr>
                                      <p:to>
                                        <p:strVal val="visible"/>
                                      </p:to>
                                    </p:set>
                                    <p:anim calcmode="lin" valueType="num">
                                      <p:cBhvr>
                                        <p:cTn id="83" dur="1000" fill="hold"/>
                                        <p:tgtEl>
                                          <p:spTgt spid="27"/>
                                        </p:tgtEl>
                                        <p:attrNameLst>
                                          <p:attrName>ppt_w</p:attrName>
                                        </p:attrNameLst>
                                      </p:cBhvr>
                                      <p:tavLst>
                                        <p:tav tm="0">
                                          <p:val>
                                            <p:fltVal val="0"/>
                                          </p:val>
                                        </p:tav>
                                        <p:tav tm="100000">
                                          <p:val>
                                            <p:strVal val="#ppt_w"/>
                                          </p:val>
                                        </p:tav>
                                      </p:tavLst>
                                    </p:anim>
                                    <p:anim calcmode="lin" valueType="num">
                                      <p:cBhvr>
                                        <p:cTn id="84" dur="1000" fill="hold"/>
                                        <p:tgtEl>
                                          <p:spTgt spid="27"/>
                                        </p:tgtEl>
                                        <p:attrNameLst>
                                          <p:attrName>ppt_h</p:attrName>
                                        </p:attrNameLst>
                                      </p:cBhvr>
                                      <p:tavLst>
                                        <p:tav tm="0">
                                          <p:val>
                                            <p:fltVal val="0"/>
                                          </p:val>
                                        </p:tav>
                                        <p:tav tm="100000">
                                          <p:val>
                                            <p:strVal val="#ppt_h"/>
                                          </p:val>
                                        </p:tav>
                                      </p:tavLst>
                                    </p:anim>
                                    <p:anim calcmode="lin" valueType="num">
                                      <p:cBhvr>
                                        <p:cTn id="85" dur="1000" fill="hold"/>
                                        <p:tgtEl>
                                          <p:spTgt spid="27"/>
                                        </p:tgtEl>
                                        <p:attrNameLst>
                                          <p:attrName>style.rotation</p:attrName>
                                        </p:attrNameLst>
                                      </p:cBhvr>
                                      <p:tavLst>
                                        <p:tav tm="0">
                                          <p:val>
                                            <p:fltVal val="90"/>
                                          </p:val>
                                        </p:tav>
                                        <p:tav tm="100000">
                                          <p:val>
                                            <p:fltVal val="0"/>
                                          </p:val>
                                        </p:tav>
                                      </p:tavLst>
                                    </p:anim>
                                    <p:animEffect transition="in" filter="fade">
                                      <p:cBhvr>
                                        <p:cTn id="86" dur="1000"/>
                                        <p:tgtEl>
                                          <p:spTgt spid="27"/>
                                        </p:tgtEl>
                                      </p:cBhvr>
                                    </p:animEffect>
                                  </p:childTnLst>
                                </p:cTn>
                              </p:par>
                            </p:childTnLst>
                          </p:cTn>
                        </p:par>
                        <p:par>
                          <p:cTn id="87" fill="hold">
                            <p:stCondLst>
                              <p:cond delay="10000"/>
                            </p:stCondLst>
                            <p:childTnLst>
                              <p:par>
                                <p:cTn id="88" presetID="42" presetClass="entr" presetSubtype="0" fill="hold" grpId="0" nodeType="after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fade">
                                      <p:cBhvr>
                                        <p:cTn id="90" dur="1500"/>
                                        <p:tgtEl>
                                          <p:spTgt spid="15"/>
                                        </p:tgtEl>
                                      </p:cBhvr>
                                    </p:animEffect>
                                    <p:anim calcmode="lin" valueType="num">
                                      <p:cBhvr>
                                        <p:cTn id="91" dur="1500" fill="hold"/>
                                        <p:tgtEl>
                                          <p:spTgt spid="15"/>
                                        </p:tgtEl>
                                        <p:attrNameLst>
                                          <p:attrName>ppt_x</p:attrName>
                                        </p:attrNameLst>
                                      </p:cBhvr>
                                      <p:tavLst>
                                        <p:tav tm="0">
                                          <p:val>
                                            <p:strVal val="#ppt_x"/>
                                          </p:val>
                                        </p:tav>
                                        <p:tav tm="100000">
                                          <p:val>
                                            <p:strVal val="#ppt_x"/>
                                          </p:val>
                                        </p:tav>
                                      </p:tavLst>
                                    </p:anim>
                                    <p:anim calcmode="lin" valueType="num">
                                      <p:cBhvr>
                                        <p:cTn id="92" dur="1500" fill="hold"/>
                                        <p:tgtEl>
                                          <p:spTgt spid="15"/>
                                        </p:tgtEl>
                                        <p:attrNameLst>
                                          <p:attrName>ppt_y</p:attrName>
                                        </p:attrNameLst>
                                      </p:cBhvr>
                                      <p:tavLst>
                                        <p:tav tm="0">
                                          <p:val>
                                            <p:strVal val="#ppt_y+.1"/>
                                          </p:val>
                                        </p:tav>
                                        <p:tav tm="100000">
                                          <p:val>
                                            <p:strVal val="#ppt_y"/>
                                          </p:val>
                                        </p:tav>
                                      </p:tavLst>
                                    </p:anim>
                                  </p:childTnLst>
                                </p:cTn>
                              </p:par>
                              <p:par>
                                <p:cTn id="93" presetID="31" presetClass="entr" presetSubtype="0" fill="hold" grpId="0" nodeType="withEffect">
                                  <p:stCondLst>
                                    <p:cond delay="500"/>
                                  </p:stCondLst>
                                  <p:childTnLst>
                                    <p:set>
                                      <p:cBhvr>
                                        <p:cTn id="94" dur="1" fill="hold">
                                          <p:stCondLst>
                                            <p:cond delay="0"/>
                                          </p:stCondLst>
                                        </p:cTn>
                                        <p:tgtEl>
                                          <p:spTgt spid="24"/>
                                        </p:tgtEl>
                                        <p:attrNameLst>
                                          <p:attrName>style.visibility</p:attrName>
                                        </p:attrNameLst>
                                      </p:cBhvr>
                                      <p:to>
                                        <p:strVal val="visible"/>
                                      </p:to>
                                    </p:set>
                                    <p:anim calcmode="lin" valueType="num">
                                      <p:cBhvr>
                                        <p:cTn id="95" dur="1000" fill="hold"/>
                                        <p:tgtEl>
                                          <p:spTgt spid="24"/>
                                        </p:tgtEl>
                                        <p:attrNameLst>
                                          <p:attrName>ppt_w</p:attrName>
                                        </p:attrNameLst>
                                      </p:cBhvr>
                                      <p:tavLst>
                                        <p:tav tm="0">
                                          <p:val>
                                            <p:fltVal val="0"/>
                                          </p:val>
                                        </p:tav>
                                        <p:tav tm="100000">
                                          <p:val>
                                            <p:strVal val="#ppt_w"/>
                                          </p:val>
                                        </p:tav>
                                      </p:tavLst>
                                    </p:anim>
                                    <p:anim calcmode="lin" valueType="num">
                                      <p:cBhvr>
                                        <p:cTn id="96" dur="1000" fill="hold"/>
                                        <p:tgtEl>
                                          <p:spTgt spid="24"/>
                                        </p:tgtEl>
                                        <p:attrNameLst>
                                          <p:attrName>ppt_h</p:attrName>
                                        </p:attrNameLst>
                                      </p:cBhvr>
                                      <p:tavLst>
                                        <p:tav tm="0">
                                          <p:val>
                                            <p:fltVal val="0"/>
                                          </p:val>
                                        </p:tav>
                                        <p:tav tm="100000">
                                          <p:val>
                                            <p:strVal val="#ppt_h"/>
                                          </p:val>
                                        </p:tav>
                                      </p:tavLst>
                                    </p:anim>
                                    <p:anim calcmode="lin" valueType="num">
                                      <p:cBhvr>
                                        <p:cTn id="97" dur="1000" fill="hold"/>
                                        <p:tgtEl>
                                          <p:spTgt spid="24"/>
                                        </p:tgtEl>
                                        <p:attrNameLst>
                                          <p:attrName>style.rotation</p:attrName>
                                        </p:attrNameLst>
                                      </p:cBhvr>
                                      <p:tavLst>
                                        <p:tav tm="0">
                                          <p:val>
                                            <p:fltVal val="90"/>
                                          </p:val>
                                        </p:tav>
                                        <p:tav tm="100000">
                                          <p:val>
                                            <p:fltVal val="0"/>
                                          </p:val>
                                        </p:tav>
                                      </p:tavLst>
                                    </p:anim>
                                    <p:animEffect transition="in" filter="fade">
                                      <p:cBhvr>
                                        <p:cTn id="98" dur="1000"/>
                                        <p:tgtEl>
                                          <p:spTgt spid="24"/>
                                        </p:tgtEl>
                                      </p:cBhvr>
                                    </p:animEffect>
                                  </p:childTnLst>
                                </p:cTn>
                              </p:par>
                              <p:par>
                                <p:cTn id="99" presetID="31" presetClass="entr" presetSubtype="0" fill="hold" grpId="0" nodeType="withEffect">
                                  <p:stCondLst>
                                    <p:cond delay="1000"/>
                                  </p:stCondLst>
                                  <p:childTnLst>
                                    <p:set>
                                      <p:cBhvr>
                                        <p:cTn id="100" dur="1" fill="hold">
                                          <p:stCondLst>
                                            <p:cond delay="0"/>
                                          </p:stCondLst>
                                        </p:cTn>
                                        <p:tgtEl>
                                          <p:spTgt spid="21"/>
                                        </p:tgtEl>
                                        <p:attrNameLst>
                                          <p:attrName>style.visibility</p:attrName>
                                        </p:attrNameLst>
                                      </p:cBhvr>
                                      <p:to>
                                        <p:strVal val="visible"/>
                                      </p:to>
                                    </p:set>
                                    <p:anim calcmode="lin" valueType="num">
                                      <p:cBhvr>
                                        <p:cTn id="101" dur="1000" fill="hold"/>
                                        <p:tgtEl>
                                          <p:spTgt spid="21"/>
                                        </p:tgtEl>
                                        <p:attrNameLst>
                                          <p:attrName>ppt_w</p:attrName>
                                        </p:attrNameLst>
                                      </p:cBhvr>
                                      <p:tavLst>
                                        <p:tav tm="0">
                                          <p:val>
                                            <p:fltVal val="0"/>
                                          </p:val>
                                        </p:tav>
                                        <p:tav tm="100000">
                                          <p:val>
                                            <p:strVal val="#ppt_w"/>
                                          </p:val>
                                        </p:tav>
                                      </p:tavLst>
                                    </p:anim>
                                    <p:anim calcmode="lin" valueType="num">
                                      <p:cBhvr>
                                        <p:cTn id="102" dur="1000" fill="hold"/>
                                        <p:tgtEl>
                                          <p:spTgt spid="21"/>
                                        </p:tgtEl>
                                        <p:attrNameLst>
                                          <p:attrName>ppt_h</p:attrName>
                                        </p:attrNameLst>
                                      </p:cBhvr>
                                      <p:tavLst>
                                        <p:tav tm="0">
                                          <p:val>
                                            <p:fltVal val="0"/>
                                          </p:val>
                                        </p:tav>
                                        <p:tav tm="100000">
                                          <p:val>
                                            <p:strVal val="#ppt_h"/>
                                          </p:val>
                                        </p:tav>
                                      </p:tavLst>
                                    </p:anim>
                                    <p:anim calcmode="lin" valueType="num">
                                      <p:cBhvr>
                                        <p:cTn id="103" dur="1000" fill="hold"/>
                                        <p:tgtEl>
                                          <p:spTgt spid="21"/>
                                        </p:tgtEl>
                                        <p:attrNameLst>
                                          <p:attrName>style.rotation</p:attrName>
                                        </p:attrNameLst>
                                      </p:cBhvr>
                                      <p:tavLst>
                                        <p:tav tm="0">
                                          <p:val>
                                            <p:fltVal val="90"/>
                                          </p:val>
                                        </p:tav>
                                        <p:tav tm="100000">
                                          <p:val>
                                            <p:fltVal val="0"/>
                                          </p:val>
                                        </p:tav>
                                      </p:tavLst>
                                    </p:anim>
                                    <p:animEffect transition="in" filter="fade">
                                      <p:cBhvr>
                                        <p:cTn id="104" dur="1000"/>
                                        <p:tgtEl>
                                          <p:spTgt spid="21"/>
                                        </p:tgtEl>
                                      </p:cBhvr>
                                    </p:animEffect>
                                  </p:childTnLst>
                                </p:cTn>
                              </p:par>
                              <p:par>
                                <p:cTn id="105" presetID="31" presetClass="entr" presetSubtype="0" fill="hold" grpId="0" nodeType="withEffect">
                                  <p:stCondLst>
                                    <p:cond delay="1500"/>
                                  </p:stCondLst>
                                  <p:childTnLst>
                                    <p:set>
                                      <p:cBhvr>
                                        <p:cTn id="106" dur="1" fill="hold">
                                          <p:stCondLst>
                                            <p:cond delay="0"/>
                                          </p:stCondLst>
                                        </p:cTn>
                                        <p:tgtEl>
                                          <p:spTgt spid="28"/>
                                        </p:tgtEl>
                                        <p:attrNameLst>
                                          <p:attrName>style.visibility</p:attrName>
                                        </p:attrNameLst>
                                      </p:cBhvr>
                                      <p:to>
                                        <p:strVal val="visible"/>
                                      </p:to>
                                    </p:set>
                                    <p:anim calcmode="lin" valueType="num">
                                      <p:cBhvr>
                                        <p:cTn id="107" dur="1000" fill="hold"/>
                                        <p:tgtEl>
                                          <p:spTgt spid="28"/>
                                        </p:tgtEl>
                                        <p:attrNameLst>
                                          <p:attrName>ppt_w</p:attrName>
                                        </p:attrNameLst>
                                      </p:cBhvr>
                                      <p:tavLst>
                                        <p:tav tm="0">
                                          <p:val>
                                            <p:fltVal val="0"/>
                                          </p:val>
                                        </p:tav>
                                        <p:tav tm="100000">
                                          <p:val>
                                            <p:strVal val="#ppt_w"/>
                                          </p:val>
                                        </p:tav>
                                      </p:tavLst>
                                    </p:anim>
                                    <p:anim calcmode="lin" valueType="num">
                                      <p:cBhvr>
                                        <p:cTn id="108" dur="1000" fill="hold"/>
                                        <p:tgtEl>
                                          <p:spTgt spid="28"/>
                                        </p:tgtEl>
                                        <p:attrNameLst>
                                          <p:attrName>ppt_h</p:attrName>
                                        </p:attrNameLst>
                                      </p:cBhvr>
                                      <p:tavLst>
                                        <p:tav tm="0">
                                          <p:val>
                                            <p:fltVal val="0"/>
                                          </p:val>
                                        </p:tav>
                                        <p:tav tm="100000">
                                          <p:val>
                                            <p:strVal val="#ppt_h"/>
                                          </p:val>
                                        </p:tav>
                                      </p:tavLst>
                                    </p:anim>
                                    <p:anim calcmode="lin" valueType="num">
                                      <p:cBhvr>
                                        <p:cTn id="109" dur="1000" fill="hold"/>
                                        <p:tgtEl>
                                          <p:spTgt spid="28"/>
                                        </p:tgtEl>
                                        <p:attrNameLst>
                                          <p:attrName>style.rotation</p:attrName>
                                        </p:attrNameLst>
                                      </p:cBhvr>
                                      <p:tavLst>
                                        <p:tav tm="0">
                                          <p:val>
                                            <p:fltVal val="90"/>
                                          </p:val>
                                        </p:tav>
                                        <p:tav tm="100000">
                                          <p:val>
                                            <p:fltVal val="0"/>
                                          </p:val>
                                        </p:tav>
                                      </p:tavLst>
                                    </p:anim>
                                    <p:animEffect transition="in" filter="fade">
                                      <p:cBhvr>
                                        <p:cTn id="110" dur="1000"/>
                                        <p:tgtEl>
                                          <p:spTgt spid="28"/>
                                        </p:tgtEl>
                                      </p:cBhvr>
                                    </p:animEffect>
                                  </p:childTnLst>
                                </p:cTn>
                              </p:par>
                            </p:childTnLst>
                          </p:cTn>
                        </p:par>
                        <p:par>
                          <p:cTn id="111" fill="hold">
                            <p:stCondLst>
                              <p:cond delay="12500"/>
                            </p:stCondLst>
                            <p:childTnLst>
                              <p:par>
                                <p:cTn id="112" presetID="42" presetClass="entr" presetSubtype="0" fill="hold" grpId="0" nodeType="after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fade">
                                      <p:cBhvr>
                                        <p:cTn id="114" dur="1500"/>
                                        <p:tgtEl>
                                          <p:spTgt spid="14"/>
                                        </p:tgtEl>
                                      </p:cBhvr>
                                    </p:animEffect>
                                    <p:anim calcmode="lin" valueType="num">
                                      <p:cBhvr>
                                        <p:cTn id="115" dur="1500" fill="hold"/>
                                        <p:tgtEl>
                                          <p:spTgt spid="14"/>
                                        </p:tgtEl>
                                        <p:attrNameLst>
                                          <p:attrName>ppt_x</p:attrName>
                                        </p:attrNameLst>
                                      </p:cBhvr>
                                      <p:tavLst>
                                        <p:tav tm="0">
                                          <p:val>
                                            <p:strVal val="#ppt_x"/>
                                          </p:val>
                                        </p:tav>
                                        <p:tav tm="100000">
                                          <p:val>
                                            <p:strVal val="#ppt_x"/>
                                          </p:val>
                                        </p:tav>
                                      </p:tavLst>
                                    </p:anim>
                                    <p:anim calcmode="lin" valueType="num">
                                      <p:cBhvr>
                                        <p:cTn id="116" dur="1500" fill="hold"/>
                                        <p:tgtEl>
                                          <p:spTgt spid="14"/>
                                        </p:tgtEl>
                                        <p:attrNameLst>
                                          <p:attrName>ppt_y</p:attrName>
                                        </p:attrNameLst>
                                      </p:cBhvr>
                                      <p:tavLst>
                                        <p:tav tm="0">
                                          <p:val>
                                            <p:strVal val="#ppt_y+.1"/>
                                          </p:val>
                                        </p:tav>
                                        <p:tav tm="100000">
                                          <p:val>
                                            <p:strVal val="#ppt_y"/>
                                          </p:val>
                                        </p:tav>
                                      </p:tavLst>
                                    </p:anim>
                                  </p:childTnLst>
                                </p:cTn>
                              </p:par>
                              <p:par>
                                <p:cTn id="117" presetID="31" presetClass="entr" presetSubtype="0" fill="hold" grpId="0" nodeType="withEffect">
                                  <p:stCondLst>
                                    <p:cond delay="500"/>
                                  </p:stCondLst>
                                  <p:childTnLst>
                                    <p:set>
                                      <p:cBhvr>
                                        <p:cTn id="118" dur="1" fill="hold">
                                          <p:stCondLst>
                                            <p:cond delay="0"/>
                                          </p:stCondLst>
                                        </p:cTn>
                                        <p:tgtEl>
                                          <p:spTgt spid="5"/>
                                        </p:tgtEl>
                                        <p:attrNameLst>
                                          <p:attrName>style.visibility</p:attrName>
                                        </p:attrNameLst>
                                      </p:cBhvr>
                                      <p:to>
                                        <p:strVal val="visible"/>
                                      </p:to>
                                    </p:set>
                                    <p:anim calcmode="lin" valueType="num">
                                      <p:cBhvr>
                                        <p:cTn id="119" dur="1000" fill="hold"/>
                                        <p:tgtEl>
                                          <p:spTgt spid="5"/>
                                        </p:tgtEl>
                                        <p:attrNameLst>
                                          <p:attrName>ppt_w</p:attrName>
                                        </p:attrNameLst>
                                      </p:cBhvr>
                                      <p:tavLst>
                                        <p:tav tm="0">
                                          <p:val>
                                            <p:fltVal val="0"/>
                                          </p:val>
                                        </p:tav>
                                        <p:tav tm="100000">
                                          <p:val>
                                            <p:strVal val="#ppt_w"/>
                                          </p:val>
                                        </p:tav>
                                      </p:tavLst>
                                    </p:anim>
                                    <p:anim calcmode="lin" valueType="num">
                                      <p:cBhvr>
                                        <p:cTn id="120" dur="1000" fill="hold"/>
                                        <p:tgtEl>
                                          <p:spTgt spid="5"/>
                                        </p:tgtEl>
                                        <p:attrNameLst>
                                          <p:attrName>ppt_h</p:attrName>
                                        </p:attrNameLst>
                                      </p:cBhvr>
                                      <p:tavLst>
                                        <p:tav tm="0">
                                          <p:val>
                                            <p:fltVal val="0"/>
                                          </p:val>
                                        </p:tav>
                                        <p:tav tm="100000">
                                          <p:val>
                                            <p:strVal val="#ppt_h"/>
                                          </p:val>
                                        </p:tav>
                                      </p:tavLst>
                                    </p:anim>
                                    <p:anim calcmode="lin" valueType="num">
                                      <p:cBhvr>
                                        <p:cTn id="121" dur="1000" fill="hold"/>
                                        <p:tgtEl>
                                          <p:spTgt spid="5"/>
                                        </p:tgtEl>
                                        <p:attrNameLst>
                                          <p:attrName>style.rotation</p:attrName>
                                        </p:attrNameLst>
                                      </p:cBhvr>
                                      <p:tavLst>
                                        <p:tav tm="0">
                                          <p:val>
                                            <p:fltVal val="90"/>
                                          </p:val>
                                        </p:tav>
                                        <p:tav tm="100000">
                                          <p:val>
                                            <p:fltVal val="0"/>
                                          </p:val>
                                        </p:tav>
                                      </p:tavLst>
                                    </p:anim>
                                    <p:animEffect transition="in" filter="fade">
                                      <p:cBhvr>
                                        <p:cTn id="122" dur="1000"/>
                                        <p:tgtEl>
                                          <p:spTgt spid="5"/>
                                        </p:tgtEl>
                                      </p:cBhvr>
                                    </p:animEffect>
                                  </p:childTnLst>
                                </p:cTn>
                              </p:par>
                              <p:par>
                                <p:cTn id="123" presetID="31" presetClass="entr" presetSubtype="0" fill="hold" grpId="0" nodeType="withEffect">
                                  <p:stCondLst>
                                    <p:cond delay="1000"/>
                                  </p:stCondLst>
                                  <p:childTnLst>
                                    <p:set>
                                      <p:cBhvr>
                                        <p:cTn id="124" dur="1" fill="hold">
                                          <p:stCondLst>
                                            <p:cond delay="0"/>
                                          </p:stCondLst>
                                        </p:cTn>
                                        <p:tgtEl>
                                          <p:spTgt spid="29"/>
                                        </p:tgtEl>
                                        <p:attrNameLst>
                                          <p:attrName>style.visibility</p:attrName>
                                        </p:attrNameLst>
                                      </p:cBhvr>
                                      <p:to>
                                        <p:strVal val="visible"/>
                                      </p:to>
                                    </p:set>
                                    <p:anim calcmode="lin" valueType="num">
                                      <p:cBhvr>
                                        <p:cTn id="125" dur="1000" fill="hold"/>
                                        <p:tgtEl>
                                          <p:spTgt spid="29"/>
                                        </p:tgtEl>
                                        <p:attrNameLst>
                                          <p:attrName>ppt_w</p:attrName>
                                        </p:attrNameLst>
                                      </p:cBhvr>
                                      <p:tavLst>
                                        <p:tav tm="0">
                                          <p:val>
                                            <p:fltVal val="0"/>
                                          </p:val>
                                        </p:tav>
                                        <p:tav tm="100000">
                                          <p:val>
                                            <p:strVal val="#ppt_w"/>
                                          </p:val>
                                        </p:tav>
                                      </p:tavLst>
                                    </p:anim>
                                    <p:anim calcmode="lin" valueType="num">
                                      <p:cBhvr>
                                        <p:cTn id="126" dur="1000" fill="hold"/>
                                        <p:tgtEl>
                                          <p:spTgt spid="29"/>
                                        </p:tgtEl>
                                        <p:attrNameLst>
                                          <p:attrName>ppt_h</p:attrName>
                                        </p:attrNameLst>
                                      </p:cBhvr>
                                      <p:tavLst>
                                        <p:tav tm="0">
                                          <p:val>
                                            <p:fltVal val="0"/>
                                          </p:val>
                                        </p:tav>
                                        <p:tav tm="100000">
                                          <p:val>
                                            <p:strVal val="#ppt_h"/>
                                          </p:val>
                                        </p:tav>
                                      </p:tavLst>
                                    </p:anim>
                                    <p:anim calcmode="lin" valueType="num">
                                      <p:cBhvr>
                                        <p:cTn id="127" dur="1000" fill="hold"/>
                                        <p:tgtEl>
                                          <p:spTgt spid="29"/>
                                        </p:tgtEl>
                                        <p:attrNameLst>
                                          <p:attrName>style.rotation</p:attrName>
                                        </p:attrNameLst>
                                      </p:cBhvr>
                                      <p:tavLst>
                                        <p:tav tm="0">
                                          <p:val>
                                            <p:fltVal val="90"/>
                                          </p:val>
                                        </p:tav>
                                        <p:tav tm="100000">
                                          <p:val>
                                            <p:fltVal val="0"/>
                                          </p:val>
                                        </p:tav>
                                      </p:tavLst>
                                    </p:anim>
                                    <p:animEffect transition="in" filter="fade">
                                      <p:cBhvr>
                                        <p:cTn id="128" dur="1000"/>
                                        <p:tgtEl>
                                          <p:spTgt spid="29"/>
                                        </p:tgtEl>
                                      </p:cBhvr>
                                    </p:animEffect>
                                  </p:childTnLst>
                                </p:cTn>
                              </p:par>
                              <p:par>
                                <p:cTn id="129" presetID="31" presetClass="entr" presetSubtype="0" fill="hold" grpId="0" nodeType="withEffect">
                                  <p:stCondLst>
                                    <p:cond delay="1500"/>
                                  </p:stCondLst>
                                  <p:childTnLst>
                                    <p:set>
                                      <p:cBhvr>
                                        <p:cTn id="130" dur="1" fill="hold">
                                          <p:stCondLst>
                                            <p:cond delay="0"/>
                                          </p:stCondLst>
                                        </p:cTn>
                                        <p:tgtEl>
                                          <p:spTgt spid="25"/>
                                        </p:tgtEl>
                                        <p:attrNameLst>
                                          <p:attrName>style.visibility</p:attrName>
                                        </p:attrNameLst>
                                      </p:cBhvr>
                                      <p:to>
                                        <p:strVal val="visible"/>
                                      </p:to>
                                    </p:set>
                                    <p:anim calcmode="lin" valueType="num">
                                      <p:cBhvr>
                                        <p:cTn id="131" dur="1000" fill="hold"/>
                                        <p:tgtEl>
                                          <p:spTgt spid="25"/>
                                        </p:tgtEl>
                                        <p:attrNameLst>
                                          <p:attrName>ppt_w</p:attrName>
                                        </p:attrNameLst>
                                      </p:cBhvr>
                                      <p:tavLst>
                                        <p:tav tm="0">
                                          <p:val>
                                            <p:fltVal val="0"/>
                                          </p:val>
                                        </p:tav>
                                        <p:tav tm="100000">
                                          <p:val>
                                            <p:strVal val="#ppt_w"/>
                                          </p:val>
                                        </p:tav>
                                      </p:tavLst>
                                    </p:anim>
                                    <p:anim calcmode="lin" valueType="num">
                                      <p:cBhvr>
                                        <p:cTn id="132" dur="1000" fill="hold"/>
                                        <p:tgtEl>
                                          <p:spTgt spid="25"/>
                                        </p:tgtEl>
                                        <p:attrNameLst>
                                          <p:attrName>ppt_h</p:attrName>
                                        </p:attrNameLst>
                                      </p:cBhvr>
                                      <p:tavLst>
                                        <p:tav tm="0">
                                          <p:val>
                                            <p:fltVal val="0"/>
                                          </p:val>
                                        </p:tav>
                                        <p:tav tm="100000">
                                          <p:val>
                                            <p:strVal val="#ppt_h"/>
                                          </p:val>
                                        </p:tav>
                                      </p:tavLst>
                                    </p:anim>
                                    <p:anim calcmode="lin" valueType="num">
                                      <p:cBhvr>
                                        <p:cTn id="133" dur="1000" fill="hold"/>
                                        <p:tgtEl>
                                          <p:spTgt spid="25"/>
                                        </p:tgtEl>
                                        <p:attrNameLst>
                                          <p:attrName>style.rotation</p:attrName>
                                        </p:attrNameLst>
                                      </p:cBhvr>
                                      <p:tavLst>
                                        <p:tav tm="0">
                                          <p:val>
                                            <p:fltVal val="90"/>
                                          </p:val>
                                        </p:tav>
                                        <p:tav tm="100000">
                                          <p:val>
                                            <p:fltVal val="0"/>
                                          </p:val>
                                        </p:tav>
                                      </p:tavLst>
                                    </p:anim>
                                    <p:animEffect transition="in" filter="fade">
                                      <p:cBhvr>
                                        <p:cTn id="134" dur="1000"/>
                                        <p:tgtEl>
                                          <p:spTgt spid="25"/>
                                        </p:tgtEl>
                                      </p:cBhvr>
                                    </p:animEffect>
                                  </p:childTnLst>
                                </p:cTn>
                              </p:par>
                            </p:childTnLst>
                          </p:cTn>
                        </p:par>
                        <p:par>
                          <p:cTn id="135" fill="hold">
                            <p:stCondLst>
                              <p:cond delay="15000"/>
                            </p:stCondLst>
                            <p:childTnLst>
                              <p:par>
                                <p:cTn id="136" presetID="53" presetClass="entr" presetSubtype="16" fill="hold" nodeType="after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1500" fill="hold"/>
                                        <p:tgtEl>
                                          <p:spTgt spid="4"/>
                                        </p:tgtEl>
                                        <p:attrNameLst>
                                          <p:attrName>ppt_w</p:attrName>
                                        </p:attrNameLst>
                                      </p:cBhvr>
                                      <p:tavLst>
                                        <p:tav tm="0">
                                          <p:val>
                                            <p:fltVal val="0"/>
                                          </p:val>
                                        </p:tav>
                                        <p:tav tm="100000">
                                          <p:val>
                                            <p:strVal val="#ppt_w"/>
                                          </p:val>
                                        </p:tav>
                                      </p:tavLst>
                                    </p:anim>
                                    <p:anim calcmode="lin" valueType="num">
                                      <p:cBhvr>
                                        <p:cTn id="139" dur="1500" fill="hold"/>
                                        <p:tgtEl>
                                          <p:spTgt spid="4"/>
                                        </p:tgtEl>
                                        <p:attrNameLst>
                                          <p:attrName>ppt_h</p:attrName>
                                        </p:attrNameLst>
                                      </p:cBhvr>
                                      <p:tavLst>
                                        <p:tav tm="0">
                                          <p:val>
                                            <p:fltVal val="0"/>
                                          </p:val>
                                        </p:tav>
                                        <p:tav tm="100000">
                                          <p:val>
                                            <p:strVal val="#ppt_h"/>
                                          </p:val>
                                        </p:tav>
                                      </p:tavLst>
                                    </p:anim>
                                    <p:animEffect transition="in" filter="fade">
                                      <p:cBhvr>
                                        <p:cTn id="140" dur="1500"/>
                                        <p:tgtEl>
                                          <p:spTgt spid="4"/>
                                        </p:tgtEl>
                                      </p:cBhvr>
                                    </p:animEffect>
                                  </p:childTnLst>
                                </p:cTn>
                              </p:par>
                            </p:childTnLst>
                          </p:cTn>
                        </p:par>
                        <p:par>
                          <p:cTn id="141" fill="hold">
                            <p:stCondLst>
                              <p:cond delay="16500"/>
                            </p:stCondLst>
                            <p:childTnLst>
                              <p:par>
                                <p:cTn id="142" presetID="53" presetClass="entr" presetSubtype="16" fill="hold" grpId="0" nodeType="afterEffect">
                                  <p:stCondLst>
                                    <p:cond delay="0"/>
                                  </p:stCondLst>
                                  <p:childTnLst>
                                    <p:set>
                                      <p:cBhvr>
                                        <p:cTn id="143" dur="1" fill="hold">
                                          <p:stCondLst>
                                            <p:cond delay="0"/>
                                          </p:stCondLst>
                                        </p:cTn>
                                        <p:tgtEl>
                                          <p:spTgt spid="20"/>
                                        </p:tgtEl>
                                        <p:attrNameLst>
                                          <p:attrName>style.visibility</p:attrName>
                                        </p:attrNameLst>
                                      </p:cBhvr>
                                      <p:to>
                                        <p:strVal val="visible"/>
                                      </p:to>
                                    </p:set>
                                    <p:anim calcmode="lin" valueType="num">
                                      <p:cBhvr>
                                        <p:cTn id="144" dur="2000" fill="hold"/>
                                        <p:tgtEl>
                                          <p:spTgt spid="20"/>
                                        </p:tgtEl>
                                        <p:attrNameLst>
                                          <p:attrName>ppt_w</p:attrName>
                                        </p:attrNameLst>
                                      </p:cBhvr>
                                      <p:tavLst>
                                        <p:tav tm="0">
                                          <p:val>
                                            <p:fltVal val="0"/>
                                          </p:val>
                                        </p:tav>
                                        <p:tav tm="100000">
                                          <p:val>
                                            <p:strVal val="#ppt_w"/>
                                          </p:val>
                                        </p:tav>
                                      </p:tavLst>
                                    </p:anim>
                                    <p:anim calcmode="lin" valueType="num">
                                      <p:cBhvr>
                                        <p:cTn id="145" dur="2000" fill="hold"/>
                                        <p:tgtEl>
                                          <p:spTgt spid="20"/>
                                        </p:tgtEl>
                                        <p:attrNameLst>
                                          <p:attrName>ppt_h</p:attrName>
                                        </p:attrNameLst>
                                      </p:cBhvr>
                                      <p:tavLst>
                                        <p:tav tm="0">
                                          <p:val>
                                            <p:fltVal val="0"/>
                                          </p:val>
                                        </p:tav>
                                        <p:tav tm="100000">
                                          <p:val>
                                            <p:strVal val="#ppt_h"/>
                                          </p:val>
                                        </p:tav>
                                      </p:tavLst>
                                    </p:anim>
                                    <p:animEffect transition="in" filter="fade">
                                      <p:cBhvr>
                                        <p:cTn id="146"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animBg="1"/>
      <p:bldP spid="11" grpId="0" animBg="1"/>
      <p:bldP spid="9" grpId="0" animBg="1"/>
      <p:bldP spid="15" grpId="0" animBg="1"/>
      <p:bldP spid="14" grpId="0" animBg="1"/>
      <p:bldP spid="5" grpId="0"/>
      <p:bldP spid="12" grpId="0"/>
      <p:bldP spid="13" grpId="0"/>
      <p:bldP spid="16" grpId="0"/>
      <p:bldP spid="17" grpId="0"/>
      <p:bldP spid="18" grpId="0"/>
      <p:bldP spid="19" grpId="0"/>
      <p:bldP spid="21" grpId="0"/>
      <p:bldP spid="23" grpId="0"/>
      <p:bldP spid="24" grpId="0"/>
      <p:bldP spid="25" grpId="0"/>
      <p:bldP spid="26" grpId="0"/>
      <p:bldP spid="27" grpId="0"/>
      <p:bldP spid="28" grpId="0"/>
      <p:bldP spid="29" grpId="0"/>
      <p:bldP spid="20" grpId="0"/>
      <p:bldP spid="7" grpId="0"/>
      <p:bldP spid="30" grpId="0"/>
    </p:bld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82946"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fontAlgn="base" hangingPunct="1">
              <a:spcBef>
                <a:spcPct val="0"/>
              </a:spcBef>
              <a:spcAft>
                <a:spcPct val="0"/>
              </a:spcAft>
            </a:pPr>
            <a:endParaRPr lang="sk-SK" altLang="sk-SK" smtClean="0">
              <a:solidFill>
                <a:srgbClr val="000000"/>
              </a:solidFill>
              <a:latin typeface="Arial" pitchFamily="34" charset="0"/>
            </a:endParaRPr>
          </a:p>
        </p:txBody>
      </p:sp>
      <p:sp>
        <p:nvSpPr>
          <p:cNvPr id="82947"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0"/>
              </a:spcBef>
              <a:spcAft>
                <a:spcPct val="0"/>
              </a:spcAft>
            </a:pPr>
            <a:endParaRPr lang="sk-SK" altLang="sk-SK" smtClean="0">
              <a:solidFill>
                <a:srgbClr val="000000"/>
              </a:solidFill>
              <a:latin typeface="Arial" pitchFamily="34" charset="0"/>
            </a:endParaRPr>
          </a:p>
        </p:txBody>
      </p:sp>
      <p:pic>
        <p:nvPicPr>
          <p:cNvPr id="82948"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 altLang="sk-SK" sz="6000" b="1" smtClean="0">
                <a:solidFill>
                  <a:srgbClr val="000000"/>
                </a:solidFill>
                <a:latin typeface="Kristen ITC" pitchFamily="66" charset="0"/>
              </a:rPr>
              <a:t>¿Te ha gustado?</a:t>
            </a:r>
            <a:r>
              <a:rPr lang="es-ES" altLang="sk-SK" sz="4800" smtClean="0">
                <a:solidFill>
                  <a:srgbClr val="000000"/>
                </a:solidFill>
                <a:latin typeface="Kristen ITC" pitchFamily="66" charset="0"/>
              </a:rPr>
              <a:t> </a:t>
            </a:r>
            <a:br>
              <a:rPr lang="es-ES" altLang="sk-SK" sz="4800" smtClean="0">
                <a:solidFill>
                  <a:srgbClr val="000000"/>
                </a:solidFill>
                <a:latin typeface="Kristen ITC" pitchFamily="66" charset="0"/>
              </a:rPr>
            </a:br>
            <a:r>
              <a:rPr lang="es-ES" altLang="sk-SK" sz="4400" smtClean="0">
                <a:solidFill>
                  <a:srgbClr val="000000"/>
                </a:solidFill>
                <a:latin typeface="Kristen ITC" pitchFamily="66" charset="0"/>
              </a:rPr>
              <a:t>Puedes ver más entrando </a:t>
            </a:r>
            <a:br>
              <a:rPr lang="es-ES" altLang="sk-SK" sz="4400" smtClean="0">
                <a:solidFill>
                  <a:srgbClr val="000000"/>
                </a:solidFill>
                <a:latin typeface="Kristen ITC" pitchFamily="66" charset="0"/>
              </a:rPr>
            </a:br>
            <a:r>
              <a:rPr lang="es-ES" altLang="sk-SK" sz="4400" b="1" smtClean="0">
                <a:solidFill>
                  <a:srgbClr val="40F903"/>
                </a:solidFill>
                <a:latin typeface="Kristen ITC" pitchFamily="66" charset="0"/>
                <a:hlinkClick r:id="rId2"/>
              </a:rPr>
              <a:t>Aquí</a:t>
            </a:r>
            <a:endParaRPr lang="es-ES" altLang="sk-SK" sz="4400" b="1" smtClean="0">
              <a:solidFill>
                <a:srgbClr val="40F903"/>
              </a:solidFill>
              <a:latin typeface="Kristen ITC" pitchFamily="66" charset="0"/>
            </a:endParaRPr>
          </a:p>
        </p:txBody>
      </p:sp>
      <p:sp>
        <p:nvSpPr>
          <p:cNvPr id="82950"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_tradnl" altLang="sk-SK" b="1" smtClean="0">
                <a:solidFill>
                  <a:srgbClr val="000000"/>
                </a:solidFill>
                <a:latin typeface="Kristen ITC" pitchFamily="66" charset="0"/>
              </a:rPr>
              <a:t>Además puedes recibir powerpoints en tu correo electrónico suscribiéndote aquí:</a:t>
            </a:r>
            <a:r>
              <a:rPr lang="es-ES_tradnl" altLang="sk-SK" b="1" smtClean="0">
                <a:solidFill>
                  <a:srgbClr val="0066FF"/>
                </a:solidFill>
                <a:latin typeface="Arial" pitchFamily="34" charset="0"/>
              </a:rPr>
              <a:t> </a:t>
            </a:r>
          </a:p>
          <a:p>
            <a:pPr eaLnBrk="1" fontAlgn="base" hangingPunct="1">
              <a:spcBef>
                <a:spcPct val="50000"/>
              </a:spcBef>
              <a:spcAft>
                <a:spcPct val="0"/>
              </a:spcAft>
            </a:pPr>
            <a:endParaRPr lang="es-ES" altLang="sk-SK" b="1" smtClean="0">
              <a:solidFill>
                <a:srgbClr val="0066FF"/>
              </a:solidFill>
              <a:latin typeface="Arial" pitchFamily="34" charset="0"/>
            </a:endParaRPr>
          </a:p>
        </p:txBody>
      </p:sp>
      <p:pic>
        <p:nvPicPr>
          <p:cNvPr id="82951"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2"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3"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4"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5"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6"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Obrázok 1"/>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8244408" y="5954684"/>
            <a:ext cx="723963" cy="655377"/>
          </a:xfrm>
          <a:prstGeom prst="rect">
            <a:avLst/>
          </a:prstGeom>
        </p:spPr>
      </p:pic>
    </p:spTree>
    <p:extLst>
      <p:ext uri="{BB962C8B-B14F-4D97-AF65-F5344CB8AC3E}">
        <p14:creationId xmlns:p14="http://schemas.microsoft.com/office/powerpoint/2010/main" val="3109437655"/>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Motív Office">
  <a:themeElements>
    <a:clrScheme name="Vlastná 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6600"/>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1867</Words>
  <Application>Microsoft Office PowerPoint</Application>
  <PresentationFormat>Prezentácia na obrazovke (4:3)</PresentationFormat>
  <Paragraphs>241</Paragraphs>
  <Slides>66</Slides>
  <Notes>0</Notes>
  <HiddenSlides>2</HiddenSlides>
  <MMClips>0</MMClips>
  <ScaleCrop>false</ScaleCrop>
  <HeadingPairs>
    <vt:vector size="6" baseType="variant">
      <vt:variant>
        <vt:lpstr>Použité písma</vt:lpstr>
      </vt:variant>
      <vt:variant>
        <vt:i4>9</vt:i4>
      </vt:variant>
      <vt:variant>
        <vt:lpstr>Motív</vt:lpstr>
      </vt:variant>
      <vt:variant>
        <vt:i4>4</vt:i4>
      </vt:variant>
      <vt:variant>
        <vt:lpstr>Nadpisy snímok</vt:lpstr>
      </vt:variant>
      <vt:variant>
        <vt:i4>66</vt:i4>
      </vt:variant>
    </vt:vector>
  </HeadingPairs>
  <TitlesOfParts>
    <vt:vector size="79" baseType="lpstr">
      <vt:lpstr>Arial</vt:lpstr>
      <vt:lpstr>Kristen ITC</vt:lpstr>
      <vt:lpstr>Cupertino</vt:lpstr>
      <vt:lpstr>Calibri</vt:lpstr>
      <vt:lpstr>Arial Black</vt:lpstr>
      <vt:lpstr>Verdana</vt:lpstr>
      <vt:lpstr>Nadianne</vt:lpstr>
      <vt:lpstr>Freefrm721 Blk BT</vt:lpstr>
      <vt:lpstr>Bertram CE</vt:lpstr>
      <vt:lpstr>Motív Office</vt:lpstr>
      <vt:lpstr>1_Motív Office</vt:lpstr>
      <vt:lpstr>2_Motív Office</vt:lpstr>
      <vt:lpstr>2_Diseño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2015-02-25T10:46:00Z</dcterms:created>
  <dcterms:modified xsi:type="dcterms:W3CDTF">2015-05-28T09:23:12Z</dcterms:modified>
</cp:coreProperties>
</file>