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0" r:id="rId15"/>
    <p:sldId id="275" r:id="rId16"/>
    <p:sldId id="277" r:id="rId17"/>
    <p:sldId id="278" r:id="rId18"/>
    <p:sldId id="283" r:id="rId19"/>
    <p:sldId id="276" r:id="rId20"/>
    <p:sldId id="286" r:id="rId21"/>
    <p:sldId id="293" r:id="rId22"/>
    <p:sldId id="292" r:id="rId23"/>
    <p:sldId id="365" r:id="rId24"/>
    <p:sldId id="284" r:id="rId25"/>
    <p:sldId id="362" r:id="rId26"/>
    <p:sldId id="318" r:id="rId27"/>
    <p:sldId id="330" r:id="rId28"/>
    <p:sldId id="329" r:id="rId29"/>
    <p:sldId id="349" r:id="rId30"/>
    <p:sldId id="360" r:id="rId31"/>
    <p:sldId id="346" r:id="rId32"/>
    <p:sldId id="333" r:id="rId33"/>
    <p:sldId id="308" r:id="rId34"/>
    <p:sldId id="328" r:id="rId35"/>
    <p:sldId id="316" r:id="rId36"/>
    <p:sldId id="343" r:id="rId37"/>
    <p:sldId id="347" r:id="rId38"/>
    <p:sldId id="369" r:id="rId39"/>
    <p:sldId id="307" r:id="rId40"/>
    <p:sldId id="317" r:id="rId41"/>
    <p:sldId id="303" r:id="rId42"/>
    <p:sldId id="319" r:id="rId43"/>
    <p:sldId id="315" r:id="rId44"/>
    <p:sldId id="314" r:id="rId45"/>
    <p:sldId id="299" r:id="rId46"/>
    <p:sldId id="313" r:id="rId47"/>
    <p:sldId id="269" r:id="rId48"/>
    <p:sldId id="270" r:id="rId49"/>
    <p:sldId id="271" r:id="rId50"/>
    <p:sldId id="272" r:id="rId51"/>
    <p:sldId id="273" r:id="rId52"/>
    <p:sldId id="274" r:id="rId53"/>
    <p:sldId id="370" r:id="rId54"/>
  </p:sldIdLst>
  <p:sldSz cx="12192000" cy="6858000"/>
  <p:notesSz cx="6858000" cy="9144000"/>
  <p:embeddedFontLst>
    <p:embeddedFont>
      <p:font typeface="Joan" panose="00000400000000000000" pitchFamily="2" charset="-18"/>
      <p:regular r:id="rId55"/>
    </p:embeddedFont>
    <p:embeddedFont>
      <p:font typeface="Book Antiqua" panose="02040602050305030304" pitchFamily="18" charset="0"/>
      <p:regular r:id="rId56"/>
      <p:bold r:id="rId57"/>
      <p:italic r:id="rId58"/>
      <p:boldItalic r:id="rId59"/>
    </p:embeddedFont>
    <p:embeddedFont>
      <p:font typeface="Hadassah Friedlaender" panose="02020603050405020304" pitchFamily="18" charset="-79"/>
      <p:regular r:id="rId60"/>
      <p:bold r:id="rId61"/>
    </p:embeddedFont>
    <p:embeddedFont>
      <p:font typeface="Arabia CE" pitchFamily="2" charset="0"/>
      <p:regular r:id="rId62"/>
    </p:embeddedFont>
    <p:embeddedFont>
      <p:font typeface="Brooklyn CE" pitchFamily="2" charset="0"/>
      <p:italic r:id="rId63"/>
    </p:embeddedFont>
    <p:embeddedFont>
      <p:font typeface="MS Gothic" panose="020B0609070205080204" pitchFamily="49" charset="-128"/>
      <p:regular r:id="rId64"/>
    </p:embeddedFont>
    <p:embeddedFont>
      <p:font typeface="Kristen ITC" panose="03050502040202030202" pitchFamily="66" charset="0"/>
      <p:regular r:id="rId65"/>
    </p:embeddedFont>
    <p:embeddedFont>
      <p:font typeface="Castanet" pitchFamily="2" charset="0"/>
      <p:regular r:id="rId66"/>
    </p:embeddedFont>
    <p:embeddedFont>
      <p:font typeface="Calibri" panose="020F0502020204030204" pitchFamily="34" charset="0"/>
      <p:regular r:id="rId67"/>
      <p:bold r:id="rId68"/>
      <p:italic r:id="rId69"/>
      <p:boldItalic r:id="rId70"/>
    </p:embeddedFont>
    <p:embeddedFont>
      <p:font typeface="Calibri Light" panose="020F0302020204030204" pitchFamily="34" charset="0"/>
      <p:regular r:id="rId71"/>
      <p:italic r:id="rId72"/>
    </p:embeddedFont>
    <p:embeddedFont>
      <p:font typeface="BalloPEEExtBol" pitchFamily="2" charset="0"/>
      <p:regular r:id="rId73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ckWXKItirSnhacIktNxUQ==" hashData="ocFVxrgeqh1lciVY5zqBRhYi5UwqjZETZJ+WL9JBuoKGRo5XsKJCbp8oayvu+v8LaCU5nIDGrgN8xCH6okQGS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D1A5"/>
    <a:srgbClr val="663300"/>
    <a:srgbClr val="956F21"/>
    <a:srgbClr val="FFFFFF"/>
    <a:srgbClr val="614004"/>
    <a:srgbClr val="90430E"/>
    <a:srgbClr val="AB7F27"/>
    <a:srgbClr val="A87D26"/>
    <a:srgbClr val="B68829"/>
    <a:srgbClr val="B488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626" autoAdjust="0"/>
    <p:restoredTop sz="94660"/>
  </p:normalViewPr>
  <p:slideViewPr>
    <p:cSldViewPr snapToGrid="0">
      <p:cViewPr varScale="1">
        <p:scale>
          <a:sx n="97" d="100"/>
          <a:sy n="97" d="100"/>
        </p:scale>
        <p:origin x="102" y="4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font" Target="fonts/font1.fntdata"/><Relationship Id="rId63" Type="http://schemas.openxmlformats.org/officeDocument/2006/relationships/font" Target="fonts/font9.fntdata"/><Relationship Id="rId68" Type="http://schemas.openxmlformats.org/officeDocument/2006/relationships/font" Target="fonts/font14.fntdata"/><Relationship Id="rId76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font" Target="fonts/font17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font" Target="fonts/font4.fntdata"/><Relationship Id="rId66" Type="http://schemas.openxmlformats.org/officeDocument/2006/relationships/font" Target="fonts/font12.fntdata"/><Relationship Id="rId7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font" Target="fonts/font3.fntdata"/><Relationship Id="rId61" Type="http://schemas.openxmlformats.org/officeDocument/2006/relationships/font" Target="fonts/font7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font" Target="fonts/font6.fntdata"/><Relationship Id="rId65" Type="http://schemas.openxmlformats.org/officeDocument/2006/relationships/font" Target="fonts/font11.fntdata"/><Relationship Id="rId73" Type="http://schemas.openxmlformats.org/officeDocument/2006/relationships/font" Target="fonts/font19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font" Target="fonts/font2.fntdata"/><Relationship Id="rId64" Type="http://schemas.openxmlformats.org/officeDocument/2006/relationships/font" Target="fonts/font10.fntdata"/><Relationship Id="rId69" Type="http://schemas.openxmlformats.org/officeDocument/2006/relationships/font" Target="fonts/font15.fntdata"/><Relationship Id="rId77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font" Target="fonts/font18.fntdata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font" Target="fonts/font5.fntdata"/><Relationship Id="rId67" Type="http://schemas.openxmlformats.org/officeDocument/2006/relationships/font" Target="fonts/font13.fntdata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font" Target="fonts/font8.fntdata"/><Relationship Id="rId70" Type="http://schemas.openxmlformats.org/officeDocument/2006/relationships/font" Target="fonts/font16.fntdata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8B8825B-9139-4355-B392-46F9332FBD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946D434A-8A12-4BB4-A16C-675FEBC44F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podnadpisov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875C84D4-605F-4F71-9CBA-B9289C5D9A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FF5EC-5B6F-4498-806E-3DBBBAB710BC}" type="datetimeFigureOut">
              <a:rPr lang="sk-SK" smtClean="0"/>
              <a:t>17. 5. 2018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47E6A89F-CA92-472A-AF00-54A72DAF04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ABE75F85-97ED-47E8-967F-7E4CCD91BB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714BA-7B5A-4932-A6B1-B12FC82312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668075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06F7BD9-D4BD-469E-A0E0-C0C69FCB12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DC12526F-D7DB-475C-8835-0285FD94B1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E68352FE-18F7-40ED-9201-10CCD8BFB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FF5EC-5B6F-4498-806E-3DBBBAB710BC}" type="datetimeFigureOut">
              <a:rPr lang="sk-SK" smtClean="0"/>
              <a:t>17. 5. 2018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6433162D-CBAF-4C24-A3D0-7AF1001288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EB2BD9FB-9C75-4BF0-A2AA-D85900AFFB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714BA-7B5A-4932-A6B1-B12FC82312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83999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DBF67C7-256A-401A-8DE2-2197BEF657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4ED572C8-010F-4755-872A-927BD807E4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9AEF4AE3-1F38-4A51-8193-A3B518CFC7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FF5EC-5B6F-4498-806E-3DBBBAB710BC}" type="datetimeFigureOut">
              <a:rPr lang="sk-SK" smtClean="0"/>
              <a:t>17. 5. 2018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ECA55485-5802-4D24-BB18-559742687E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B2946B80-E061-41C6-A25B-7C8ADE72D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714BA-7B5A-4932-A6B1-B12FC82312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159977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DA6983A-1B83-4E5E-9DFB-402F612AF8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41FC7F20-024F-4FE3-A02D-28036EDD74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F68771C2-5075-46F5-879A-64292F250A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08B69373-2CF9-462E-9DCC-E06C9E9909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FF5EC-5B6F-4498-806E-3DBBBAB710BC}" type="datetimeFigureOut">
              <a:rPr lang="sk-SK" smtClean="0"/>
              <a:t>17. 5. 2018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A4BC796D-7CFA-4377-9BDD-C94B685044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458FA663-EE97-4EFF-967D-E58D9495DA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714BA-7B5A-4932-A6B1-B12FC82312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8185140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24A2BE6-8E41-4F7E-A219-1DFEEF6A12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8ED7B77D-0786-4BF0-B10A-C7AB8F0B40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E39E4D12-28E7-4043-8E03-04DF53ACCF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>
            <a:extLst>
              <a:ext uri="{FF2B5EF4-FFF2-40B4-BE49-F238E27FC236}">
                <a16:creationId xmlns:a16="http://schemas.microsoft.com/office/drawing/2014/main" id="{91AFCEC4-E4E6-4805-88F3-44B50E34B72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7C713878-4AFF-47E5-920C-81E8B77F38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42420785-9FCD-429B-8128-44CF220B24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FF5EC-5B6F-4498-806E-3DBBBAB710BC}" type="datetimeFigureOut">
              <a:rPr lang="sk-SK" smtClean="0"/>
              <a:t>17. 5. 2018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55638F02-5FDB-419D-A296-9C7B99529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A2C75E3A-E33D-4BFE-B1A9-B7D097CDC9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714BA-7B5A-4932-A6B1-B12FC82312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190864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D851A87-1CFF-4BDC-8010-ECC1999223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37985547-805C-4058-AEEC-4163926A02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FF5EC-5B6F-4498-806E-3DBBBAB710BC}" type="datetimeFigureOut">
              <a:rPr lang="sk-SK" smtClean="0"/>
              <a:t>17. 5. 2018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A3D78F69-7135-46A0-8D6C-BF5069012D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63FC08B7-FE46-40A1-9CE2-A89FE3BB62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714BA-7B5A-4932-A6B1-B12FC82312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351903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3319B4D3-4201-4ADA-8A2F-22FBCDDDB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FF5EC-5B6F-4498-806E-3DBBBAB710BC}" type="datetimeFigureOut">
              <a:rPr lang="sk-SK" smtClean="0"/>
              <a:t>17. 5. 2018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D0294172-5C66-4D2F-9B0F-0E7760E508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528E72DB-4664-4E47-A867-965FC1BFF6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714BA-7B5A-4932-A6B1-B12FC82312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32625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2599B3B-31A2-41C8-92F9-E324E8D965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B3A89D62-86AD-44FD-8686-0E0A53ABFB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C417FD3A-5F1E-482F-92E3-93929C101D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DC544B93-CA5E-4FA1-8B13-9147B71C34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FF5EC-5B6F-4498-806E-3DBBBAB710BC}" type="datetimeFigureOut">
              <a:rPr lang="sk-SK" smtClean="0"/>
              <a:t>17. 5. 2018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5D8271EA-DD29-472B-8396-539F21E35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06601D97-C4F4-494A-B837-B156F6C55A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714BA-7B5A-4932-A6B1-B12FC82312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9467179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267C335-AA63-4FA1-8AA3-A6E5A38DEA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37B84804-FDA0-4F87-B798-E672A49D18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6AAFA992-AF1C-4E74-B9AC-FBCD881865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1653146B-4DA4-48CF-A33A-6642B834F2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FF5EC-5B6F-4498-806E-3DBBBAB710BC}" type="datetimeFigureOut">
              <a:rPr lang="sk-SK" smtClean="0"/>
              <a:t>17. 5. 2018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1CA3BAFF-3BAA-4DE6-A144-1023FB6E86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F7FE4D17-ACEE-4A30-B75D-EB431E06AA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714BA-7B5A-4932-A6B1-B12FC82312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468664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F74D85-82C7-4226-8A17-D844012859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607B3A0B-EE4F-47B6-963D-DC89304364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88C1CDE3-F6E7-423D-AA6A-BB5AEEF5C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FF5EC-5B6F-4498-806E-3DBBBAB710BC}" type="datetimeFigureOut">
              <a:rPr lang="sk-SK" smtClean="0"/>
              <a:t>17. 5. 2018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284200F7-BA5B-4D34-8061-70A65EF43C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3ADFCC8B-B612-426A-9CC3-9752D30718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714BA-7B5A-4932-A6B1-B12FC82312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96638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4774FE5A-1059-4D29-87A0-6BA37CCB5C3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9C99FB3A-DBAB-4D64-A22C-9E51B39BFC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FE784D38-DFB9-4F43-8FF6-B66A889E88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FF5EC-5B6F-4498-806E-3DBBBAB710BC}" type="datetimeFigureOut">
              <a:rPr lang="sk-SK" smtClean="0"/>
              <a:t>17. 5. 2018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4F49BFA8-B1CD-47F7-A92F-FD16B5A09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B1CAAE9-E922-4463-AEC2-3E60DF1AE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714BA-7B5A-4932-A6B1-B12FC82312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9037014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26"/>
            <a:ext cx="10363200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0" y="3886201"/>
            <a:ext cx="8534401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57203" indent="0" algn="ctr">
              <a:buNone/>
              <a:defRPr/>
            </a:lvl2pPr>
            <a:lvl3pPr marL="914406" indent="0" algn="ctr">
              <a:buNone/>
              <a:defRPr/>
            </a:lvl3pPr>
            <a:lvl4pPr marL="1371609" indent="0" algn="ctr">
              <a:buNone/>
              <a:defRPr/>
            </a:lvl4pPr>
            <a:lvl5pPr marL="1828812" indent="0" algn="ctr">
              <a:buNone/>
              <a:defRPr/>
            </a:lvl5pPr>
            <a:lvl6pPr marL="2286015" indent="0" algn="ctr">
              <a:buNone/>
              <a:defRPr/>
            </a:lvl6pPr>
            <a:lvl7pPr marL="2743218" indent="0" algn="ctr">
              <a:buNone/>
              <a:defRPr/>
            </a:lvl7pPr>
            <a:lvl8pPr marL="3200421" indent="0" algn="ctr">
              <a:buNone/>
              <a:defRPr/>
            </a:lvl8pPr>
            <a:lvl9pPr marL="3657624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4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17. 5. 2018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5122723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1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1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4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17. 5. 2018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9677502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5" y="4406901"/>
            <a:ext cx="10363200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3992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5" y="2906714"/>
            <a:ext cx="10363200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996"/>
            </a:lvl1pPr>
            <a:lvl2pPr marL="457203" indent="0">
              <a:buNone/>
              <a:defRPr sz="1814"/>
            </a:lvl2pPr>
            <a:lvl3pPr marL="914406" indent="0">
              <a:buNone/>
              <a:defRPr sz="1633"/>
            </a:lvl3pPr>
            <a:lvl4pPr marL="1371609" indent="0">
              <a:buNone/>
              <a:defRPr sz="1361"/>
            </a:lvl4pPr>
            <a:lvl5pPr marL="1828812" indent="0">
              <a:buNone/>
              <a:defRPr sz="1361"/>
            </a:lvl5pPr>
            <a:lvl6pPr marL="2286015" indent="0">
              <a:buNone/>
              <a:defRPr sz="1361"/>
            </a:lvl6pPr>
            <a:lvl7pPr marL="2743218" indent="0">
              <a:buNone/>
              <a:defRPr sz="1361"/>
            </a:lvl7pPr>
            <a:lvl8pPr marL="3200421" indent="0">
              <a:buNone/>
              <a:defRPr sz="1361"/>
            </a:lvl8pPr>
            <a:lvl9pPr marL="3657624" indent="0">
              <a:buNone/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4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17. 5. 2018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1234314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1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4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17. 5. 2018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2145814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1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0" y="1535114"/>
            <a:ext cx="538691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03" indent="0">
              <a:buNone/>
              <a:defRPr sz="1996" b="1"/>
            </a:lvl2pPr>
            <a:lvl3pPr marL="914406" indent="0">
              <a:buNone/>
              <a:defRPr sz="1814" b="1"/>
            </a:lvl3pPr>
            <a:lvl4pPr marL="1371609" indent="0">
              <a:buNone/>
              <a:defRPr sz="1633" b="1"/>
            </a:lvl4pPr>
            <a:lvl5pPr marL="1828812" indent="0">
              <a:buNone/>
              <a:defRPr sz="1633" b="1"/>
            </a:lvl5pPr>
            <a:lvl6pPr marL="2286015" indent="0">
              <a:buNone/>
              <a:defRPr sz="1633" b="1"/>
            </a:lvl6pPr>
            <a:lvl7pPr marL="2743218" indent="0">
              <a:buNone/>
              <a:defRPr sz="1633" b="1"/>
            </a:lvl7pPr>
            <a:lvl8pPr marL="3200421" indent="0">
              <a:buNone/>
              <a:defRPr sz="1633" b="1"/>
            </a:lvl8pPr>
            <a:lvl9pPr marL="3657624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7" y="1535114"/>
            <a:ext cx="5389033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03" indent="0">
              <a:buNone/>
              <a:defRPr sz="1996" b="1"/>
            </a:lvl2pPr>
            <a:lvl3pPr marL="914406" indent="0">
              <a:buNone/>
              <a:defRPr sz="1814" b="1"/>
            </a:lvl3pPr>
            <a:lvl4pPr marL="1371609" indent="0">
              <a:buNone/>
              <a:defRPr sz="1633" b="1"/>
            </a:lvl4pPr>
            <a:lvl5pPr marL="1828812" indent="0">
              <a:buNone/>
              <a:defRPr sz="1633" b="1"/>
            </a:lvl5pPr>
            <a:lvl6pPr marL="2286015" indent="0">
              <a:buNone/>
              <a:defRPr sz="1633" b="1"/>
            </a:lvl6pPr>
            <a:lvl7pPr marL="2743218" indent="0">
              <a:buNone/>
              <a:defRPr sz="1633" b="1"/>
            </a:lvl7pPr>
            <a:lvl8pPr marL="3200421" indent="0">
              <a:buNone/>
              <a:defRPr sz="1633" b="1"/>
            </a:lvl8pPr>
            <a:lvl9pPr marL="3657624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4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17. 5. 2018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6199241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1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4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17. 5. 2018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47518837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4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17. 5. 2018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91559210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5" y="273051"/>
            <a:ext cx="6815666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75"/>
            </a:lvl1pPr>
            <a:lvl2pPr>
              <a:defRPr sz="2812"/>
            </a:lvl2pPr>
            <a:lvl3pPr>
              <a:defRPr sz="2359"/>
            </a:lvl3pPr>
            <a:lvl4pPr>
              <a:defRPr sz="1996"/>
            </a:lvl4pPr>
            <a:lvl5pPr>
              <a:defRPr sz="1996"/>
            </a:lvl5pPr>
            <a:lvl6pPr>
              <a:defRPr sz="1996"/>
            </a:lvl6pPr>
            <a:lvl7pPr>
              <a:defRPr sz="1996"/>
            </a:lvl7pPr>
            <a:lvl8pPr>
              <a:defRPr sz="1996"/>
            </a:lvl8pPr>
            <a:lvl9pPr>
              <a:defRPr sz="199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03" indent="0">
              <a:buNone/>
              <a:defRPr sz="1179"/>
            </a:lvl2pPr>
            <a:lvl3pPr marL="914406" indent="0">
              <a:buNone/>
              <a:defRPr sz="998"/>
            </a:lvl3pPr>
            <a:lvl4pPr marL="1371609" indent="0">
              <a:buNone/>
              <a:defRPr sz="907"/>
            </a:lvl4pPr>
            <a:lvl5pPr marL="1828812" indent="0">
              <a:buNone/>
              <a:defRPr sz="907"/>
            </a:lvl5pPr>
            <a:lvl6pPr marL="2286015" indent="0">
              <a:buNone/>
              <a:defRPr sz="907"/>
            </a:lvl6pPr>
            <a:lvl7pPr marL="2743218" indent="0">
              <a:buNone/>
              <a:defRPr sz="907"/>
            </a:lvl7pPr>
            <a:lvl8pPr marL="3200421" indent="0">
              <a:buNone/>
              <a:defRPr sz="907"/>
            </a:lvl8pPr>
            <a:lvl9pPr marL="3657624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4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17. 5. 2018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1005761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18" y="4800600"/>
            <a:ext cx="73152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18" y="612775"/>
            <a:ext cx="73152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175"/>
            </a:lvl1pPr>
            <a:lvl2pPr marL="457203" indent="0">
              <a:buNone/>
              <a:defRPr sz="2812"/>
            </a:lvl2pPr>
            <a:lvl3pPr marL="914406" indent="0">
              <a:buNone/>
              <a:defRPr sz="2359"/>
            </a:lvl3pPr>
            <a:lvl4pPr marL="1371609" indent="0">
              <a:buNone/>
              <a:defRPr sz="1996"/>
            </a:lvl4pPr>
            <a:lvl5pPr marL="1828812" indent="0">
              <a:buNone/>
              <a:defRPr sz="1996"/>
            </a:lvl5pPr>
            <a:lvl6pPr marL="2286015" indent="0">
              <a:buNone/>
              <a:defRPr sz="1996"/>
            </a:lvl6pPr>
            <a:lvl7pPr marL="2743218" indent="0">
              <a:buNone/>
              <a:defRPr sz="1996"/>
            </a:lvl7pPr>
            <a:lvl8pPr marL="3200421" indent="0">
              <a:buNone/>
              <a:defRPr sz="1996"/>
            </a:lvl8pPr>
            <a:lvl9pPr marL="3657624" indent="0">
              <a:buNone/>
              <a:defRPr sz="1996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18" y="5367338"/>
            <a:ext cx="73152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03" indent="0">
              <a:buNone/>
              <a:defRPr sz="1179"/>
            </a:lvl2pPr>
            <a:lvl3pPr marL="914406" indent="0">
              <a:buNone/>
              <a:defRPr sz="998"/>
            </a:lvl3pPr>
            <a:lvl4pPr marL="1371609" indent="0">
              <a:buNone/>
              <a:defRPr sz="907"/>
            </a:lvl4pPr>
            <a:lvl5pPr marL="1828812" indent="0">
              <a:buNone/>
              <a:defRPr sz="907"/>
            </a:lvl5pPr>
            <a:lvl6pPr marL="2286015" indent="0">
              <a:buNone/>
              <a:defRPr sz="907"/>
            </a:lvl6pPr>
            <a:lvl7pPr marL="2743218" indent="0">
              <a:buNone/>
              <a:defRPr sz="907"/>
            </a:lvl7pPr>
            <a:lvl8pPr marL="3200421" indent="0">
              <a:buNone/>
              <a:defRPr sz="907"/>
            </a:lvl8pPr>
            <a:lvl9pPr marL="3657624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4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17. 5. 2018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5506381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1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1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4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17. 5. 2018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3336172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1" y="274639"/>
            <a:ext cx="2743200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1" y="274639"/>
            <a:ext cx="80263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4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17. 5. 2018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845867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5AF656DC-378D-4F92-AE32-01C5BEA22A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0329D1B8-912B-4A8A-9FDE-55F011640F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736CC587-C837-434A-9ACB-B8CF2B189B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7FF5EC-5B6F-4498-806E-3DBBBAB710BC}" type="datetimeFigureOut">
              <a:rPr lang="sk-SK" smtClean="0"/>
              <a:t>17. 5. 2018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5BC66E9F-CEA7-426F-9076-99C3E764A3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3FC22190-0D47-4E36-901A-0B27F0B7CD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D714BA-7B5A-4932-A6B1-B12FC823121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781907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641" y="6245937"/>
            <a:ext cx="284544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29544" eaLnBrk="1" hangingPunct="1">
              <a:lnSpc>
                <a:spcPct val="100000"/>
              </a:lnSpc>
              <a:buClrTx/>
              <a:buSzTx/>
              <a:buFontTx/>
              <a:buNone/>
              <a:defRPr sz="1361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17. 5. 2018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059274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5pPr>
      <a:lvl6pPr marL="457203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6pPr>
      <a:lvl7pPr marL="914406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7pPr>
      <a:lvl8pPr marL="1371609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8pPr>
      <a:lvl9pPr marL="1828812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63" indent="-342763" algn="l" rtl="0" eaLnBrk="0" fontAlgn="base" hangingPunct="0">
        <a:spcBef>
          <a:spcPct val="20000"/>
        </a:spcBef>
        <a:spcAft>
          <a:spcPct val="0"/>
        </a:spcAft>
        <a:buChar char="•"/>
        <a:defRPr sz="3175">
          <a:solidFill>
            <a:schemeClr val="tx1"/>
          </a:solidFill>
          <a:latin typeface="+mn-lt"/>
          <a:ea typeface="+mn-ea"/>
          <a:cs typeface="+mn-cs"/>
        </a:defRPr>
      </a:lvl1pPr>
      <a:lvl2pPr marL="741693" indent="-285156" algn="l" rtl="0" eaLnBrk="0" fontAlgn="base" hangingPunct="0">
        <a:spcBef>
          <a:spcPct val="20000"/>
        </a:spcBef>
        <a:spcAft>
          <a:spcPct val="0"/>
        </a:spcAft>
        <a:buChar char="–"/>
        <a:defRPr sz="2812">
          <a:solidFill>
            <a:schemeClr val="tx1"/>
          </a:solidFill>
          <a:latin typeface="+mn-lt"/>
          <a:cs typeface="+mn-cs"/>
        </a:defRPr>
      </a:lvl2pPr>
      <a:lvl3pPr marL="1142063" indent="-227548" algn="l" rtl="0" eaLnBrk="0" fontAlgn="base" hangingPunct="0">
        <a:spcBef>
          <a:spcPct val="20000"/>
        </a:spcBef>
        <a:spcAft>
          <a:spcPct val="0"/>
        </a:spcAft>
        <a:buChar char="•"/>
        <a:defRPr sz="2359">
          <a:solidFill>
            <a:schemeClr val="tx1"/>
          </a:solidFill>
          <a:latin typeface="+mn-lt"/>
          <a:cs typeface="+mn-cs"/>
        </a:defRPr>
      </a:lvl3pPr>
      <a:lvl4pPr marL="1600040" indent="-227548" algn="l" rtl="0" eaLnBrk="0" fontAlgn="base" hangingPunct="0">
        <a:spcBef>
          <a:spcPct val="20000"/>
        </a:spcBef>
        <a:spcAft>
          <a:spcPct val="0"/>
        </a:spcAft>
        <a:buChar char="–"/>
        <a:defRPr sz="1996">
          <a:solidFill>
            <a:schemeClr val="tx1"/>
          </a:solidFill>
          <a:latin typeface="+mn-lt"/>
          <a:cs typeface="+mn-cs"/>
        </a:defRPr>
      </a:lvl4pPr>
      <a:lvl5pPr marL="2056577" indent="-227548" algn="l" rtl="0" eaLnBrk="0" fontAlgn="base" hangingPunct="0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5pPr>
      <a:lvl6pPr marL="2514617" indent="-228602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6pPr>
      <a:lvl7pPr marL="2971819" indent="-228602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7pPr>
      <a:lvl8pPr marL="3429023" indent="-228602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8pPr>
      <a:lvl9pPr marL="3886225" indent="-228602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06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7203" algn="l" defTabSz="914406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14406" algn="l" defTabSz="914406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9" algn="l" defTabSz="914406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28812" algn="l" defTabSz="914406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86015" algn="l" defTabSz="914406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43218" algn="l" defTabSz="914406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200421" algn="l" defTabSz="914406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57624" algn="l" defTabSz="914406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image" Target="../media/image9.png"/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12" Type="http://schemas.openxmlformats.org/officeDocument/2006/relationships/image" Target="../media/image8.png"/><Relationship Id="rId2" Type="http://schemas.openxmlformats.org/officeDocument/2006/relationships/slide" Target="slide1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7.xml"/><Relationship Id="rId11" Type="http://schemas.openxmlformats.org/officeDocument/2006/relationships/image" Target="../media/image7.png"/><Relationship Id="rId5" Type="http://schemas.openxmlformats.org/officeDocument/2006/relationships/image" Target="../media/image4.png"/><Relationship Id="rId15" Type="http://schemas.openxmlformats.org/officeDocument/2006/relationships/image" Target="../media/image2.jpg"/><Relationship Id="rId10" Type="http://schemas.openxmlformats.org/officeDocument/2006/relationships/slide" Target="slide3.xml"/><Relationship Id="rId4" Type="http://schemas.openxmlformats.org/officeDocument/2006/relationships/slide" Target="slide9.xml"/><Relationship Id="rId9" Type="http://schemas.openxmlformats.org/officeDocument/2006/relationships/image" Target="../media/image6.png"/><Relationship Id="rId1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3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3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3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3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3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3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3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3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3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3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3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3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3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3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3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3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3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3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3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3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3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3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jpg"/><Relationship Id="rId4" Type="http://schemas.openxmlformats.org/officeDocument/2006/relationships/image" Target="../media/image37.jp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3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3.gi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3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3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3.gi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3.gi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3.gif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47.jpg"/><Relationship Id="rId3" Type="http://schemas.openxmlformats.org/officeDocument/2006/relationships/slide" Target="slide47.xml"/><Relationship Id="rId7" Type="http://schemas.openxmlformats.org/officeDocument/2006/relationships/slide" Target="slide49.xml"/><Relationship Id="rId12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slide" Target="slide51.xml"/><Relationship Id="rId5" Type="http://schemas.openxmlformats.org/officeDocument/2006/relationships/slide" Target="slide48.xml"/><Relationship Id="rId10" Type="http://schemas.openxmlformats.org/officeDocument/2006/relationships/image" Target="../media/image4.png"/><Relationship Id="rId4" Type="http://schemas.openxmlformats.org/officeDocument/2006/relationships/image" Target="../media/image7.png"/><Relationship Id="rId9" Type="http://schemas.openxmlformats.org/officeDocument/2006/relationships/slide" Target="slide50.xml"/><Relationship Id="rId14" Type="http://schemas.openxmlformats.org/officeDocument/2006/relationships/image" Target="../media/image13.gi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9.png"/><Relationship Id="rId10" Type="http://schemas.openxmlformats.org/officeDocument/2006/relationships/image" Target="../media/image5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Číslo">
            <a:extLst>
              <a:ext uri="{FF2B5EF4-FFF2-40B4-BE49-F238E27FC236}">
                <a16:creationId xmlns:a16="http://schemas.microsoft.com/office/drawing/2014/main" id="{05FEC7C5-A8D1-465B-9930-652A145F8F88}"/>
              </a:ext>
            </a:extLst>
          </p:cNvPr>
          <p:cNvSpPr/>
          <p:nvPr/>
        </p:nvSpPr>
        <p:spPr>
          <a:xfrm rot="21136632">
            <a:off x="641887" y="653413"/>
            <a:ext cx="1876541" cy="998859"/>
          </a:xfrm>
          <a:prstGeom prst="ellipse">
            <a:avLst/>
          </a:prstGeom>
          <a:solidFill>
            <a:schemeClr val="accent4">
              <a:lumMod val="75000"/>
              <a:alpha val="60000"/>
            </a:schemeClr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6000" b="0" i="0" u="none" strike="noStrike" kern="1200" cap="none" spc="0" normalizeH="0" baseline="0" noProof="0">
                <a:ln>
                  <a:solidFill>
                    <a:prstClr val="black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uLnTx/>
                <a:uFillTx/>
                <a:latin typeface="BalloPEEExtBol" pitchFamily="2" charset="0"/>
                <a:ea typeface="+mn-ea"/>
                <a:cs typeface="+mn-cs"/>
              </a:rPr>
              <a:t>03</a:t>
            </a:r>
          </a:p>
        </p:txBody>
      </p:sp>
      <p:sp>
        <p:nvSpPr>
          <p:cNvPr id="14" name="Krajina">
            <a:extLst>
              <a:ext uri="{FF2B5EF4-FFF2-40B4-BE49-F238E27FC236}">
                <a16:creationId xmlns:a16="http://schemas.microsoft.com/office/drawing/2014/main" id="{258A1E99-2BB2-4519-8C04-1D3135346CC9}"/>
              </a:ext>
            </a:extLst>
          </p:cNvPr>
          <p:cNvSpPr txBox="1"/>
          <p:nvPr/>
        </p:nvSpPr>
        <p:spPr>
          <a:xfrm rot="21236500">
            <a:off x="3165335" y="469731"/>
            <a:ext cx="3795165" cy="1200329"/>
          </a:xfrm>
          <a:prstGeom prst="rect">
            <a:avLst/>
          </a:prstGeom>
          <a:noFill/>
          <a:effectLst>
            <a:outerShdw blurRad="63500" dist="635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7200" b="0" i="0" u="none" strike="noStrike" kern="1200" cap="none" spc="300" normalizeH="0" baseline="0" noProof="0">
                <a:ln w="12700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alloPEEExtBol" pitchFamily="2" charset="0"/>
                <a:ea typeface="+mn-ea"/>
                <a:cs typeface="+mn-cs"/>
              </a:rPr>
              <a:t>SLOVAKIA</a:t>
            </a:r>
          </a:p>
        </p:txBody>
      </p:sp>
      <p:sp>
        <p:nvSpPr>
          <p:cNvPr id="15" name="Autor">
            <a:extLst>
              <a:ext uri="{FF2B5EF4-FFF2-40B4-BE49-F238E27FC236}">
                <a16:creationId xmlns:a16="http://schemas.microsoft.com/office/drawing/2014/main" id="{91BB3101-CD68-43CD-8D68-6C1423405481}"/>
              </a:ext>
            </a:extLst>
          </p:cNvPr>
          <p:cNvSpPr txBox="1"/>
          <p:nvPr/>
        </p:nvSpPr>
        <p:spPr>
          <a:xfrm>
            <a:off x="396009" y="6019904"/>
            <a:ext cx="2368296" cy="523220"/>
          </a:xfrm>
          <a:prstGeom prst="rect">
            <a:avLst/>
          </a:prstGeom>
          <a:noFill/>
          <a:effectLst>
            <a:outerShdw blurRad="63500" dist="63500" dir="2700000" algn="tl" rotWithShape="0">
              <a:prstClr val="black">
                <a:alpha val="2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2800" b="0" i="0" u="none" strike="noStrike" kern="1200" cap="none" spc="300" normalizeH="0" baseline="0" noProof="0">
                <a:ln w="12700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alloPEEExtBol" pitchFamily="2" charset="0"/>
                <a:ea typeface="+mn-ea"/>
                <a:cs typeface="+mn-cs"/>
              </a:rPr>
              <a:t>INA / STEVE</a:t>
            </a:r>
          </a:p>
        </p:txBody>
      </p:sp>
      <p:sp>
        <p:nvSpPr>
          <p:cNvPr id="16" name="Názov">
            <a:extLst>
              <a:ext uri="{FF2B5EF4-FFF2-40B4-BE49-F238E27FC236}">
                <a16:creationId xmlns:a16="http://schemas.microsoft.com/office/drawing/2014/main" id="{1B0D7EF3-A65A-47EA-A895-2252C1DDB7B3}"/>
              </a:ext>
            </a:extLst>
          </p:cNvPr>
          <p:cNvSpPr txBox="1"/>
          <p:nvPr/>
        </p:nvSpPr>
        <p:spPr>
          <a:xfrm>
            <a:off x="9272499" y="5866015"/>
            <a:ext cx="2337499" cy="830997"/>
          </a:xfrm>
          <a:prstGeom prst="rect">
            <a:avLst/>
          </a:prstGeom>
          <a:noFill/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4800" spc="300">
                <a:ln w="12700">
                  <a:solidFill>
                    <a:schemeClr val="tx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92100">
                    <a:schemeClr val="accent4">
                      <a:lumMod val="40000"/>
                      <a:lumOff val="60000"/>
                      <a:alpha val="79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lloPEEExtBol" pitchFamily="2" charset="0"/>
              </a:rPr>
              <a:t>BOJNICE</a:t>
            </a:r>
            <a:endParaRPr kumimoji="0" lang="sk-SK" sz="4800" b="0" i="0" u="none" strike="noStrike" kern="1200" cap="none" spc="300" normalizeH="0" baseline="0" noProof="0">
              <a:ln w="12700">
                <a:solidFill>
                  <a:schemeClr val="tx1"/>
                </a:solidFill>
              </a:ln>
              <a:solidFill>
                <a:schemeClr val="accent4">
                  <a:lumMod val="75000"/>
                </a:schemeClr>
              </a:solidFill>
              <a:effectLst>
                <a:glow rad="292100">
                  <a:schemeClr val="accent4">
                    <a:lumMod val="40000"/>
                    <a:lumOff val="60000"/>
                    <a:alpha val="79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lloPEEExtBol" pitchFamily="2" charset="0"/>
            </a:endParaRPr>
          </a:p>
        </p:txBody>
      </p:sp>
      <p:pic>
        <p:nvPicPr>
          <p:cNvPr id="22" name="Kresba">
            <a:extLst>
              <a:ext uri="{FF2B5EF4-FFF2-40B4-BE49-F238E27FC236}">
                <a16:creationId xmlns:a16="http://schemas.microsoft.com/office/drawing/2014/main" id="{3C8B8DD0-4739-4543-A7B6-5BB969CDEF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2826">
            <a:off x="2739049" y="1531006"/>
            <a:ext cx="7912712" cy="43566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193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>
        <p:fade/>
        <p:sndAc>
          <p:stSnd loop="1">
            <p:snd r:embed="rId2" name="Alirio Diaz - Valse Venezolano.wav"/>
          </p:stSnd>
        </p:sndAc>
      </p:transition>
    </mc:Choice>
    <mc:Fallback xmlns="">
      <p:transition spd="slow" advClick="0" advTm="14000">
        <p:fade/>
        <p:sndAc>
          <p:stSnd loop="1">
            <p:snd r:embed="rId4" name="Alirio Diaz - Valse Venezolan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/>
      <p:bldP spid="15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NEM">
            <a:hlinkClick r:id="rId2" action="ppaction://hlinksldjump"/>
            <a:extLst>
              <a:ext uri="{FF2B5EF4-FFF2-40B4-BE49-F238E27FC236}">
                <a16:creationId xmlns:a16="http://schemas.microsoft.com/office/drawing/2014/main" id="{1E677027-3AD5-4B0E-8FDE-08C2D1EEA6B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9999" y="2135372"/>
            <a:ext cx="539998" cy="359998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FRA">
            <a:hlinkClick r:id="rId4" action="ppaction://hlinksldjump"/>
            <a:extLst>
              <a:ext uri="{FF2B5EF4-FFF2-40B4-BE49-F238E27FC236}">
                <a16:creationId xmlns:a16="http://schemas.microsoft.com/office/drawing/2014/main" id="{9CAF2701-A976-46FB-BEB4-F61C9860BFB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0000" y="1700494"/>
            <a:ext cx="539998" cy="359999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ŠPA">
            <a:hlinkClick r:id="rId6" action="ppaction://hlinksldjump"/>
            <a:extLst>
              <a:ext uri="{FF2B5EF4-FFF2-40B4-BE49-F238E27FC236}">
                <a16:creationId xmlns:a16="http://schemas.microsoft.com/office/drawing/2014/main" id="{FCE564A5-FDC4-4321-B507-EEAB9BA6969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0000" y="1265616"/>
            <a:ext cx="540000" cy="359999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ANG">
            <a:hlinkClick r:id="rId8" action="ppaction://hlinksldjump"/>
            <a:extLst>
              <a:ext uri="{FF2B5EF4-FFF2-40B4-BE49-F238E27FC236}">
                <a16:creationId xmlns:a16="http://schemas.microsoft.com/office/drawing/2014/main" id="{2D56DAC3-E561-4EF9-812D-3021C83DAE4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0000" y="816295"/>
            <a:ext cx="540000" cy="360000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SVK">
            <a:hlinkClick r:id="rId10" action="ppaction://hlinksldjump"/>
            <a:extLst>
              <a:ext uri="{FF2B5EF4-FFF2-40B4-BE49-F238E27FC236}">
                <a16:creationId xmlns:a16="http://schemas.microsoft.com/office/drawing/2014/main" id="{E5798767-E368-4059-A84E-CAAEFF2505BB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0000" y="376997"/>
            <a:ext cx="540000" cy="360000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3" name="Číslo">
            <a:extLst>
              <a:ext uri="{FF2B5EF4-FFF2-40B4-BE49-F238E27FC236}">
                <a16:creationId xmlns:a16="http://schemas.microsoft.com/office/drawing/2014/main" id="{05FEC7C5-A8D1-465B-9930-652A145F8F88}"/>
              </a:ext>
            </a:extLst>
          </p:cNvPr>
          <p:cNvSpPr/>
          <p:nvPr/>
        </p:nvSpPr>
        <p:spPr>
          <a:xfrm rot="21136632">
            <a:off x="641887" y="653413"/>
            <a:ext cx="1876541" cy="998859"/>
          </a:xfrm>
          <a:prstGeom prst="ellipse">
            <a:avLst/>
          </a:prstGeom>
          <a:solidFill>
            <a:schemeClr val="accent4">
              <a:lumMod val="75000"/>
              <a:alpha val="60000"/>
            </a:schemeClr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6000" b="0" i="0" u="none" strike="noStrike" kern="1200" cap="none" spc="0" normalizeH="0" baseline="0" noProof="0">
                <a:ln>
                  <a:solidFill>
                    <a:prstClr val="black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uLnTx/>
                <a:uFillTx/>
                <a:latin typeface="BalloPEEExtBol" pitchFamily="2" charset="0"/>
                <a:ea typeface="+mn-ea"/>
                <a:cs typeface="+mn-cs"/>
              </a:rPr>
              <a:t>03</a:t>
            </a:r>
          </a:p>
        </p:txBody>
      </p:sp>
      <p:sp>
        <p:nvSpPr>
          <p:cNvPr id="14" name="Krajina">
            <a:extLst>
              <a:ext uri="{FF2B5EF4-FFF2-40B4-BE49-F238E27FC236}">
                <a16:creationId xmlns:a16="http://schemas.microsoft.com/office/drawing/2014/main" id="{258A1E99-2BB2-4519-8C04-1D3135346CC9}"/>
              </a:ext>
            </a:extLst>
          </p:cNvPr>
          <p:cNvSpPr txBox="1"/>
          <p:nvPr/>
        </p:nvSpPr>
        <p:spPr>
          <a:xfrm rot="21236500">
            <a:off x="3165335" y="469731"/>
            <a:ext cx="3795165" cy="1200329"/>
          </a:xfrm>
          <a:prstGeom prst="rect">
            <a:avLst/>
          </a:prstGeom>
          <a:noFill/>
          <a:effectLst>
            <a:outerShdw blurRad="63500" dist="635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7200" b="0" i="0" u="none" strike="noStrike" kern="1200" cap="none" spc="300" normalizeH="0" baseline="0" noProof="0">
                <a:ln w="12700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alloPEEExtBol" pitchFamily="2" charset="0"/>
                <a:ea typeface="+mn-ea"/>
                <a:cs typeface="+mn-cs"/>
              </a:rPr>
              <a:t>SLOVAKIA</a:t>
            </a:r>
          </a:p>
        </p:txBody>
      </p:sp>
      <p:sp>
        <p:nvSpPr>
          <p:cNvPr id="15" name="Autor">
            <a:extLst>
              <a:ext uri="{FF2B5EF4-FFF2-40B4-BE49-F238E27FC236}">
                <a16:creationId xmlns:a16="http://schemas.microsoft.com/office/drawing/2014/main" id="{91BB3101-CD68-43CD-8D68-6C1423405481}"/>
              </a:ext>
            </a:extLst>
          </p:cNvPr>
          <p:cNvSpPr txBox="1"/>
          <p:nvPr/>
        </p:nvSpPr>
        <p:spPr>
          <a:xfrm>
            <a:off x="396009" y="6019904"/>
            <a:ext cx="2368296" cy="523220"/>
          </a:xfrm>
          <a:prstGeom prst="rect">
            <a:avLst/>
          </a:prstGeom>
          <a:noFill/>
          <a:effectLst>
            <a:outerShdw blurRad="63500" dist="63500" dir="2700000" algn="tl" rotWithShape="0">
              <a:prstClr val="black">
                <a:alpha val="2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2800" b="0" i="0" u="none" strike="noStrike" kern="1200" cap="none" spc="300" normalizeH="0" baseline="0" noProof="0">
                <a:ln w="12700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alloPEEExtBol" pitchFamily="2" charset="0"/>
                <a:ea typeface="+mn-ea"/>
                <a:cs typeface="+mn-cs"/>
              </a:rPr>
              <a:t>INA / STEVE</a:t>
            </a:r>
          </a:p>
        </p:txBody>
      </p:sp>
      <p:sp>
        <p:nvSpPr>
          <p:cNvPr id="16" name="Názov">
            <a:extLst>
              <a:ext uri="{FF2B5EF4-FFF2-40B4-BE49-F238E27FC236}">
                <a16:creationId xmlns:a16="http://schemas.microsoft.com/office/drawing/2014/main" id="{1B0D7EF3-A65A-47EA-A895-2252C1DDB7B3}"/>
              </a:ext>
            </a:extLst>
          </p:cNvPr>
          <p:cNvSpPr txBox="1"/>
          <p:nvPr/>
        </p:nvSpPr>
        <p:spPr>
          <a:xfrm>
            <a:off x="9272499" y="5866015"/>
            <a:ext cx="2337499" cy="830997"/>
          </a:xfrm>
          <a:prstGeom prst="rect">
            <a:avLst/>
          </a:prstGeom>
          <a:noFill/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4800" spc="300">
                <a:ln w="12700">
                  <a:solidFill>
                    <a:schemeClr val="tx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92100">
                    <a:schemeClr val="accent4">
                      <a:lumMod val="40000"/>
                      <a:lumOff val="60000"/>
                      <a:alpha val="79000"/>
                    </a:scheme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lloPEEExtBol" pitchFamily="2" charset="0"/>
              </a:rPr>
              <a:t>BOJNICE</a:t>
            </a:r>
            <a:endParaRPr kumimoji="0" lang="sk-SK" sz="4800" b="0" i="0" u="none" strike="noStrike" kern="1200" cap="none" spc="300" normalizeH="0" baseline="0" noProof="0">
              <a:ln w="12700">
                <a:solidFill>
                  <a:schemeClr val="tx1"/>
                </a:solidFill>
              </a:ln>
              <a:solidFill>
                <a:schemeClr val="accent4">
                  <a:lumMod val="75000"/>
                </a:schemeClr>
              </a:solidFill>
              <a:effectLst>
                <a:glow rad="292100">
                  <a:schemeClr val="accent4">
                    <a:lumMod val="40000"/>
                    <a:lumOff val="60000"/>
                    <a:alpha val="79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BalloPEEExtBol" pitchFamily="2" charset="0"/>
            </a:endParaRPr>
          </a:p>
        </p:txBody>
      </p:sp>
      <p:pic>
        <p:nvPicPr>
          <p:cNvPr id="18" name="Mapa">
            <a:extLst>
              <a:ext uri="{FF2B5EF4-FFF2-40B4-BE49-F238E27FC236}">
                <a16:creationId xmlns:a16="http://schemas.microsoft.com/office/drawing/2014/main" id="{17FB20C8-3D15-4936-8A13-E57BBCAE913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8299">
            <a:off x="2663604" y="1445615"/>
            <a:ext cx="8215362" cy="4604582"/>
          </a:xfrm>
          <a:prstGeom prst="rect">
            <a:avLst/>
          </a:prstGeom>
        </p:spPr>
      </p:pic>
      <p:pic>
        <p:nvPicPr>
          <p:cNvPr id="19" name="Štátny znak">
            <a:extLst>
              <a:ext uri="{FF2B5EF4-FFF2-40B4-BE49-F238E27FC236}">
                <a16:creationId xmlns:a16="http://schemas.microsoft.com/office/drawing/2014/main" id="{EF844563-DFCA-43B7-A8DA-91B6D6D54863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99940">
            <a:off x="2871692" y="2100433"/>
            <a:ext cx="481801" cy="562102"/>
          </a:xfrm>
          <a:prstGeom prst="rect">
            <a:avLst/>
          </a:prstGeom>
          <a:effectLst>
            <a:outerShdw blurRad="203200" dist="63500" dir="2700000" sx="106000" sy="106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" name="Šípka">
            <a:extLst>
              <a:ext uri="{FF2B5EF4-FFF2-40B4-BE49-F238E27FC236}">
                <a16:creationId xmlns:a16="http://schemas.microsoft.com/office/drawing/2014/main" id="{15167158-89AE-41AA-B719-57CDB9B59C7E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82854">
            <a:off x="4839824" y="3609812"/>
            <a:ext cx="462861" cy="444346"/>
          </a:xfrm>
          <a:prstGeom prst="rect">
            <a:avLst/>
          </a:prstGeom>
        </p:spPr>
      </p:pic>
      <p:sp>
        <p:nvSpPr>
          <p:cNvPr id="23" name="GPS">
            <a:extLst>
              <a:ext uri="{FF2B5EF4-FFF2-40B4-BE49-F238E27FC236}">
                <a16:creationId xmlns:a16="http://schemas.microsoft.com/office/drawing/2014/main" id="{9FE96BC7-BC08-4975-ADBE-0925F9409EE5}"/>
              </a:ext>
            </a:extLst>
          </p:cNvPr>
          <p:cNvSpPr txBox="1"/>
          <p:nvPr/>
        </p:nvSpPr>
        <p:spPr>
          <a:xfrm rot="21240000">
            <a:off x="8473540" y="4868619"/>
            <a:ext cx="2068822" cy="276999"/>
          </a:xfrm>
          <a:prstGeom prst="rect">
            <a:avLst/>
          </a:prstGeom>
          <a:solidFill>
            <a:schemeClr val="bg1"/>
          </a:solidFill>
          <a:ln w="12700">
            <a:solidFill>
              <a:schemeClr val="accent6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pt-BR" sz="1200">
                <a:solidFill>
                  <a:schemeClr val="accent6">
                    <a:lumMod val="50000"/>
                  </a:schemeClr>
                </a:solidFill>
                <a:effectLst/>
                <a:latin typeface="Joan" panose="00000400000000000000" pitchFamily="2" charset="-18"/>
                <a:cs typeface="Hadassah Friedlaender" panose="02020603050405020304" pitchFamily="18" charset="-79"/>
              </a:rPr>
              <a:t>GPS </a:t>
            </a:r>
            <a:r>
              <a:rPr lang="sk-SK" sz="1200">
                <a:solidFill>
                  <a:schemeClr val="accent6">
                    <a:lumMod val="50000"/>
                  </a:schemeClr>
                </a:solidFill>
                <a:effectLst/>
                <a:latin typeface="Joan" panose="00000400000000000000" pitchFamily="2" charset="-18"/>
                <a:cs typeface="Hadassah Friedlaender" panose="02020603050405020304" pitchFamily="18" charset="-79"/>
              </a:rPr>
              <a:t>:</a:t>
            </a:r>
            <a:r>
              <a:rPr lang="pt-BR" sz="1200">
                <a:solidFill>
                  <a:schemeClr val="accent6">
                    <a:lumMod val="50000"/>
                  </a:schemeClr>
                </a:solidFill>
                <a:effectLst/>
                <a:latin typeface="Joan" panose="00000400000000000000" pitchFamily="2" charset="-18"/>
                <a:cs typeface="Hadassah Friedlaender" panose="02020603050405020304" pitchFamily="18" charset="-79"/>
              </a:rPr>
              <a:t>  N 48°4</a:t>
            </a:r>
            <a:r>
              <a:rPr lang="sk-SK" sz="1200">
                <a:solidFill>
                  <a:schemeClr val="accent6">
                    <a:lumMod val="50000"/>
                  </a:schemeClr>
                </a:solidFill>
                <a:effectLst/>
                <a:latin typeface="Joan" panose="00000400000000000000" pitchFamily="2" charset="-18"/>
                <a:cs typeface="Hadassah Friedlaender" panose="02020603050405020304" pitchFamily="18" charset="-79"/>
              </a:rPr>
              <a:t>6</a:t>
            </a:r>
            <a:r>
              <a:rPr lang="pt-BR" sz="1200">
                <a:solidFill>
                  <a:schemeClr val="accent6">
                    <a:lumMod val="50000"/>
                  </a:schemeClr>
                </a:solidFill>
                <a:effectLst/>
                <a:latin typeface="Joan" panose="00000400000000000000" pitchFamily="2" charset="-18"/>
                <a:cs typeface="Hadassah Friedlaender" panose="02020603050405020304" pitchFamily="18" charset="-79"/>
              </a:rPr>
              <a:t>‘</a:t>
            </a:r>
            <a:r>
              <a:rPr lang="sk-SK" sz="1200">
                <a:solidFill>
                  <a:schemeClr val="accent6">
                    <a:lumMod val="50000"/>
                  </a:schemeClr>
                </a:solidFill>
                <a:effectLst/>
                <a:latin typeface="Joan" panose="00000400000000000000" pitchFamily="2" charset="-18"/>
                <a:cs typeface="Hadassah Friedlaender" panose="02020603050405020304" pitchFamily="18" charset="-79"/>
              </a:rPr>
              <a:t>48</a:t>
            </a:r>
            <a:r>
              <a:rPr lang="pt-BR" sz="1200">
                <a:solidFill>
                  <a:schemeClr val="accent6">
                    <a:lumMod val="50000"/>
                  </a:schemeClr>
                </a:solidFill>
                <a:effectLst/>
                <a:latin typeface="Joan" panose="00000400000000000000" pitchFamily="2" charset="-18"/>
                <a:cs typeface="Hadassah Friedlaender" panose="02020603050405020304" pitchFamily="18" charset="-79"/>
              </a:rPr>
              <a:t>‘‘  E 1</a:t>
            </a:r>
            <a:r>
              <a:rPr lang="sk-SK" sz="1200">
                <a:solidFill>
                  <a:schemeClr val="accent6">
                    <a:lumMod val="50000"/>
                  </a:schemeClr>
                </a:solidFill>
                <a:effectLst/>
                <a:latin typeface="Joan" panose="00000400000000000000" pitchFamily="2" charset="-18"/>
                <a:cs typeface="Hadassah Friedlaender" panose="02020603050405020304" pitchFamily="18" charset="-79"/>
              </a:rPr>
              <a:t>8</a:t>
            </a:r>
            <a:r>
              <a:rPr lang="pt-BR" sz="1200">
                <a:solidFill>
                  <a:schemeClr val="accent6">
                    <a:lumMod val="50000"/>
                  </a:schemeClr>
                </a:solidFill>
                <a:effectLst/>
                <a:latin typeface="Joan" panose="00000400000000000000" pitchFamily="2" charset="-18"/>
                <a:cs typeface="Hadassah Friedlaender" panose="02020603050405020304" pitchFamily="18" charset="-79"/>
              </a:rPr>
              <a:t>°</a:t>
            </a:r>
            <a:r>
              <a:rPr lang="sk-SK" sz="1200">
                <a:solidFill>
                  <a:schemeClr val="accent6">
                    <a:lumMod val="50000"/>
                  </a:schemeClr>
                </a:solidFill>
                <a:effectLst/>
                <a:latin typeface="Joan" panose="00000400000000000000" pitchFamily="2" charset="-18"/>
                <a:cs typeface="Hadassah Friedlaender" panose="02020603050405020304" pitchFamily="18" charset="-79"/>
              </a:rPr>
              <a:t>34</a:t>
            </a:r>
            <a:r>
              <a:rPr lang="pt-BR" sz="1200">
                <a:solidFill>
                  <a:schemeClr val="accent6">
                    <a:lumMod val="50000"/>
                  </a:schemeClr>
                </a:solidFill>
                <a:effectLst/>
                <a:latin typeface="Joan" panose="00000400000000000000" pitchFamily="2" charset="-18"/>
                <a:cs typeface="Hadassah Friedlaender" panose="02020603050405020304" pitchFamily="18" charset="-79"/>
              </a:rPr>
              <a:t>‘</a:t>
            </a:r>
            <a:r>
              <a:rPr lang="sk-SK" sz="1200">
                <a:solidFill>
                  <a:schemeClr val="accent6">
                    <a:lumMod val="50000"/>
                  </a:schemeClr>
                </a:solidFill>
                <a:effectLst/>
                <a:latin typeface="Joan" panose="00000400000000000000" pitchFamily="2" charset="-18"/>
                <a:cs typeface="Hadassah Friedlaender" panose="02020603050405020304" pitchFamily="18" charset="-79"/>
              </a:rPr>
              <a:t>39</a:t>
            </a:r>
            <a:r>
              <a:rPr lang="pt-BR" sz="1200">
                <a:solidFill>
                  <a:schemeClr val="accent6">
                    <a:lumMod val="50000"/>
                  </a:schemeClr>
                </a:solidFill>
                <a:effectLst/>
                <a:latin typeface="Joan" panose="00000400000000000000" pitchFamily="2" charset="-18"/>
                <a:cs typeface="Hadassah Friedlaender" panose="02020603050405020304" pitchFamily="18" charset="-79"/>
              </a:rPr>
              <a:t>‘‘</a:t>
            </a:r>
          </a:p>
        </p:txBody>
      </p:sp>
      <p:pic>
        <p:nvPicPr>
          <p:cNvPr id="17" name="Kresba">
            <a:extLst>
              <a:ext uri="{FF2B5EF4-FFF2-40B4-BE49-F238E27FC236}">
                <a16:creationId xmlns:a16="http://schemas.microsoft.com/office/drawing/2014/main" id="{254F0F9F-E65F-41B4-BC52-BAE99E478105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2826">
            <a:off x="2739049" y="1531006"/>
            <a:ext cx="7912712" cy="43566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05575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5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6000"/>
                            </p:stCondLst>
                            <p:childTnLst>
                              <p:par>
                                <p:cTn id="56" presetID="6" presetClass="emph" presetSubtype="0" repeatCount="50000" accel="40000" decel="40000" autoRev="1" fill="remove" nodeType="after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6" presetClass="emph" presetSubtype="0" repeatCount="50000" accel="40000" decel="40000" autoRev="1" fill="remove" nodeType="withEffect">
                                  <p:stCondLst>
                                    <p:cond delay="750"/>
                                  </p:stCondLst>
                                  <p:childTnLst>
                                    <p:animScale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6" presetClass="emph" presetSubtype="0" repeatCount="50000" accel="40000" decel="40000" autoRev="1" fill="remove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6" presetClass="emph" presetSubtype="0" repeatCount="50000" accel="40000" decel="40000" autoRev="1" fill="remove" nodeType="withEffect">
                                  <p:stCondLst>
                                    <p:cond delay="1250"/>
                                  </p:stCondLst>
                                  <p:childTnLst>
                                    <p:animScale>
                                      <p:cBhvr>
                                        <p:cTn id="63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6" presetClass="emph" presetSubtype="0" repeatCount="50000" accel="40000" decel="40000" autoRev="1" fill="remove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65" dur="2000" fill="hold"/>
                                        <p:tgtEl>
                                          <p:spTgt spid="2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uiExpand="1" animBg="1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Číslo">
            <a:extLst>
              <a:ext uri="{FF2B5EF4-FFF2-40B4-BE49-F238E27FC236}">
                <a16:creationId xmlns:a16="http://schemas.microsoft.com/office/drawing/2014/main" id="{05FEC7C5-A8D1-465B-9930-652A145F8F88}"/>
              </a:ext>
            </a:extLst>
          </p:cNvPr>
          <p:cNvSpPr/>
          <p:nvPr/>
        </p:nvSpPr>
        <p:spPr>
          <a:xfrm rot="21136632">
            <a:off x="641887" y="653413"/>
            <a:ext cx="1876541" cy="998859"/>
          </a:xfrm>
          <a:prstGeom prst="ellipse">
            <a:avLst/>
          </a:prstGeom>
          <a:solidFill>
            <a:schemeClr val="accent4">
              <a:lumMod val="75000"/>
              <a:alpha val="60000"/>
            </a:schemeClr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6000" b="0" i="0" u="none" strike="noStrike" kern="1200" cap="none" spc="0" normalizeH="0" baseline="0" noProof="0">
                <a:ln>
                  <a:solidFill>
                    <a:prstClr val="black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uLnTx/>
                <a:uFillTx/>
                <a:latin typeface="BalloPEEExtBol" pitchFamily="2" charset="0"/>
                <a:ea typeface="+mn-ea"/>
                <a:cs typeface="+mn-cs"/>
              </a:rPr>
              <a:t>03</a:t>
            </a:r>
          </a:p>
        </p:txBody>
      </p:sp>
      <p:sp>
        <p:nvSpPr>
          <p:cNvPr id="22" name="Miesto">
            <a:extLst>
              <a:ext uri="{FF2B5EF4-FFF2-40B4-BE49-F238E27FC236}">
                <a16:creationId xmlns:a16="http://schemas.microsoft.com/office/drawing/2014/main" id="{05263EBA-1C27-4B33-982F-C3240029FB22}"/>
              </a:ext>
            </a:extLst>
          </p:cNvPr>
          <p:cNvSpPr/>
          <p:nvPr/>
        </p:nvSpPr>
        <p:spPr>
          <a:xfrm rot="-360000">
            <a:off x="2609949" y="4428608"/>
            <a:ext cx="5600403" cy="92333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lvl="0">
              <a:defRPr/>
            </a:pPr>
            <a:r>
              <a:rPr lang="sk-SK" sz="5400">
                <a:ln w="12700">
                  <a:solidFill>
                    <a:prstClr val="black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63500">
                    <a:srgbClr val="ED7D31">
                      <a:satMod val="175000"/>
                      <a:alpha val="40000"/>
                    </a:srgb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Bojnický zámok</a:t>
            </a:r>
          </a:p>
        </p:txBody>
      </p:sp>
      <p:sp>
        <p:nvSpPr>
          <p:cNvPr id="24" name="Krajina">
            <a:extLst>
              <a:ext uri="{FF2B5EF4-FFF2-40B4-BE49-F238E27FC236}">
                <a16:creationId xmlns:a16="http://schemas.microsoft.com/office/drawing/2014/main" id="{23E6F919-7A49-4D95-BBC8-A20CD92F2F1B}"/>
              </a:ext>
            </a:extLst>
          </p:cNvPr>
          <p:cNvSpPr/>
          <p:nvPr/>
        </p:nvSpPr>
        <p:spPr>
          <a:xfrm>
            <a:off x="7358601" y="5159597"/>
            <a:ext cx="4351953" cy="132343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000" b="0" i="0" u="none" strike="noStrike" kern="1200" cap="none" spc="0" normalizeH="0" baseline="0" noProof="0">
                <a:ln w="12700">
                  <a:solidFill>
                    <a:prstClr val="black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63500">
                    <a:srgbClr val="ED7D31">
                      <a:satMod val="175000"/>
                      <a:alpha val="40000"/>
                    </a:srgb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stanet" pitchFamily="2" charset="0"/>
                <a:ea typeface="+mn-ea"/>
                <a:cs typeface="+mn-cs"/>
              </a:rPr>
              <a:t>Slovensko</a:t>
            </a:r>
          </a:p>
        </p:txBody>
      </p:sp>
      <p:pic>
        <p:nvPicPr>
          <p:cNvPr id="25" name="Kresba">
            <a:extLst>
              <a:ext uri="{FF2B5EF4-FFF2-40B4-BE49-F238E27FC236}">
                <a16:creationId xmlns:a16="http://schemas.microsoft.com/office/drawing/2014/main" id="{D55D6868-8EF7-49F2-92DE-373A97BA93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2826">
            <a:off x="6247812" y="800305"/>
            <a:ext cx="5189096" cy="28570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Ornament">
            <a:extLst>
              <a:ext uri="{FF2B5EF4-FFF2-40B4-BE49-F238E27FC236}">
                <a16:creationId xmlns:a16="http://schemas.microsoft.com/office/drawing/2014/main" id="{D6043CE2-9E7A-4D06-9493-1E5084D432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04512" y="3893398"/>
            <a:ext cx="3369340" cy="199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05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4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Číslo">
            <a:extLst>
              <a:ext uri="{FF2B5EF4-FFF2-40B4-BE49-F238E27FC236}">
                <a16:creationId xmlns:a16="http://schemas.microsoft.com/office/drawing/2014/main" id="{05FEC7C5-A8D1-465B-9930-652A145F8F88}"/>
              </a:ext>
            </a:extLst>
          </p:cNvPr>
          <p:cNvSpPr/>
          <p:nvPr/>
        </p:nvSpPr>
        <p:spPr>
          <a:xfrm rot="21136632">
            <a:off x="641887" y="653413"/>
            <a:ext cx="1876541" cy="998859"/>
          </a:xfrm>
          <a:prstGeom prst="ellipse">
            <a:avLst/>
          </a:prstGeom>
          <a:solidFill>
            <a:schemeClr val="accent4">
              <a:lumMod val="75000"/>
              <a:alpha val="60000"/>
            </a:schemeClr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6000" b="0" i="0" u="none" strike="noStrike" kern="1200" cap="none" spc="0" normalizeH="0" baseline="0" noProof="0">
                <a:ln>
                  <a:solidFill>
                    <a:prstClr val="black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uLnTx/>
                <a:uFillTx/>
                <a:latin typeface="BalloPEEExtBol" pitchFamily="2" charset="0"/>
                <a:ea typeface="+mn-ea"/>
                <a:cs typeface="+mn-cs"/>
              </a:rPr>
              <a:t>03</a:t>
            </a:r>
          </a:p>
        </p:txBody>
      </p:sp>
      <p:pic>
        <p:nvPicPr>
          <p:cNvPr id="17" name="Kresba">
            <a:extLst>
              <a:ext uri="{FF2B5EF4-FFF2-40B4-BE49-F238E27FC236}">
                <a16:creationId xmlns:a16="http://schemas.microsoft.com/office/drawing/2014/main" id="{254F0F9F-E65F-41B4-BC52-BAE99E4781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2826">
            <a:off x="6247812" y="800305"/>
            <a:ext cx="5189096" cy="28570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Popis SVK">
            <a:extLst>
              <a:ext uri="{FF2B5EF4-FFF2-40B4-BE49-F238E27FC236}">
                <a16:creationId xmlns:a16="http://schemas.microsoft.com/office/drawing/2014/main" id="{395D5932-7E18-4EE8-881C-FBD3168E43AD}"/>
              </a:ext>
            </a:extLst>
          </p:cNvPr>
          <p:cNvSpPr txBox="1"/>
          <p:nvPr/>
        </p:nvSpPr>
        <p:spPr>
          <a:xfrm>
            <a:off x="468000" y="2052000"/>
            <a:ext cx="5400000" cy="4401205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lvl="0" algn="justLow">
              <a:defRPr/>
            </a:pPr>
            <a:r>
              <a:rPr kumimoji="0" lang="sk-SK" altLang="sk-SK" sz="4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abia CE" pitchFamily="2" charset="0"/>
                <a:ea typeface="+mn-ea"/>
                <a:cs typeface="+mn-cs"/>
              </a:rPr>
              <a:t>  </a:t>
            </a:r>
            <a:r>
              <a:rPr kumimoji="0" lang="sk-SK" altLang="sk-SK" sz="4400" b="0" i="0" u="none" strike="noStrike" kern="1200" cap="none" spc="0" normalizeH="0" baseline="0" noProof="0">
                <a:ln>
                  <a:solidFill>
                    <a:prstClr val="white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abia CE" pitchFamily="2" charset="0"/>
                <a:ea typeface="+mn-ea"/>
                <a:cs typeface="+mn-cs"/>
              </a:rPr>
              <a:t>B</a:t>
            </a:r>
            <a:r>
              <a:rPr lang="sk-SK" altLang="sk-SK" sz="1600">
                <a:solidFill>
                  <a:prstClr val="white"/>
                </a:solidFill>
                <a:effectLst>
                  <a:outerShdw dist="38100" dir="2700000" algn="tl" rotWithShape="0">
                    <a:prstClr val="black">
                      <a:alpha val="65000"/>
                    </a:prstClr>
                  </a:outerShdw>
                </a:effectLst>
                <a:latin typeface="Brooklyn CE" pitchFamily="2" charset="0"/>
              </a:rPr>
              <a:t>ojnický zámok leží na západnom okraji mesta </a:t>
            </a:r>
            <a:r>
              <a:rPr lang="sk-SK" altLang="sk-SK" sz="160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rooklyn CE" pitchFamily="2" charset="0"/>
              </a:rPr>
              <a:t>Bojnice. Je postavený na travertínovej skale a tvorí ho vnútorný a vonkajší hrad s tromi nádvoriami.</a:t>
            </a:r>
          </a:p>
          <a:p>
            <a:pPr lvl="0" algn="justLow">
              <a:defRPr/>
            </a:pPr>
            <a:r>
              <a:rPr lang="sk-SK" altLang="sk-SK" sz="160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rooklyn CE" pitchFamily="2" charset="0"/>
              </a:rPr>
              <a:t>     Prvá písomná zmienka o hrade pochádza z roku 1113. Po rôznych majiteľoch sa hrad v roku 1644 dostal do majetku Pálffyovcov. Oni hrad prestavali do barokového a neskôr neogotického štýlu.</a:t>
            </a:r>
          </a:p>
          <a:p>
            <a:pPr lvl="0" algn="justLow">
              <a:defRPr/>
            </a:pPr>
            <a:r>
              <a:rPr lang="sk-SK" altLang="sk-SK" sz="160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rooklyn CE" pitchFamily="2" charset="0"/>
              </a:rPr>
              <a:t>     V súčasnosti má zámok romantický charakter, s čiastočne ponechaným pôvodne gotickým a rene-sančným základom hradu. Súčasťou zámku je aj zámocký park s množstvom vzácnych exotických stromov.</a:t>
            </a:r>
          </a:p>
          <a:p>
            <a:pPr lvl="0" algn="justLow">
              <a:defRPr/>
            </a:pPr>
            <a:r>
              <a:rPr lang="sk-SK" altLang="sk-SK" sz="160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rooklyn CE" pitchFamily="2" charset="0"/>
              </a:rPr>
              <a:t>     V roku 1970 bol vyhlásený za Národnú kultúrnu pamiatku.</a:t>
            </a:r>
          </a:p>
          <a:p>
            <a:pPr lvl="0" algn="justLow">
              <a:defRPr/>
            </a:pPr>
            <a:r>
              <a:rPr lang="pl-PL" altLang="sk-SK" sz="800" b="1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ook Antiqua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altLang="sk-SK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                                                  </a:t>
            </a:r>
            <a:r>
              <a:rPr kumimoji="0" lang="sk-SK" altLang="sk-SK" b="0" i="0" u="none" strike="noStrike" kern="1200" cap="none" spc="0" normalizeH="0" baseline="0" noProof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uLnTx/>
                <a:uFillTx/>
              </a:rPr>
              <a:t>Wikipedia</a:t>
            </a:r>
          </a:p>
        </p:txBody>
      </p:sp>
      <p:pic>
        <p:nvPicPr>
          <p:cNvPr id="7" name="SVK">
            <a:hlinkClick r:id="rId3" action="ppaction://hlinksldjump"/>
            <a:extLst>
              <a:ext uri="{FF2B5EF4-FFF2-40B4-BE49-F238E27FC236}">
                <a16:creationId xmlns:a16="http://schemas.microsoft.com/office/drawing/2014/main" id="{7EABEE92-E205-4B61-9CE5-F7166B2FF6F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0000" y="6120000"/>
            <a:ext cx="540000" cy="360000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934367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600"/>
                            </p:stCondLst>
                            <p:childTnLst>
                              <p:par>
                                <p:cTn id="1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900"/>
                            </p:stCondLst>
                            <p:childTnLst>
                              <p:par>
                                <p:cTn id="1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4550"/>
                            </p:stCondLst>
                            <p:childTnLst>
                              <p:par>
                                <p:cTn id="2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272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35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885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2850"/>
                            </p:stCondLst>
                            <p:childTnLst>
                              <p:par>
                                <p:cTn id="41" presetID="6" presetClass="emph" presetSubtype="0" repeatCount="50000" accel="40000" decel="40000" autoRev="1" fill="remove" nodeType="after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Číslo">
            <a:extLst>
              <a:ext uri="{FF2B5EF4-FFF2-40B4-BE49-F238E27FC236}">
                <a16:creationId xmlns:a16="http://schemas.microsoft.com/office/drawing/2014/main" id="{05FEC7C5-A8D1-465B-9930-652A145F8F88}"/>
              </a:ext>
            </a:extLst>
          </p:cNvPr>
          <p:cNvSpPr/>
          <p:nvPr/>
        </p:nvSpPr>
        <p:spPr>
          <a:xfrm rot="21136632">
            <a:off x="641887" y="653413"/>
            <a:ext cx="1876541" cy="998859"/>
          </a:xfrm>
          <a:prstGeom prst="ellipse">
            <a:avLst/>
          </a:prstGeom>
          <a:solidFill>
            <a:schemeClr val="accent4">
              <a:lumMod val="75000"/>
              <a:alpha val="60000"/>
            </a:schemeClr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6000" b="0" i="0" u="none" strike="noStrike" kern="1200" cap="none" spc="0" normalizeH="0" baseline="0" noProof="0">
                <a:ln>
                  <a:solidFill>
                    <a:prstClr val="black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uLnTx/>
                <a:uFillTx/>
                <a:latin typeface="BalloPEEExtBol" pitchFamily="2" charset="0"/>
                <a:ea typeface="+mn-ea"/>
                <a:cs typeface="+mn-cs"/>
              </a:rPr>
              <a:t>03</a:t>
            </a:r>
          </a:p>
        </p:txBody>
      </p:sp>
      <p:sp>
        <p:nvSpPr>
          <p:cNvPr id="22" name="Miesto">
            <a:extLst>
              <a:ext uri="{FF2B5EF4-FFF2-40B4-BE49-F238E27FC236}">
                <a16:creationId xmlns:a16="http://schemas.microsoft.com/office/drawing/2014/main" id="{05263EBA-1C27-4B33-982F-C3240029FB22}"/>
              </a:ext>
            </a:extLst>
          </p:cNvPr>
          <p:cNvSpPr/>
          <p:nvPr/>
        </p:nvSpPr>
        <p:spPr>
          <a:xfrm rot="-360000">
            <a:off x="3088920" y="4367648"/>
            <a:ext cx="5600403" cy="92333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lvl="0">
              <a:defRPr/>
            </a:pPr>
            <a:r>
              <a:rPr lang="sk-SK" sz="5400">
                <a:ln w="12700">
                  <a:solidFill>
                    <a:prstClr val="black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63500">
                    <a:srgbClr val="ED7D31">
                      <a:satMod val="175000"/>
                      <a:alpha val="40000"/>
                    </a:srgb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Bojnice Castle</a:t>
            </a:r>
          </a:p>
        </p:txBody>
      </p:sp>
      <p:sp>
        <p:nvSpPr>
          <p:cNvPr id="24" name="Krajina">
            <a:extLst>
              <a:ext uri="{FF2B5EF4-FFF2-40B4-BE49-F238E27FC236}">
                <a16:creationId xmlns:a16="http://schemas.microsoft.com/office/drawing/2014/main" id="{23E6F919-7A49-4D95-BBC8-A20CD92F2F1B}"/>
              </a:ext>
            </a:extLst>
          </p:cNvPr>
          <p:cNvSpPr/>
          <p:nvPr/>
        </p:nvSpPr>
        <p:spPr>
          <a:xfrm>
            <a:off x="7680818" y="5185723"/>
            <a:ext cx="4351953" cy="132343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lvl="0">
              <a:defRPr/>
            </a:pPr>
            <a:r>
              <a:rPr lang="sk-SK" sz="8000">
                <a:ln w="12700">
                  <a:solidFill>
                    <a:prstClr val="black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63500">
                    <a:srgbClr val="ED7D31">
                      <a:satMod val="175000"/>
                      <a:alpha val="40000"/>
                    </a:srgb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Slovakia</a:t>
            </a:r>
            <a:endParaRPr kumimoji="0" lang="sk-SK" sz="8000" b="0" i="0" u="none" strike="noStrike" kern="1200" cap="none" spc="0" normalizeH="0" baseline="0" noProof="0">
              <a:ln w="12700">
                <a:solidFill>
                  <a:prstClr val="black"/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effectLst>
                <a:glow rad="63500">
                  <a:srgbClr val="ED7D31">
                    <a:satMod val="175000"/>
                    <a:alpha val="40000"/>
                  </a:srgb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stanet" pitchFamily="2" charset="0"/>
              <a:ea typeface="+mn-ea"/>
              <a:cs typeface="+mn-cs"/>
            </a:endParaRPr>
          </a:p>
        </p:txBody>
      </p:sp>
      <p:pic>
        <p:nvPicPr>
          <p:cNvPr id="25" name="Kresba">
            <a:extLst>
              <a:ext uri="{FF2B5EF4-FFF2-40B4-BE49-F238E27FC236}">
                <a16:creationId xmlns:a16="http://schemas.microsoft.com/office/drawing/2014/main" id="{D55D6868-8EF7-49F2-92DE-373A97BA93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2826">
            <a:off x="6247812" y="800305"/>
            <a:ext cx="5189096" cy="28570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Ornament">
            <a:extLst>
              <a:ext uri="{FF2B5EF4-FFF2-40B4-BE49-F238E27FC236}">
                <a16:creationId xmlns:a16="http://schemas.microsoft.com/office/drawing/2014/main" id="{2240AEFF-923A-45F7-A259-575F3891ED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04512" y="3893398"/>
            <a:ext cx="3369340" cy="199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55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4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Číslo">
            <a:extLst>
              <a:ext uri="{FF2B5EF4-FFF2-40B4-BE49-F238E27FC236}">
                <a16:creationId xmlns:a16="http://schemas.microsoft.com/office/drawing/2014/main" id="{05FEC7C5-A8D1-465B-9930-652A145F8F88}"/>
              </a:ext>
            </a:extLst>
          </p:cNvPr>
          <p:cNvSpPr/>
          <p:nvPr/>
        </p:nvSpPr>
        <p:spPr>
          <a:xfrm rot="21136632">
            <a:off x="641887" y="653413"/>
            <a:ext cx="1876541" cy="998859"/>
          </a:xfrm>
          <a:prstGeom prst="ellipse">
            <a:avLst/>
          </a:prstGeom>
          <a:solidFill>
            <a:schemeClr val="accent4">
              <a:lumMod val="75000"/>
              <a:alpha val="60000"/>
            </a:schemeClr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6000" b="0" i="0" u="none" strike="noStrike" kern="1200" cap="none" spc="0" normalizeH="0" baseline="0" noProof="0">
                <a:ln>
                  <a:solidFill>
                    <a:prstClr val="black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uLnTx/>
                <a:uFillTx/>
                <a:latin typeface="BalloPEEExtBol" pitchFamily="2" charset="0"/>
                <a:ea typeface="+mn-ea"/>
                <a:cs typeface="+mn-cs"/>
              </a:rPr>
              <a:t>03</a:t>
            </a:r>
          </a:p>
        </p:txBody>
      </p:sp>
      <p:pic>
        <p:nvPicPr>
          <p:cNvPr id="17" name="Kresba">
            <a:extLst>
              <a:ext uri="{FF2B5EF4-FFF2-40B4-BE49-F238E27FC236}">
                <a16:creationId xmlns:a16="http://schemas.microsoft.com/office/drawing/2014/main" id="{254F0F9F-E65F-41B4-BC52-BAE99E4781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2826">
            <a:off x="6247812" y="800305"/>
            <a:ext cx="5189096" cy="28570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Popis SVK">
            <a:extLst>
              <a:ext uri="{FF2B5EF4-FFF2-40B4-BE49-F238E27FC236}">
                <a16:creationId xmlns:a16="http://schemas.microsoft.com/office/drawing/2014/main" id="{395D5932-7E18-4EE8-881C-FBD3168E43AD}"/>
              </a:ext>
            </a:extLst>
          </p:cNvPr>
          <p:cNvSpPr txBox="1"/>
          <p:nvPr/>
        </p:nvSpPr>
        <p:spPr>
          <a:xfrm>
            <a:off x="468000" y="1764000"/>
            <a:ext cx="5400000" cy="486287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 lvl="0" algn="justLow">
              <a:defRPr/>
            </a:pPr>
            <a:r>
              <a:rPr kumimoji="0" lang="sk-SK" altLang="sk-SK" sz="4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abia CE" pitchFamily="2" charset="0"/>
                <a:ea typeface="+mn-ea"/>
                <a:cs typeface="+mn-cs"/>
              </a:rPr>
              <a:t>   </a:t>
            </a:r>
            <a:r>
              <a:rPr lang="en-US" altLang="sk-SK" sz="4400">
                <a:ln>
                  <a:solidFill>
                    <a:prstClr val="white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abia CE" pitchFamily="2" charset="0"/>
              </a:rPr>
              <a:t>B</a:t>
            </a:r>
            <a:r>
              <a:rPr lang="en-US" altLang="sk-SK" sz="1500">
                <a:solidFill>
                  <a:schemeClr val="bg1"/>
                </a:solidFill>
                <a:effectLst>
                  <a:outerShdw dist="38100" dir="2700000" algn="tl">
                    <a:srgbClr val="000000">
                      <a:alpha val="65000"/>
                    </a:srgbClr>
                  </a:outerShdw>
                </a:effectLst>
                <a:latin typeface="Brooklyn CE" pitchFamily="2" charset="0"/>
              </a:rPr>
              <a:t>ojnice castle is situated on the western edge </a:t>
            </a:r>
            <a:r>
              <a:rPr lang="en-US" altLang="sk-SK" sz="15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rooklyn CE" pitchFamily="2" charset="0"/>
              </a:rPr>
              <a:t>near the town of the same name. Built on a travertine-rock, it consists of an inner and outer castle with three courtyards.</a:t>
            </a:r>
          </a:p>
          <a:p>
            <a:pPr lvl="0" algn="justLow">
              <a:defRPr/>
            </a:pPr>
            <a:r>
              <a:rPr lang="sk-SK" altLang="sk-SK" sz="15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rooklyn CE" pitchFamily="2" charset="0"/>
              </a:rPr>
              <a:t>     </a:t>
            </a:r>
            <a:r>
              <a:rPr lang="en-US" altLang="sk-SK" sz="15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rooklyn CE" pitchFamily="2" charset="0"/>
              </a:rPr>
              <a:t>The first written mention dates to 1113. Changing owners through the centuries, in 1644 the P</a:t>
            </a:r>
            <a:r>
              <a:rPr lang="sk-SK" altLang="sk-SK" sz="15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rooklyn CE" pitchFamily="2" charset="0"/>
              </a:rPr>
              <a:t>á</a:t>
            </a:r>
            <a:r>
              <a:rPr lang="en-US" altLang="sk-SK" sz="15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rooklyn CE" pitchFamily="2" charset="0"/>
              </a:rPr>
              <a:t>lffy family took over the premises, re-shaping the then in Renaissance-style existing complex to baroque and neo-gothic features.</a:t>
            </a:r>
          </a:p>
          <a:p>
            <a:pPr lvl="0" algn="justLow">
              <a:defRPr/>
            </a:pPr>
            <a:r>
              <a:rPr lang="sk-SK" altLang="sk-SK" sz="15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rooklyn CE" pitchFamily="2" charset="0"/>
              </a:rPr>
              <a:t>     </a:t>
            </a:r>
            <a:r>
              <a:rPr lang="en-US" altLang="sk-SK" sz="15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rooklyn CE" pitchFamily="2" charset="0"/>
              </a:rPr>
              <a:t>Currently the appearance is of a romantic character, with some of the original Gothic and Renaissance-foundations visible. The park of the castle features numerous rare species of trees.</a:t>
            </a:r>
          </a:p>
          <a:p>
            <a:pPr lvl="0" algn="justLow">
              <a:defRPr/>
            </a:pPr>
            <a:r>
              <a:rPr lang="sk-SK" altLang="sk-SK" sz="15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rooklyn CE" pitchFamily="2" charset="0"/>
              </a:rPr>
              <a:t>     </a:t>
            </a:r>
            <a:r>
              <a:rPr lang="en-US" altLang="sk-SK" sz="15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rooklyn CE" pitchFamily="2" charset="0"/>
              </a:rPr>
              <a:t>A fire in 1950 caused damage to large parts of Bojnice castle. Government agencies funded the repair and restoration works. In 1970, the castle was proclaimed a National Cultural Monument.</a:t>
            </a:r>
          </a:p>
          <a:p>
            <a:pPr lvl="0" algn="justLow">
              <a:defRPr/>
            </a:pPr>
            <a:r>
              <a:rPr lang="pl-PL" altLang="sk-SK" sz="8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altLang="sk-SK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                                                  </a:t>
            </a:r>
            <a:r>
              <a:rPr kumimoji="0" lang="sk-SK" altLang="sk-SK" sz="1800" i="0" u="none" strike="noStrike" kern="1200" cap="none" spc="0" normalizeH="0" baseline="0" noProof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uLnTx/>
                <a:uFillTx/>
              </a:rPr>
              <a:t>Wikipedia</a:t>
            </a:r>
          </a:p>
        </p:txBody>
      </p:sp>
      <p:pic>
        <p:nvPicPr>
          <p:cNvPr id="8" name="ANG">
            <a:hlinkClick r:id="rId3" action="ppaction://hlinksldjump"/>
            <a:extLst>
              <a:ext uri="{FF2B5EF4-FFF2-40B4-BE49-F238E27FC236}">
                <a16:creationId xmlns:a16="http://schemas.microsoft.com/office/drawing/2014/main" id="{D0B0A381-B0C3-49E9-9A47-68DD0AA18A7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0000" y="6120000"/>
            <a:ext cx="540000" cy="360000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998790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8500"/>
                            </p:stCondLst>
                            <p:childTnLst>
                              <p:par>
                                <p:cTn id="1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6900"/>
                            </p:stCondLst>
                            <p:childTnLst>
                              <p:par>
                                <p:cTn id="2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272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3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mph" presetSubtype="0" repeatCount="50000" accel="40000" decel="40000" autoRev="1" fill="remove" nodeType="withEffect">
                                  <p:stCondLst>
                                    <p:cond delay="750"/>
                                  </p:stCondLst>
                                  <p:childTnLst>
                                    <p:animScale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Číslo">
            <a:extLst>
              <a:ext uri="{FF2B5EF4-FFF2-40B4-BE49-F238E27FC236}">
                <a16:creationId xmlns:a16="http://schemas.microsoft.com/office/drawing/2014/main" id="{05FEC7C5-A8D1-465B-9930-652A145F8F88}"/>
              </a:ext>
            </a:extLst>
          </p:cNvPr>
          <p:cNvSpPr/>
          <p:nvPr/>
        </p:nvSpPr>
        <p:spPr>
          <a:xfrm rot="21136632">
            <a:off x="641887" y="653413"/>
            <a:ext cx="1876541" cy="998859"/>
          </a:xfrm>
          <a:prstGeom prst="ellipse">
            <a:avLst/>
          </a:prstGeom>
          <a:solidFill>
            <a:schemeClr val="accent4">
              <a:lumMod val="75000"/>
              <a:alpha val="60000"/>
            </a:schemeClr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6000" b="0" i="0" u="none" strike="noStrike" kern="1200" cap="none" spc="0" normalizeH="0" baseline="0" noProof="0">
                <a:ln>
                  <a:solidFill>
                    <a:prstClr val="black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uLnTx/>
                <a:uFillTx/>
                <a:latin typeface="BalloPEEExtBol" pitchFamily="2" charset="0"/>
                <a:ea typeface="+mn-ea"/>
                <a:cs typeface="+mn-cs"/>
              </a:rPr>
              <a:t>03</a:t>
            </a:r>
          </a:p>
        </p:txBody>
      </p:sp>
      <p:sp>
        <p:nvSpPr>
          <p:cNvPr id="22" name="Miesto">
            <a:extLst>
              <a:ext uri="{FF2B5EF4-FFF2-40B4-BE49-F238E27FC236}">
                <a16:creationId xmlns:a16="http://schemas.microsoft.com/office/drawing/2014/main" id="{05263EBA-1C27-4B33-982F-C3240029FB22}"/>
              </a:ext>
            </a:extLst>
          </p:cNvPr>
          <p:cNvSpPr/>
          <p:nvPr/>
        </p:nvSpPr>
        <p:spPr>
          <a:xfrm rot="-360000">
            <a:off x="2191936" y="4428607"/>
            <a:ext cx="5600403" cy="92333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lvl="0">
              <a:defRPr/>
            </a:pPr>
            <a:r>
              <a:rPr lang="sk-SK" sz="5400">
                <a:ln w="12700">
                  <a:solidFill>
                    <a:prstClr val="black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63500">
                    <a:srgbClr val="ED7D31">
                      <a:satMod val="175000"/>
                      <a:alpha val="40000"/>
                    </a:srgb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Castillo de Bojnice</a:t>
            </a:r>
          </a:p>
        </p:txBody>
      </p:sp>
      <p:sp>
        <p:nvSpPr>
          <p:cNvPr id="24" name="Krajina">
            <a:extLst>
              <a:ext uri="{FF2B5EF4-FFF2-40B4-BE49-F238E27FC236}">
                <a16:creationId xmlns:a16="http://schemas.microsoft.com/office/drawing/2014/main" id="{23E6F919-7A49-4D95-BBC8-A20CD92F2F1B}"/>
              </a:ext>
            </a:extLst>
          </p:cNvPr>
          <p:cNvSpPr/>
          <p:nvPr/>
        </p:nvSpPr>
        <p:spPr>
          <a:xfrm>
            <a:off x="7001692" y="5325060"/>
            <a:ext cx="4682737" cy="132343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lvl="0">
              <a:defRPr/>
            </a:pPr>
            <a:r>
              <a:rPr lang="sk-SK" sz="8000">
                <a:ln w="12700">
                  <a:solidFill>
                    <a:prstClr val="black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63500">
                    <a:srgbClr val="ED7D31">
                      <a:satMod val="175000"/>
                      <a:alpha val="40000"/>
                    </a:srgb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Eslovaquia</a:t>
            </a:r>
            <a:endParaRPr kumimoji="0" lang="sk-SK" sz="8000" b="0" i="0" u="none" strike="noStrike" kern="1200" cap="none" spc="0" normalizeH="0" baseline="0" noProof="0">
              <a:ln w="12700">
                <a:solidFill>
                  <a:prstClr val="black"/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effectLst>
                <a:glow rad="63500">
                  <a:srgbClr val="ED7D31">
                    <a:satMod val="175000"/>
                    <a:alpha val="40000"/>
                  </a:srgb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stanet" pitchFamily="2" charset="0"/>
              <a:ea typeface="+mn-ea"/>
              <a:cs typeface="+mn-cs"/>
            </a:endParaRPr>
          </a:p>
        </p:txBody>
      </p:sp>
      <p:pic>
        <p:nvPicPr>
          <p:cNvPr id="25" name="Kresba">
            <a:extLst>
              <a:ext uri="{FF2B5EF4-FFF2-40B4-BE49-F238E27FC236}">
                <a16:creationId xmlns:a16="http://schemas.microsoft.com/office/drawing/2014/main" id="{D55D6868-8EF7-49F2-92DE-373A97BA93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2826">
            <a:off x="6247812" y="800305"/>
            <a:ext cx="5189096" cy="28570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Ornament">
            <a:extLst>
              <a:ext uri="{FF2B5EF4-FFF2-40B4-BE49-F238E27FC236}">
                <a16:creationId xmlns:a16="http://schemas.microsoft.com/office/drawing/2014/main" id="{EB70C511-9FB2-4B15-92E7-63FAAEA1B7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04512" y="3893398"/>
            <a:ext cx="3369340" cy="199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306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2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Číslo">
            <a:extLst>
              <a:ext uri="{FF2B5EF4-FFF2-40B4-BE49-F238E27FC236}">
                <a16:creationId xmlns:a16="http://schemas.microsoft.com/office/drawing/2014/main" id="{05FEC7C5-A8D1-465B-9930-652A145F8F88}"/>
              </a:ext>
            </a:extLst>
          </p:cNvPr>
          <p:cNvSpPr/>
          <p:nvPr/>
        </p:nvSpPr>
        <p:spPr>
          <a:xfrm rot="21136632">
            <a:off x="641887" y="653413"/>
            <a:ext cx="1876541" cy="998859"/>
          </a:xfrm>
          <a:prstGeom prst="ellipse">
            <a:avLst/>
          </a:prstGeom>
          <a:solidFill>
            <a:schemeClr val="accent4">
              <a:lumMod val="75000"/>
              <a:alpha val="60000"/>
            </a:schemeClr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6000" b="0" i="0" u="none" strike="noStrike" kern="1200" cap="none" spc="0" normalizeH="0" baseline="0" noProof="0">
                <a:ln>
                  <a:solidFill>
                    <a:prstClr val="black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uLnTx/>
                <a:uFillTx/>
                <a:latin typeface="BalloPEEExtBol" pitchFamily="2" charset="0"/>
                <a:ea typeface="+mn-ea"/>
                <a:cs typeface="+mn-cs"/>
              </a:rPr>
              <a:t>03</a:t>
            </a:r>
          </a:p>
        </p:txBody>
      </p:sp>
      <p:pic>
        <p:nvPicPr>
          <p:cNvPr id="17" name="Kresba">
            <a:extLst>
              <a:ext uri="{FF2B5EF4-FFF2-40B4-BE49-F238E27FC236}">
                <a16:creationId xmlns:a16="http://schemas.microsoft.com/office/drawing/2014/main" id="{254F0F9F-E65F-41B4-BC52-BAE99E4781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2826">
            <a:off x="6247812" y="800305"/>
            <a:ext cx="5189096" cy="28570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Popis SVK">
            <a:extLst>
              <a:ext uri="{FF2B5EF4-FFF2-40B4-BE49-F238E27FC236}">
                <a16:creationId xmlns:a16="http://schemas.microsoft.com/office/drawing/2014/main" id="{395D5932-7E18-4EE8-881C-FBD3168E43AD}"/>
              </a:ext>
            </a:extLst>
          </p:cNvPr>
          <p:cNvSpPr txBox="1"/>
          <p:nvPr/>
        </p:nvSpPr>
        <p:spPr>
          <a:xfrm>
            <a:off x="468000" y="1800000"/>
            <a:ext cx="5400000" cy="486287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lvl="0" algn="justLow">
              <a:defRPr/>
            </a:pPr>
            <a:r>
              <a:rPr kumimoji="0" lang="sk-SK" altLang="sk-SK" sz="4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abia CE" pitchFamily="2" charset="0"/>
                <a:ea typeface="+mn-ea"/>
                <a:cs typeface="+mn-cs"/>
              </a:rPr>
              <a:t>  </a:t>
            </a:r>
            <a:r>
              <a:rPr lang="es-ES" altLang="sk-SK" sz="4400">
                <a:ln>
                  <a:solidFill>
                    <a:prstClr val="white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abia CE" pitchFamily="2" charset="0"/>
              </a:rPr>
              <a:t>E</a:t>
            </a:r>
            <a:r>
              <a:rPr lang="es-ES" altLang="sk-SK" sz="1600">
                <a:solidFill>
                  <a:prstClr val="white"/>
                </a:solidFill>
                <a:effectLst>
                  <a:outerShdw dist="38100" dir="2700000" algn="tl" rotWithShape="0">
                    <a:prstClr val="black">
                      <a:alpha val="65000"/>
                    </a:prstClr>
                  </a:outerShdw>
                </a:effectLst>
                <a:latin typeface="Brooklyn CE" pitchFamily="2" charset="0"/>
              </a:rPr>
              <a:t>l Castillo de Bojnice está situado en el borde </a:t>
            </a:r>
            <a:r>
              <a:rPr lang="es-ES" altLang="sk-SK" sz="160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rooklyn CE" pitchFamily="2" charset="0"/>
              </a:rPr>
              <a:t>occidental de la ciudad de Bojnice. Está construido sobre una roca de travertino y consta de un castillo con tres patios.</a:t>
            </a:r>
          </a:p>
          <a:p>
            <a:pPr lvl="0" algn="justLow">
              <a:defRPr/>
            </a:pPr>
            <a:r>
              <a:rPr lang="sk-SK" altLang="sk-SK" sz="160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rooklyn CE" pitchFamily="2" charset="0"/>
              </a:rPr>
              <a:t>     </a:t>
            </a:r>
            <a:r>
              <a:rPr lang="es-ES" altLang="sk-SK" sz="160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rooklyn CE" pitchFamily="2" charset="0"/>
              </a:rPr>
              <a:t>La primera mención escrita del castillo data de 1113. Después de varios propietarios, el castillo fue propiedad de la familia Pálf</a:t>
            </a:r>
            <a:r>
              <a:rPr lang="sk-SK" altLang="sk-SK" sz="160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rooklyn CE" pitchFamily="2" charset="0"/>
              </a:rPr>
              <a:t>f</a:t>
            </a:r>
            <a:r>
              <a:rPr lang="es-ES" altLang="sk-SK" sz="160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rooklyn CE" pitchFamily="2" charset="0"/>
              </a:rPr>
              <a:t>y en 1644. Se reconstruyo en un estilo barroco y neogótico en una fecha posterior.</a:t>
            </a:r>
          </a:p>
          <a:p>
            <a:pPr lvl="0" algn="justLow">
              <a:defRPr/>
            </a:pPr>
            <a:r>
              <a:rPr lang="sk-SK" altLang="sk-SK" sz="160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rooklyn CE" pitchFamily="2" charset="0"/>
              </a:rPr>
              <a:t>     </a:t>
            </a:r>
            <a:r>
              <a:rPr lang="es-ES" altLang="sk-SK" sz="160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rooklyn CE" pitchFamily="2" charset="0"/>
              </a:rPr>
              <a:t>Actualmente el tiene un carácter romántico (deberá decir romano), con algunas de sus construcciones originales góticas y renacentistas. Hace parte del castillo un parque con muchos árboles exóticos y raros.</a:t>
            </a:r>
          </a:p>
          <a:p>
            <a:pPr lvl="0" algn="justLow">
              <a:defRPr/>
            </a:pPr>
            <a:r>
              <a:rPr lang="sk-SK" altLang="sk-SK" sz="160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rooklyn CE" pitchFamily="2" charset="0"/>
              </a:rPr>
              <a:t>     </a:t>
            </a:r>
            <a:r>
              <a:rPr lang="es-ES" altLang="sk-SK" sz="160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rooklyn CE" pitchFamily="2" charset="0"/>
              </a:rPr>
              <a:t>En 1970, fue proclamado Monumento Cultural Nacional.</a:t>
            </a:r>
          </a:p>
          <a:p>
            <a:pPr lvl="0" algn="justLow">
              <a:defRPr/>
            </a:pPr>
            <a:r>
              <a:rPr lang="pl-PL" altLang="sk-SK" sz="8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altLang="sk-SK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                                                  </a:t>
            </a:r>
            <a:r>
              <a:rPr kumimoji="0" lang="sk-SK" altLang="sk-SK" sz="1800" b="0" i="0" u="none" strike="noStrike" kern="1200" cap="none" spc="0" normalizeH="0" baseline="0" noProof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Wikipedia</a:t>
            </a:r>
          </a:p>
        </p:txBody>
      </p:sp>
      <p:pic>
        <p:nvPicPr>
          <p:cNvPr id="8" name="ŠPA">
            <a:hlinkClick r:id="rId3" action="ppaction://hlinksldjump"/>
            <a:extLst>
              <a:ext uri="{FF2B5EF4-FFF2-40B4-BE49-F238E27FC236}">
                <a16:creationId xmlns:a16="http://schemas.microsoft.com/office/drawing/2014/main" id="{75C5E59C-DDC8-4D26-9FC4-8EF5C0AD019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0000" y="6120000"/>
            <a:ext cx="540000" cy="359999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46790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450"/>
                            </p:stCondLst>
                            <p:childTnLst>
                              <p:par>
                                <p:cTn id="1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850"/>
                            </p:stCondLst>
                            <p:childTnLst>
                              <p:par>
                                <p:cTn id="1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7150"/>
                            </p:stCondLst>
                            <p:childTnLst>
                              <p:par>
                                <p:cTn id="2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272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99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mph" presetSubtype="0" repeatCount="50000" accel="40000" decel="40000" autoRev="1" fill="remove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Číslo">
            <a:extLst>
              <a:ext uri="{FF2B5EF4-FFF2-40B4-BE49-F238E27FC236}">
                <a16:creationId xmlns:a16="http://schemas.microsoft.com/office/drawing/2014/main" id="{05FEC7C5-A8D1-465B-9930-652A145F8F88}"/>
              </a:ext>
            </a:extLst>
          </p:cNvPr>
          <p:cNvSpPr/>
          <p:nvPr/>
        </p:nvSpPr>
        <p:spPr>
          <a:xfrm rot="21136632">
            <a:off x="641887" y="653413"/>
            <a:ext cx="1876541" cy="998859"/>
          </a:xfrm>
          <a:prstGeom prst="ellipse">
            <a:avLst/>
          </a:prstGeom>
          <a:solidFill>
            <a:schemeClr val="accent4">
              <a:lumMod val="75000"/>
              <a:alpha val="60000"/>
            </a:schemeClr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6000" b="0" i="0" u="none" strike="noStrike" kern="1200" cap="none" spc="0" normalizeH="0" baseline="0" noProof="0">
                <a:ln>
                  <a:solidFill>
                    <a:prstClr val="black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uLnTx/>
                <a:uFillTx/>
                <a:latin typeface="BalloPEEExtBol" pitchFamily="2" charset="0"/>
                <a:ea typeface="+mn-ea"/>
                <a:cs typeface="+mn-cs"/>
              </a:rPr>
              <a:t>03</a:t>
            </a:r>
          </a:p>
        </p:txBody>
      </p:sp>
      <p:sp>
        <p:nvSpPr>
          <p:cNvPr id="22" name="Miesto">
            <a:extLst>
              <a:ext uri="{FF2B5EF4-FFF2-40B4-BE49-F238E27FC236}">
                <a16:creationId xmlns:a16="http://schemas.microsoft.com/office/drawing/2014/main" id="{05263EBA-1C27-4B33-982F-C3240029FB22}"/>
              </a:ext>
            </a:extLst>
          </p:cNvPr>
          <p:cNvSpPr/>
          <p:nvPr/>
        </p:nvSpPr>
        <p:spPr>
          <a:xfrm rot="-360000">
            <a:off x="2609949" y="4428608"/>
            <a:ext cx="5600403" cy="92333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lvl="0">
              <a:defRPr/>
            </a:pPr>
            <a:r>
              <a:rPr lang="sk-SK" sz="5400">
                <a:ln w="12700">
                  <a:solidFill>
                    <a:prstClr val="black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63500">
                    <a:srgbClr val="ED7D31">
                      <a:satMod val="175000"/>
                      <a:alpha val="40000"/>
                    </a:srgb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Château Bojnice</a:t>
            </a:r>
          </a:p>
        </p:txBody>
      </p:sp>
      <p:sp>
        <p:nvSpPr>
          <p:cNvPr id="24" name="Krajina">
            <a:extLst>
              <a:ext uri="{FF2B5EF4-FFF2-40B4-BE49-F238E27FC236}">
                <a16:creationId xmlns:a16="http://schemas.microsoft.com/office/drawing/2014/main" id="{23E6F919-7A49-4D95-BBC8-A20CD92F2F1B}"/>
              </a:ext>
            </a:extLst>
          </p:cNvPr>
          <p:cNvSpPr/>
          <p:nvPr/>
        </p:nvSpPr>
        <p:spPr>
          <a:xfrm>
            <a:off x="7358601" y="5159597"/>
            <a:ext cx="4351953" cy="132343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lvl="0">
              <a:defRPr/>
            </a:pPr>
            <a:r>
              <a:rPr lang="sk-SK" sz="8000">
                <a:ln w="12700">
                  <a:solidFill>
                    <a:prstClr val="black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63500">
                    <a:srgbClr val="ED7D31">
                      <a:satMod val="175000"/>
                      <a:alpha val="40000"/>
                    </a:srgb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Slovaquie</a:t>
            </a:r>
            <a:endParaRPr kumimoji="0" lang="sk-SK" sz="8000" b="0" i="0" u="none" strike="noStrike" kern="1200" cap="none" spc="0" normalizeH="0" baseline="0" noProof="0">
              <a:ln w="12700">
                <a:solidFill>
                  <a:prstClr val="black"/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effectLst>
                <a:glow rad="63500">
                  <a:srgbClr val="ED7D31">
                    <a:satMod val="175000"/>
                    <a:alpha val="40000"/>
                  </a:srgb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stanet" pitchFamily="2" charset="0"/>
              <a:ea typeface="+mn-ea"/>
              <a:cs typeface="+mn-cs"/>
            </a:endParaRPr>
          </a:p>
        </p:txBody>
      </p:sp>
      <p:pic>
        <p:nvPicPr>
          <p:cNvPr id="25" name="Kresba">
            <a:extLst>
              <a:ext uri="{FF2B5EF4-FFF2-40B4-BE49-F238E27FC236}">
                <a16:creationId xmlns:a16="http://schemas.microsoft.com/office/drawing/2014/main" id="{D55D6868-8EF7-49F2-92DE-373A97BA93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2826">
            <a:off x="6247812" y="800305"/>
            <a:ext cx="5189096" cy="28570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Ornament">
            <a:extLst>
              <a:ext uri="{FF2B5EF4-FFF2-40B4-BE49-F238E27FC236}">
                <a16:creationId xmlns:a16="http://schemas.microsoft.com/office/drawing/2014/main" id="{D5AA995F-6FD4-4636-9799-4AB987C8CA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04512" y="3893398"/>
            <a:ext cx="3369340" cy="199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765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6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Číslo">
            <a:extLst>
              <a:ext uri="{FF2B5EF4-FFF2-40B4-BE49-F238E27FC236}">
                <a16:creationId xmlns:a16="http://schemas.microsoft.com/office/drawing/2014/main" id="{05FEC7C5-A8D1-465B-9930-652A145F8F88}"/>
              </a:ext>
            </a:extLst>
          </p:cNvPr>
          <p:cNvSpPr/>
          <p:nvPr/>
        </p:nvSpPr>
        <p:spPr>
          <a:xfrm rot="21136632">
            <a:off x="641887" y="653413"/>
            <a:ext cx="1876541" cy="998859"/>
          </a:xfrm>
          <a:prstGeom prst="ellipse">
            <a:avLst/>
          </a:prstGeom>
          <a:solidFill>
            <a:schemeClr val="accent4">
              <a:lumMod val="75000"/>
              <a:alpha val="60000"/>
            </a:schemeClr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6000" b="0" i="0" u="none" strike="noStrike" kern="1200" cap="none" spc="0" normalizeH="0" baseline="0" noProof="0">
                <a:ln>
                  <a:solidFill>
                    <a:prstClr val="black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uLnTx/>
                <a:uFillTx/>
                <a:latin typeface="BalloPEEExtBol" pitchFamily="2" charset="0"/>
                <a:ea typeface="+mn-ea"/>
                <a:cs typeface="+mn-cs"/>
              </a:rPr>
              <a:t>03</a:t>
            </a:r>
          </a:p>
        </p:txBody>
      </p:sp>
      <p:pic>
        <p:nvPicPr>
          <p:cNvPr id="17" name="Kresba">
            <a:extLst>
              <a:ext uri="{FF2B5EF4-FFF2-40B4-BE49-F238E27FC236}">
                <a16:creationId xmlns:a16="http://schemas.microsoft.com/office/drawing/2014/main" id="{254F0F9F-E65F-41B4-BC52-BAE99E4781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2826">
            <a:off x="6247812" y="800305"/>
            <a:ext cx="5189096" cy="28570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Popis SVK">
            <a:extLst>
              <a:ext uri="{FF2B5EF4-FFF2-40B4-BE49-F238E27FC236}">
                <a16:creationId xmlns:a16="http://schemas.microsoft.com/office/drawing/2014/main" id="{395D5932-7E18-4EE8-881C-FBD3168E43AD}"/>
              </a:ext>
            </a:extLst>
          </p:cNvPr>
          <p:cNvSpPr txBox="1"/>
          <p:nvPr/>
        </p:nvSpPr>
        <p:spPr>
          <a:xfrm>
            <a:off x="468000" y="1728000"/>
            <a:ext cx="5400000" cy="482400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lvl="0" algn="justLow">
              <a:defRPr/>
            </a:pPr>
            <a:r>
              <a:rPr kumimoji="0" lang="sk-SK" altLang="sk-SK" sz="4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abia CE" pitchFamily="2" charset="0"/>
                <a:ea typeface="+mn-ea"/>
                <a:cs typeface="+mn-cs"/>
              </a:rPr>
              <a:t>  </a:t>
            </a:r>
            <a:r>
              <a:rPr lang="fr-FR" altLang="sk-SK" sz="4400">
                <a:ln>
                  <a:solidFill>
                    <a:prstClr val="white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abia CE" pitchFamily="2" charset="0"/>
              </a:rPr>
              <a:t>L</a:t>
            </a:r>
            <a:r>
              <a:rPr lang="fr-FR" altLang="sk-SK" sz="1600">
                <a:solidFill>
                  <a:prstClr val="white"/>
                </a:solidFill>
                <a:effectLst>
                  <a:outerShdw dist="38100" dir="2700000" algn="tl" rotWithShape="0">
                    <a:prstClr val="black">
                      <a:alpha val="65000"/>
                    </a:prstClr>
                  </a:outerShdw>
                </a:effectLst>
                <a:latin typeface="Brooklyn CE" pitchFamily="2" charset="0"/>
              </a:rPr>
              <a:t>e château de Bojnice est situé à l'extrémité </a:t>
            </a:r>
            <a:r>
              <a:rPr lang="fr-FR" altLang="sk-SK" sz="160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rooklyn CE" pitchFamily="2" charset="0"/>
              </a:rPr>
              <a:t>ouest de la ville de Bojnice. Il est construit sur un rocher de travertin et se compose d’un château intérieur et extérieur avec trois patios.</a:t>
            </a:r>
          </a:p>
          <a:p>
            <a:pPr lvl="0" algn="justLow">
              <a:defRPr/>
            </a:pPr>
            <a:r>
              <a:rPr lang="sk-SK" altLang="sk-SK" sz="160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rooklyn CE" pitchFamily="2" charset="0"/>
              </a:rPr>
              <a:t>     </a:t>
            </a:r>
            <a:r>
              <a:rPr lang="fr-FR" altLang="sk-SK" sz="160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rooklyn CE" pitchFamily="2" charset="0"/>
              </a:rPr>
              <a:t>La première mention écrite du château date de 1113. Après plusieurs propriétaires, le château appartenait en 1644 à la famille P</a:t>
            </a:r>
            <a:r>
              <a:rPr lang="sk-SK" altLang="sk-SK" sz="160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rooklyn CE" pitchFamily="2" charset="0"/>
              </a:rPr>
              <a:t>á</a:t>
            </a:r>
            <a:r>
              <a:rPr lang="fr-FR" altLang="sk-SK" sz="160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rooklyn CE" pitchFamily="2" charset="0"/>
              </a:rPr>
              <a:t>lf</a:t>
            </a:r>
            <a:r>
              <a:rPr lang="sk-SK" altLang="sk-SK" sz="160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rooklyn CE" pitchFamily="2" charset="0"/>
              </a:rPr>
              <a:t>f</a:t>
            </a:r>
            <a:r>
              <a:rPr lang="fr-FR" altLang="sk-SK" sz="160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rooklyn CE" pitchFamily="2" charset="0"/>
              </a:rPr>
              <a:t>y qui a reconstruit le chateau dans un style baroque et néo-gothique à une date ultérieure.</a:t>
            </a:r>
          </a:p>
          <a:p>
            <a:pPr lvl="0" algn="justLow">
              <a:defRPr/>
            </a:pPr>
            <a:r>
              <a:rPr lang="sk-SK" altLang="sk-SK" sz="160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rooklyn CE" pitchFamily="2" charset="0"/>
              </a:rPr>
              <a:t>     </a:t>
            </a:r>
            <a:r>
              <a:rPr lang="fr-FR" altLang="sk-SK" sz="160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rooklyn CE" pitchFamily="2" charset="0"/>
              </a:rPr>
              <a:t>Actuellement, le château possède un caractère romantique, avec certains de ses fondements originels, gothique et Renaissance. Une partie du château est le parc du château avec beaucoup de rares arbres exotiques.</a:t>
            </a:r>
          </a:p>
          <a:p>
            <a:pPr lvl="0" algn="justLow">
              <a:defRPr/>
            </a:pPr>
            <a:r>
              <a:rPr lang="sk-SK" altLang="sk-SK" sz="160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rooklyn CE" pitchFamily="2" charset="0"/>
              </a:rPr>
              <a:t>     </a:t>
            </a:r>
            <a:r>
              <a:rPr lang="fr-FR" altLang="sk-SK" sz="160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rooklyn CE" pitchFamily="2" charset="0"/>
              </a:rPr>
              <a:t>En 1970, le château fut proclamé Monument culturel National.</a:t>
            </a:r>
          </a:p>
          <a:p>
            <a:pPr lvl="0" algn="justLow">
              <a:defRPr/>
            </a:pPr>
            <a:r>
              <a:rPr lang="pl-PL" altLang="sk-SK" sz="8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altLang="sk-SK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                                                  </a:t>
            </a:r>
            <a:r>
              <a:rPr kumimoji="0" lang="sk-SK" altLang="sk-SK" sz="1800" b="0" i="0" u="none" strike="noStrike" kern="1200" cap="none" spc="0" normalizeH="0" baseline="0" noProof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Wikipedia</a:t>
            </a:r>
          </a:p>
        </p:txBody>
      </p:sp>
      <p:pic>
        <p:nvPicPr>
          <p:cNvPr id="8" name="FRA">
            <a:hlinkClick r:id="rId3" action="ppaction://hlinksldjump"/>
            <a:extLst>
              <a:ext uri="{FF2B5EF4-FFF2-40B4-BE49-F238E27FC236}">
                <a16:creationId xmlns:a16="http://schemas.microsoft.com/office/drawing/2014/main" id="{6BC12FBA-17B3-4103-BE41-BEF030D2781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0000" y="6120000"/>
            <a:ext cx="539998" cy="359999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807444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9250"/>
                            </p:stCondLst>
                            <p:childTnLst>
                              <p:par>
                                <p:cTn id="1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9100"/>
                            </p:stCondLst>
                            <p:childTnLst>
                              <p:par>
                                <p:cTn id="1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8600"/>
                            </p:stCondLst>
                            <p:childTnLst>
                              <p:par>
                                <p:cTn id="2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272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165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mph" presetSubtype="0" repeatCount="50000" accel="40000" decel="40000" autoRev="1" fill="remove" nodeType="withEffect">
                                  <p:stCondLst>
                                    <p:cond delay="1250"/>
                                  </p:stCondLst>
                                  <p:childTnLst>
                                    <p:animScale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Číslo">
            <a:extLst>
              <a:ext uri="{FF2B5EF4-FFF2-40B4-BE49-F238E27FC236}">
                <a16:creationId xmlns:a16="http://schemas.microsoft.com/office/drawing/2014/main" id="{05FEC7C5-A8D1-465B-9930-652A145F8F88}"/>
              </a:ext>
            </a:extLst>
          </p:cNvPr>
          <p:cNvSpPr/>
          <p:nvPr/>
        </p:nvSpPr>
        <p:spPr>
          <a:xfrm rot="21136632">
            <a:off x="641887" y="653413"/>
            <a:ext cx="1876541" cy="998859"/>
          </a:xfrm>
          <a:prstGeom prst="ellipse">
            <a:avLst/>
          </a:prstGeom>
          <a:solidFill>
            <a:schemeClr val="accent4">
              <a:lumMod val="75000"/>
              <a:alpha val="60000"/>
            </a:schemeClr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6000" b="0" i="0" u="none" strike="noStrike" kern="1200" cap="none" spc="0" normalizeH="0" baseline="0" noProof="0">
                <a:ln>
                  <a:solidFill>
                    <a:prstClr val="black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uLnTx/>
                <a:uFillTx/>
                <a:latin typeface="BalloPEEExtBol" pitchFamily="2" charset="0"/>
                <a:ea typeface="+mn-ea"/>
                <a:cs typeface="+mn-cs"/>
              </a:rPr>
              <a:t>03</a:t>
            </a:r>
          </a:p>
        </p:txBody>
      </p:sp>
      <p:sp>
        <p:nvSpPr>
          <p:cNvPr id="22" name="Miesto">
            <a:extLst>
              <a:ext uri="{FF2B5EF4-FFF2-40B4-BE49-F238E27FC236}">
                <a16:creationId xmlns:a16="http://schemas.microsoft.com/office/drawing/2014/main" id="{05263EBA-1C27-4B33-982F-C3240029FB22}"/>
              </a:ext>
            </a:extLst>
          </p:cNvPr>
          <p:cNvSpPr/>
          <p:nvPr/>
        </p:nvSpPr>
        <p:spPr>
          <a:xfrm rot="-360000">
            <a:off x="3209040" y="4428607"/>
            <a:ext cx="5600403" cy="92333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lvl="0">
              <a:defRPr/>
            </a:pPr>
            <a:r>
              <a:rPr lang="sk-SK" sz="5400">
                <a:ln w="12700">
                  <a:solidFill>
                    <a:prstClr val="black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63500">
                    <a:srgbClr val="ED7D31">
                      <a:satMod val="175000"/>
                      <a:alpha val="40000"/>
                    </a:srgb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Schloss Bojnice</a:t>
            </a:r>
          </a:p>
        </p:txBody>
      </p:sp>
      <p:sp>
        <p:nvSpPr>
          <p:cNvPr id="24" name="Krajina">
            <a:extLst>
              <a:ext uri="{FF2B5EF4-FFF2-40B4-BE49-F238E27FC236}">
                <a16:creationId xmlns:a16="http://schemas.microsoft.com/office/drawing/2014/main" id="{23E6F919-7A49-4D95-BBC8-A20CD92F2F1B}"/>
              </a:ext>
            </a:extLst>
          </p:cNvPr>
          <p:cNvSpPr/>
          <p:nvPr/>
        </p:nvSpPr>
        <p:spPr>
          <a:xfrm>
            <a:off x="7497938" y="5193046"/>
            <a:ext cx="4351953" cy="132343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lvl="0">
              <a:defRPr/>
            </a:pPr>
            <a:r>
              <a:rPr lang="sk-SK" sz="8000">
                <a:ln w="12700">
                  <a:solidFill>
                    <a:prstClr val="black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63500">
                    <a:srgbClr val="ED7D31">
                      <a:satMod val="175000"/>
                      <a:alpha val="40000"/>
                    </a:srgbClr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Slowakei</a:t>
            </a:r>
            <a:endParaRPr kumimoji="0" lang="sk-SK" sz="8000" b="0" i="0" u="none" strike="noStrike" kern="1200" cap="none" spc="0" normalizeH="0" baseline="0" noProof="0">
              <a:ln w="12700">
                <a:solidFill>
                  <a:prstClr val="black"/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effectLst>
                <a:glow rad="63500">
                  <a:srgbClr val="ED7D31">
                    <a:satMod val="175000"/>
                    <a:alpha val="40000"/>
                  </a:srgb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stanet" pitchFamily="2" charset="0"/>
              <a:ea typeface="+mn-ea"/>
              <a:cs typeface="+mn-cs"/>
            </a:endParaRPr>
          </a:p>
        </p:txBody>
      </p:sp>
      <p:pic>
        <p:nvPicPr>
          <p:cNvPr id="25" name="Kresba">
            <a:extLst>
              <a:ext uri="{FF2B5EF4-FFF2-40B4-BE49-F238E27FC236}">
                <a16:creationId xmlns:a16="http://schemas.microsoft.com/office/drawing/2014/main" id="{D55D6868-8EF7-49F2-92DE-373A97BA93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2826">
            <a:off x="6247812" y="800305"/>
            <a:ext cx="5189096" cy="28570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Ornament">
            <a:extLst>
              <a:ext uri="{FF2B5EF4-FFF2-40B4-BE49-F238E27FC236}">
                <a16:creationId xmlns:a16="http://schemas.microsoft.com/office/drawing/2014/main" id="{4C86380A-305C-4C6F-939E-3EAF6FEAA7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04512" y="3893398"/>
            <a:ext cx="3369340" cy="199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843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6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Číslo">
            <a:extLst>
              <a:ext uri="{FF2B5EF4-FFF2-40B4-BE49-F238E27FC236}">
                <a16:creationId xmlns:a16="http://schemas.microsoft.com/office/drawing/2014/main" id="{05FEC7C5-A8D1-465B-9930-652A145F8F88}"/>
              </a:ext>
            </a:extLst>
          </p:cNvPr>
          <p:cNvSpPr/>
          <p:nvPr/>
        </p:nvSpPr>
        <p:spPr>
          <a:xfrm rot="21136632">
            <a:off x="641887" y="653413"/>
            <a:ext cx="1876541" cy="998859"/>
          </a:xfrm>
          <a:prstGeom prst="ellipse">
            <a:avLst/>
          </a:prstGeom>
          <a:solidFill>
            <a:schemeClr val="accent4">
              <a:lumMod val="75000"/>
              <a:alpha val="60000"/>
            </a:schemeClr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6000" b="0" i="0" u="none" strike="noStrike" kern="1200" cap="none" spc="0" normalizeH="0" baseline="0" noProof="0">
                <a:ln>
                  <a:solidFill>
                    <a:prstClr val="black"/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  <a:uLnTx/>
                <a:uFillTx/>
                <a:latin typeface="BalloPEEExtBol" pitchFamily="2" charset="0"/>
                <a:ea typeface="+mn-ea"/>
                <a:cs typeface="+mn-cs"/>
              </a:rPr>
              <a:t>03</a:t>
            </a:r>
          </a:p>
        </p:txBody>
      </p:sp>
      <p:pic>
        <p:nvPicPr>
          <p:cNvPr id="17" name="Kresba">
            <a:extLst>
              <a:ext uri="{FF2B5EF4-FFF2-40B4-BE49-F238E27FC236}">
                <a16:creationId xmlns:a16="http://schemas.microsoft.com/office/drawing/2014/main" id="{254F0F9F-E65F-41B4-BC52-BAE99E4781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2826">
            <a:off x="6247812" y="800305"/>
            <a:ext cx="5189096" cy="28570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Popis SVK">
            <a:extLst>
              <a:ext uri="{FF2B5EF4-FFF2-40B4-BE49-F238E27FC236}">
                <a16:creationId xmlns:a16="http://schemas.microsoft.com/office/drawing/2014/main" id="{395D5932-7E18-4EE8-881C-FBD3168E43AD}"/>
              </a:ext>
            </a:extLst>
          </p:cNvPr>
          <p:cNvSpPr txBox="1"/>
          <p:nvPr/>
        </p:nvSpPr>
        <p:spPr>
          <a:xfrm>
            <a:off x="468000" y="1764000"/>
            <a:ext cx="5400000" cy="483209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lvl="0" algn="justLow">
              <a:defRPr/>
            </a:pPr>
            <a:r>
              <a:rPr kumimoji="0" lang="sk-SK" altLang="sk-SK" sz="4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abia CE" pitchFamily="2" charset="0"/>
                <a:ea typeface="+mn-ea"/>
                <a:cs typeface="+mn-cs"/>
              </a:rPr>
              <a:t>  </a:t>
            </a:r>
            <a:r>
              <a:rPr lang="de-DE" altLang="sk-SK" sz="4400">
                <a:ln>
                  <a:solidFill>
                    <a:prstClr val="white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abia CE" pitchFamily="2" charset="0"/>
              </a:rPr>
              <a:t>D</a:t>
            </a:r>
            <a:r>
              <a:rPr lang="de-DE" altLang="sk-SK" sz="1400">
                <a:solidFill>
                  <a:prstClr val="white"/>
                </a:solidFill>
                <a:effectLst>
                  <a:outerShdw dist="38100" dir="2700000" algn="tl" rotWithShape="0">
                    <a:prstClr val="black">
                      <a:alpha val="65000"/>
                    </a:prstClr>
                  </a:outerShdw>
                </a:effectLst>
                <a:latin typeface="Brooklyn CE" pitchFamily="2" charset="0"/>
              </a:rPr>
              <a:t>as Schloss Bojnice liegt westlich der Stadt gleichen </a:t>
            </a:r>
            <a:r>
              <a:rPr lang="de-DE" altLang="sk-SK" sz="140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rooklyn CE" pitchFamily="2" charset="0"/>
              </a:rPr>
              <a:t>Namens. Errichtet auf einem Travertin-Felsen gliedert es sich in den inneren und äusseren Gebäudekomplex mit drei Innenhöfen.</a:t>
            </a:r>
          </a:p>
          <a:p>
            <a:pPr lvl="0" algn="justLow">
              <a:defRPr/>
            </a:pPr>
            <a:r>
              <a:rPr lang="sk-SK" altLang="sk-SK" sz="140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rooklyn CE" pitchFamily="2" charset="0"/>
              </a:rPr>
              <a:t>     </a:t>
            </a:r>
            <a:r>
              <a:rPr lang="de-DE" altLang="sk-SK" sz="140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rooklyn CE" pitchFamily="2" charset="0"/>
              </a:rPr>
              <a:t>Die erste schriftliche Erwähnung stammt aus dem Jahr 1113.  Nach den verschiedensten Eigentümern gelangt das Schloss 1644 in den Besitz der Familie P</a:t>
            </a:r>
            <a:r>
              <a:rPr lang="sk-SK" altLang="sk-SK" sz="140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rooklyn CE" pitchFamily="2" charset="0"/>
              </a:rPr>
              <a:t>á</a:t>
            </a:r>
            <a:r>
              <a:rPr lang="de-DE" altLang="sk-SK" sz="140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rooklyn CE" pitchFamily="2" charset="0"/>
              </a:rPr>
              <a:t>lffy.  Der bis dahin vorherrschende Renaissance-Baustil wurde zu einem späteren Zeitpunkt romantisiert, das heisst barocke und neugotische Formen wurden übernommen.</a:t>
            </a:r>
          </a:p>
          <a:p>
            <a:pPr lvl="0" algn="justLow">
              <a:defRPr/>
            </a:pPr>
            <a:r>
              <a:rPr lang="sk-SK" altLang="sk-SK" sz="140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rooklyn CE" pitchFamily="2" charset="0"/>
              </a:rPr>
              <a:t>     </a:t>
            </a:r>
            <a:r>
              <a:rPr lang="de-DE" altLang="sk-SK" sz="140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rooklyn CE" pitchFamily="2" charset="0"/>
              </a:rPr>
              <a:t>Der jetzige Eindruck spiegelt einen romantischen Charakter mit Elementen aus Gotik und Renaissance wieder.  Der weitläufige Park des Schlosses zeigt seltene exotische Baumarten.</a:t>
            </a:r>
          </a:p>
          <a:p>
            <a:pPr lvl="0" algn="justLow">
              <a:defRPr/>
            </a:pPr>
            <a:r>
              <a:rPr lang="sk-SK" altLang="sk-SK" sz="140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rooklyn CE" pitchFamily="2" charset="0"/>
              </a:rPr>
              <a:t>     </a:t>
            </a:r>
            <a:r>
              <a:rPr lang="de-DE" altLang="sk-SK" sz="140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rooklyn CE" pitchFamily="2" charset="0"/>
              </a:rPr>
              <a:t>1950 entstanden durch ein Feuer grosse Schäden. Der Wiederaufbau wurde durch staatliche Fördermittel gewährleistet. 1970 wurde das Schloss zum nationalen Kulturdenkmal erklärt.</a:t>
            </a:r>
          </a:p>
          <a:p>
            <a:pPr lvl="0" algn="justLow">
              <a:defRPr/>
            </a:pPr>
            <a:r>
              <a:rPr lang="pl-PL" altLang="sk-SK" sz="800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altLang="sk-SK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                                                  </a:t>
            </a:r>
            <a:r>
              <a:rPr kumimoji="0" lang="sk-SK" altLang="sk-SK" sz="1800" b="0" i="0" u="none" strike="noStrike" kern="1200" cap="none" spc="0" normalizeH="0" baseline="0" noProof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Wikipedia</a:t>
            </a:r>
          </a:p>
        </p:txBody>
      </p:sp>
      <p:pic>
        <p:nvPicPr>
          <p:cNvPr id="8" name="NEM">
            <a:hlinkClick r:id="rId3" action="ppaction://hlinksldjump"/>
            <a:extLst>
              <a:ext uri="{FF2B5EF4-FFF2-40B4-BE49-F238E27FC236}">
                <a16:creationId xmlns:a16="http://schemas.microsoft.com/office/drawing/2014/main" id="{65FBDD35-50AD-4DAE-B7E4-37E5AC84433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0000" y="6120000"/>
            <a:ext cx="539998" cy="359998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4131833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9200"/>
                            </p:stCondLst>
                            <p:childTnLst>
                              <p:par>
                                <p:cTn id="1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3200"/>
                            </p:stCondLst>
                            <p:childTnLst>
                              <p:par>
                                <p:cTn id="1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1350"/>
                            </p:stCondLst>
                            <p:childTnLst>
                              <p:par>
                                <p:cTn id="2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272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955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mph" presetSubtype="0" repeatCount="50000" accel="40000" decel="40000" autoRev="1" fill="remove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573442"/>
      </p:ext>
    </p:extLst>
  </p:cSld>
  <p:clrMapOvr>
    <a:masterClrMapping/>
  </p:clrMapOvr>
  <p:transition spd="slow" advClick="0" advTm="7000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C3D90421-47B7-4A92-852C-00D809D00E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04386924-B566-4A32-BB51-490C521F03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404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96A36870-1398-46B5-A722-46D6AB03BD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DFF10A5F-8ED4-4008-9166-3324C62616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257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8F3199F5-3F65-4D4B-9DE4-49A73432F7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39A4ABA1-A053-4AD5-8030-01D4E02EA1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17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34EDBF64-9E75-4CC0-9A70-A2410FA192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40AE2B86-A301-4738-8CC1-EA9F4409AB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738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404FFC45-5D8A-4BBB-8AF1-4AABC17A48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7FCB3F96-DFC0-490D-8EAE-CF21ED82B5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226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000DEEF5-EB5D-4235-8FEE-94097B85C0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B61580E6-8F5C-4D1C-B54F-19EB9B62C3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35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9FB929A4-CD12-4829-BC8A-1AC929CBF1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FA70F569-4399-49E4-A86C-B648B62D46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05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6E678CBD-7866-4E81-86D4-425334F618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287E821C-01E4-4414-893A-5449CC4069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933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124D7CF1-19B0-47A2-9324-3034DBC112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831E130C-CE27-4B1A-8EAA-DC68F8E80C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594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3D862717-BE65-4FE4-A02A-FD149A1239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8ED77393-6D88-4CF1-8F55-22A16461E4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625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4EC20887-6B22-434B-8346-387091AA94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1C435485-B8AF-4029-BCF7-29D79F0D2E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357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610E5483-CD23-42B5-B144-D8A0772A57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2431F997-E6DA-4E53-83F0-B72D7C6E13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440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70DF9AEF-382F-4B7A-A52B-C5E6E57C1D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8B74B451-9901-4E5C-ADC3-7EEDE5F676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6963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52966525-0169-4D40-9760-AD331116BE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5EF8DAA6-55AF-48DF-B0BE-9123D90012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341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27B43B30-D882-4AEC-8E17-19BB07C41F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512E505F-E6CF-45C6-969B-FDD2A4698B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360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8CD5912A-F39B-48BE-BA3C-AFA1C231CC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5529CC02-1E99-4DCA-A165-D535FCC74D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090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7B805DF8-CF1F-43B1-9C7F-F0E95C5996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CC29678C-A3E3-419A-962F-434A10C64C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096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8A65F82E-E105-48C4-A9AA-957D9A56C7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0A67B91C-0251-4379-A46C-9CAC72F93E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21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4D7231C9-6B92-44BA-BA08-985DBE9688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A12DEE6F-320F-45DD-9187-E25AB45058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621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7AE0C9A1-4FBB-4ECE-A715-16AC144138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04AAAF7C-E667-4BFD-A141-2B0229A27C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906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B26B3F69-E7C0-4F71-9537-5378B6741D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7C7FABD5-ED46-42D7-8CD0-4F339FF011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681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B860CD72-B77C-4459-A6E3-90F38F6AF2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A97EAAC2-B4C2-492F-B50B-2AE92432EA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221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F2F0BCA1-FF71-42D1-B5E8-A42C6E7A1D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8DC442A9-0F74-41A0-BBE6-DEB3699900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639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  <p:pic>
        <p:nvPicPr>
          <p:cNvPr id="9" name="Foto 2">
            <a:extLst>
              <a:ext uri="{FF2B5EF4-FFF2-40B4-BE49-F238E27FC236}">
                <a16:creationId xmlns:a16="http://schemas.microsoft.com/office/drawing/2014/main" id="{1E34A8EA-6259-46D5-B4FA-4D6EC90D7669}"/>
              </a:ext>
            </a:extLst>
          </p:cNvPr>
          <p:cNvPicPr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2000" y="432000"/>
            <a:ext cx="4104000" cy="554400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DAD1A5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">
            <a:extLst>
              <a:ext uri="{FF2B5EF4-FFF2-40B4-BE49-F238E27FC236}">
                <a16:creationId xmlns:a16="http://schemas.microsoft.com/office/drawing/2014/main" id="{36E67315-3F3F-48B6-B8A3-1F5E032C5629}"/>
              </a:ext>
            </a:extLst>
          </p:cNvPr>
          <p:cNvPicPr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455" y="871200"/>
            <a:ext cx="4104000" cy="554400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DAD1A5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17814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818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27973B71-EEFD-4E03-8F59-8491E54D03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7288F039-4239-4124-8884-F35800C409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774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905B1CD3-BAF5-45DF-A65E-ED679E6086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BA80349C-1380-4011-BFE0-DE048D817B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771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D82B3A73-490A-49F1-BDD6-8E30FE40EE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C0548C3F-FB4E-44E1-81E3-10854C5C12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471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267C9DD5-48EA-4C40-B384-3837F22AB0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13299D85-62C8-4E63-8417-A79C5A4E7B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788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8A60F2AB-C62F-4D9D-A33E-9558F87405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93F81F9C-B8BC-45D0-BE87-EEE7A6CC1E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999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BB931FAF-3141-462B-82A7-A790A952C4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E8C94EBA-C274-4881-AC87-DC04DCA42F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003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7000">
        <p:fade/>
      </p:transition>
    </mc:Choice>
    <mc:Fallback xmlns="">
      <p:transition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E1DE2A90-82FF-4DB3-A191-621E098921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Foto 1a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Foto 1b">
            <a:extLst>
              <a:ext uri="{FF2B5EF4-FFF2-40B4-BE49-F238E27FC236}">
                <a16:creationId xmlns:a16="http://schemas.microsoft.com/office/drawing/2014/main" id="{5FDF4A65-0CF3-46F5-A36F-6161710FCC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00" y="662400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8"/>
            <a:ext cx="3369340" cy="1844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129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rnament">
            <a:extLst>
              <a:ext uri="{FF2B5EF4-FFF2-40B4-BE49-F238E27FC236}">
                <a16:creationId xmlns:a16="http://schemas.microsoft.com/office/drawing/2014/main" id="{8B6EDFB5-879F-4B73-A05B-69ECF1C230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30424" y="1216239"/>
            <a:ext cx="3369340" cy="1844315"/>
          </a:xfrm>
          <a:prstGeom prst="rect">
            <a:avLst/>
          </a:prstGeom>
        </p:spPr>
      </p:pic>
      <p:pic>
        <p:nvPicPr>
          <p:cNvPr id="6" name="SVK">
            <a:hlinkClick r:id="rId3" action="ppaction://hlinksldjump"/>
            <a:extLst>
              <a:ext uri="{FF2B5EF4-FFF2-40B4-BE49-F238E27FC236}">
                <a16:creationId xmlns:a16="http://schemas.microsoft.com/office/drawing/2014/main" id="{44DB3A24-4370-40CA-A630-F1BF8B4412B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9718" y="482731"/>
            <a:ext cx="540000" cy="360000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ANG">
            <a:hlinkClick r:id="rId5" action="ppaction://hlinksldjump"/>
            <a:extLst>
              <a:ext uri="{FF2B5EF4-FFF2-40B4-BE49-F238E27FC236}">
                <a16:creationId xmlns:a16="http://schemas.microsoft.com/office/drawing/2014/main" id="{0E2C9752-D846-48F9-88F1-485A611296F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9718" y="922029"/>
            <a:ext cx="540000" cy="360000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ŠPA">
            <a:hlinkClick r:id="rId7" action="ppaction://hlinksldjump"/>
            <a:extLst>
              <a:ext uri="{FF2B5EF4-FFF2-40B4-BE49-F238E27FC236}">
                <a16:creationId xmlns:a16="http://schemas.microsoft.com/office/drawing/2014/main" id="{E3314ADA-A18E-4C37-8A2A-0771B5C79F5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9718" y="1371350"/>
            <a:ext cx="540000" cy="359999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FRA">
            <a:hlinkClick r:id="rId9" action="ppaction://hlinksldjump"/>
            <a:extLst>
              <a:ext uri="{FF2B5EF4-FFF2-40B4-BE49-F238E27FC236}">
                <a16:creationId xmlns:a16="http://schemas.microsoft.com/office/drawing/2014/main" id="{7DF1E736-B5B4-4CC8-AA73-949B2701A0C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9718" y="1806228"/>
            <a:ext cx="539998" cy="359999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NEM">
            <a:hlinkClick r:id="rId11" action="ppaction://hlinksldjump"/>
            <a:extLst>
              <a:ext uri="{FF2B5EF4-FFF2-40B4-BE49-F238E27FC236}">
                <a16:creationId xmlns:a16="http://schemas.microsoft.com/office/drawing/2014/main" id="{06B96957-C487-4ACE-8C42-DCD21227EA33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4574" y="2241106"/>
            <a:ext cx="539998" cy="359998"/>
          </a:xfrm>
          <a:prstGeom prst="ellipse">
            <a:avLst/>
          </a:prstGeom>
          <a:ln w="12700" cap="rnd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" name="Foto">
            <a:extLst>
              <a:ext uri="{FF2B5EF4-FFF2-40B4-BE49-F238E27FC236}">
                <a16:creationId xmlns:a16="http://schemas.microsoft.com/office/drawing/2014/main" id="{0C9FF6EA-D498-4B12-977B-6B25A234243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379" y="662731"/>
            <a:ext cx="8258475" cy="5507371"/>
          </a:xfrm>
          <a:prstGeom prst="rect">
            <a:avLst/>
          </a:prstGeom>
          <a:solidFill>
            <a:srgbClr val="FFFFFF">
              <a:shade val="85000"/>
            </a:srgbClr>
          </a:solidFill>
          <a:ln w="63500" cap="sq" cmpd="thickThin">
            <a:solidFill>
              <a:srgbClr val="D7CEA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Erb">
            <a:extLst>
              <a:ext uri="{FF2B5EF4-FFF2-40B4-BE49-F238E27FC236}">
                <a16:creationId xmlns:a16="http://schemas.microsoft.com/office/drawing/2014/main" id="{06FF9018-CAA2-4402-80ED-146A05E177C0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3845" y="5176882"/>
            <a:ext cx="1125873" cy="1351048"/>
          </a:xfrm>
          <a:prstGeom prst="rect">
            <a:avLst/>
          </a:prstGeom>
          <a:effectLst>
            <a:outerShdw blurRad="63500" dist="63500" dir="2700000" algn="tl" rotWithShape="0">
              <a:prstClr val="black">
                <a:alpha val="45000"/>
              </a:prstClr>
            </a:outerShdw>
          </a:effectLst>
          <a:scene3d>
            <a:camera prst="orthographicFront"/>
            <a:lightRig rig="threePt" dir="t"/>
          </a:scene3d>
          <a:sp3d prstMaterial="flat">
            <a:bevelT/>
          </a:sp3d>
        </p:spPr>
      </p:pic>
    </p:spTree>
    <p:extLst>
      <p:ext uri="{BB962C8B-B14F-4D97-AF65-F5344CB8AC3E}">
        <p14:creationId xmlns:p14="http://schemas.microsoft.com/office/powerpoint/2010/main" val="122008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500"/>
                            </p:stCondLst>
                            <p:childTnLst>
                              <p:par>
                                <p:cTn id="35" presetID="6" presetClass="emph" presetSubtype="0" repeatCount="50000" accel="40000" decel="40000" autoRev="1" fill="remove" nodeType="after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6" presetClass="emph" presetSubtype="0" repeatCount="50000" accel="40000" decel="40000" autoRev="1" fill="remove" nodeType="withEffect">
                                  <p:stCondLst>
                                    <p:cond delay="750"/>
                                  </p:stCondLst>
                                  <p:childTnLst>
                                    <p:animScale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6" presetClass="emph" presetSubtype="0" repeatCount="50000" accel="40000" decel="40000" autoRev="1" fill="remove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6" presetClass="emph" presetSubtype="0" repeatCount="50000" accel="40000" decel="40000" autoRev="1" fill="remove" nodeType="withEffect">
                                  <p:stCondLst>
                                    <p:cond delay="125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6" presetClass="emph" presetSubtype="0" repeatCount="50000" accel="40000" decel="40000" autoRev="1" fill="remove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Komercia">
            <a:extLst>
              <a:ext uri="{FF2B5EF4-FFF2-40B4-BE49-F238E27FC236}">
                <a16:creationId xmlns:a16="http://schemas.microsoft.com/office/drawing/2014/main" id="{46E475F5-1CDE-4946-966D-1E3D572B7012}"/>
              </a:ext>
            </a:extLst>
          </p:cNvPr>
          <p:cNvSpPr txBox="1"/>
          <p:nvPr/>
        </p:nvSpPr>
        <p:spPr>
          <a:xfrm>
            <a:off x="569166" y="550506"/>
            <a:ext cx="2736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600">
                <a:latin typeface="Brooklyn CE" pitchFamily="2" charset="0"/>
              </a:rPr>
              <a:t>Nekomerčná</a:t>
            </a:r>
            <a:r>
              <a:rPr lang="sk-SK" i="1">
                <a:solidFill>
                  <a:srgbClr val="614004"/>
                </a:solidFill>
              </a:rPr>
              <a:t> prezentácia!</a:t>
            </a:r>
            <a:endParaRPr lang="sk-SK">
              <a:solidFill>
                <a:srgbClr val="614004"/>
              </a:solidFill>
            </a:endParaRPr>
          </a:p>
        </p:txBody>
      </p:sp>
      <p:pic>
        <p:nvPicPr>
          <p:cNvPr id="7" name="SVK">
            <a:extLst>
              <a:ext uri="{FF2B5EF4-FFF2-40B4-BE49-F238E27FC236}">
                <a16:creationId xmlns:a16="http://schemas.microsoft.com/office/drawing/2014/main" id="{BB2A71DD-794C-494F-8FC4-CAFEFAD03AD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7213" y="1046030"/>
            <a:ext cx="540000" cy="360000"/>
          </a:xfrm>
          <a:prstGeom prst="ellipse">
            <a:avLst/>
          </a:prstGeom>
          <a:ln w="12700" cap="rnd">
            <a:solidFill>
              <a:schemeClr val="bg1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Názov">
            <a:extLst>
              <a:ext uri="{FF2B5EF4-FFF2-40B4-BE49-F238E27FC236}">
                <a16:creationId xmlns:a16="http://schemas.microsoft.com/office/drawing/2014/main" id="{773CA4EE-ADCF-471C-953A-0528B7DB4BDB}"/>
              </a:ext>
            </a:extLst>
          </p:cNvPr>
          <p:cNvSpPr txBox="1"/>
          <p:nvPr/>
        </p:nvSpPr>
        <p:spPr>
          <a:xfrm>
            <a:off x="8146528" y="3533211"/>
            <a:ext cx="17684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k-SK" sz="1600">
                <a:solidFill>
                  <a:srgbClr val="663300"/>
                </a:solidFill>
                <a:latin typeface="Brooklyn CE" pitchFamily="2" charset="0"/>
              </a:rPr>
              <a:t>Bojnický</a:t>
            </a:r>
            <a:r>
              <a:rPr lang="sk-SK">
                <a:ln w="3175">
                  <a:noFill/>
                </a:ln>
                <a:solidFill>
                  <a:srgbClr val="663300"/>
                </a:solidFill>
                <a:latin typeface="Castanet" pitchFamily="2" charset="0"/>
              </a:rPr>
              <a:t> </a:t>
            </a:r>
            <a:r>
              <a:rPr lang="sk-SK" sz="1600">
                <a:solidFill>
                  <a:srgbClr val="663300"/>
                </a:solidFill>
                <a:latin typeface="Brooklyn CE" pitchFamily="2" charset="0"/>
              </a:rPr>
              <a:t>zámok</a:t>
            </a:r>
          </a:p>
        </p:txBody>
      </p:sp>
      <p:sp>
        <p:nvSpPr>
          <p:cNvPr id="10" name="Informácie">
            <a:extLst>
              <a:ext uri="{FF2B5EF4-FFF2-40B4-BE49-F238E27FC236}">
                <a16:creationId xmlns:a16="http://schemas.microsoft.com/office/drawing/2014/main" id="{600AA7A5-64C8-43E3-9B5E-68EBC9DD6FFB}"/>
              </a:ext>
            </a:extLst>
          </p:cNvPr>
          <p:cNvSpPr txBox="1"/>
          <p:nvPr/>
        </p:nvSpPr>
        <p:spPr>
          <a:xfrm>
            <a:off x="569166" y="3868060"/>
            <a:ext cx="56916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>
                <a:latin typeface="Brooklyn CE" pitchFamily="2" charset="0"/>
              </a:rPr>
              <a:t>Hudba :		Alirio Diaz</a:t>
            </a:r>
          </a:p>
          <a:p>
            <a:r>
              <a:rPr lang="sk-SK">
                <a:latin typeface="Brooklyn CE" pitchFamily="2" charset="0"/>
              </a:rPr>
              <a:t>Fotografie : 	súkromné</a:t>
            </a:r>
          </a:p>
          <a:p>
            <a:r>
              <a:rPr lang="sk-SK">
                <a:latin typeface="Brooklyn CE" pitchFamily="2" charset="0"/>
              </a:rPr>
              <a:t>E-mail :		pista2011@gmail.com        </a:t>
            </a:r>
          </a:p>
          <a:p>
            <a:r>
              <a:rPr lang="sk-SK">
                <a:latin typeface="Brooklyn CE" pitchFamily="2" charset="0"/>
              </a:rPr>
              <a:t>Zostavil :	Steve</a:t>
            </a:r>
          </a:p>
          <a:p>
            <a:r>
              <a:rPr lang="sk-SK">
                <a:latin typeface="Brooklyn CE" pitchFamily="2" charset="0"/>
              </a:rPr>
              <a:t>Rok :		2017</a:t>
            </a:r>
          </a:p>
        </p:txBody>
      </p:sp>
      <p:sp>
        <p:nvSpPr>
          <p:cNvPr id="11" name="Rozlúčenie">
            <a:extLst>
              <a:ext uri="{FF2B5EF4-FFF2-40B4-BE49-F238E27FC236}">
                <a16:creationId xmlns:a16="http://schemas.microsoft.com/office/drawing/2014/main" id="{4969ED5D-BAEC-4270-A027-88F3A6216048}"/>
              </a:ext>
            </a:extLst>
          </p:cNvPr>
          <p:cNvSpPr txBox="1"/>
          <p:nvPr/>
        </p:nvSpPr>
        <p:spPr>
          <a:xfrm>
            <a:off x="1021343" y="5778254"/>
            <a:ext cx="8159620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sk-SK" sz="3200">
                <a:ln w="1270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Castanet" pitchFamily="2" charset="0"/>
              </a:rPr>
              <a:t>Vďaka za pozornosť a do skorého videnia</a:t>
            </a:r>
            <a:r>
              <a:rPr lang="en-US" sz="3200">
                <a:ln w="1270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Castanet" pitchFamily="2" charset="0"/>
              </a:rPr>
              <a:t>...</a:t>
            </a:r>
            <a:endParaRPr lang="sk-SK" sz="3200">
              <a:ln w="12700">
                <a:solidFill>
                  <a:schemeClr val="tx1"/>
                </a:solidFill>
              </a:ln>
              <a:solidFill>
                <a:schemeClr val="bg1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</a:effectLst>
              <a:latin typeface="Castanet" pitchFamily="2" charset="0"/>
            </a:endParaRPr>
          </a:p>
        </p:txBody>
      </p:sp>
      <p:pic>
        <p:nvPicPr>
          <p:cNvPr id="12" name="Kresba">
            <a:extLst>
              <a:ext uri="{FF2B5EF4-FFF2-40B4-BE49-F238E27FC236}">
                <a16:creationId xmlns:a16="http://schemas.microsoft.com/office/drawing/2014/main" id="{D6C25F1B-CC30-4D87-A220-0D2031F945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6197" y="550506"/>
            <a:ext cx="5189096" cy="285702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Ďalej">
            <a:extLst>
              <a:ext uri="{FF2B5EF4-FFF2-40B4-BE49-F238E27FC236}">
                <a16:creationId xmlns:a16="http://schemas.microsoft.com/office/drawing/2014/main" id="{080D6B6E-38AC-4CC5-93B2-116FE23DE03B}"/>
              </a:ext>
            </a:extLst>
          </p:cNvPr>
          <p:cNvSpPr/>
          <p:nvPr/>
        </p:nvSpPr>
        <p:spPr>
          <a:xfrm>
            <a:off x="10681398" y="6202811"/>
            <a:ext cx="1088306" cy="360099"/>
          </a:xfrm>
          <a:prstGeom prst="rect">
            <a:avLst/>
          </a:prstGeom>
          <a:noFill/>
        </p:spPr>
        <p:txBody>
          <a:bodyPr wrap="square" lIns="82296" tIns="41148" rIns="82296" bIns="4114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lang="sk-SK"/>
            </a:defPPr>
            <a:lvl1pPr marL="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14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5740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688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8803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2918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1800" b="1" spc="45">
                <a:ln w="3175">
                  <a:noFill/>
                </a:ln>
                <a:solidFill>
                  <a:srgbClr val="663300"/>
                </a:solidFill>
                <a:latin typeface="Cooper Std Black" pitchFamily="18" charset="0"/>
              </a:rPr>
              <a:t>ZÁVER</a:t>
            </a:r>
          </a:p>
        </p:txBody>
      </p:sp>
      <p:sp>
        <p:nvSpPr>
          <p:cNvPr id="14" name="Pokračovanie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0D1310BF-40FD-48B3-BD08-685FBE9EFFC6}"/>
              </a:ext>
            </a:extLst>
          </p:cNvPr>
          <p:cNvSpPr/>
          <p:nvPr/>
        </p:nvSpPr>
        <p:spPr>
          <a:xfrm>
            <a:off x="10681398" y="6013048"/>
            <a:ext cx="1088306" cy="51796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5" name="Koniec" hidden="1">
            <a:extLst>
              <a:ext uri="{FF2B5EF4-FFF2-40B4-BE49-F238E27FC236}">
                <a16:creationId xmlns:a16="http://schemas.microsoft.com/office/drawing/2014/main" id="{0DFF215D-4ED2-4AF6-B5B8-92D6DDE53820}"/>
              </a:ext>
            </a:extLst>
          </p:cNvPr>
          <p:cNvSpPr/>
          <p:nvPr/>
        </p:nvSpPr>
        <p:spPr>
          <a:xfrm>
            <a:off x="10460334" y="6202811"/>
            <a:ext cx="1266507" cy="360099"/>
          </a:xfrm>
          <a:prstGeom prst="rect">
            <a:avLst/>
          </a:prstGeom>
          <a:noFill/>
        </p:spPr>
        <p:txBody>
          <a:bodyPr wrap="square" lIns="82296" tIns="41148" rIns="82296" bIns="4114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lang="sk-SK"/>
            </a:defPPr>
            <a:lvl1pPr marL="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14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5740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688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8803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2918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1800" b="1" spc="45">
                <a:ln w="3175">
                  <a:noFill/>
                </a:ln>
                <a:solidFill>
                  <a:srgbClr val="663300"/>
                </a:solidFill>
                <a:latin typeface="Cooper Std Black" pitchFamily="18" charset="0"/>
              </a:rPr>
              <a:t>KONIEC</a:t>
            </a:r>
          </a:p>
        </p:txBody>
      </p:sp>
      <p:sp>
        <p:nvSpPr>
          <p:cNvPr id="16" name="Ukončenie" hidden="1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F0A1298A-99B0-43F4-877B-C655ADCCD5A3}"/>
              </a:ext>
            </a:extLst>
          </p:cNvPr>
          <p:cNvSpPr/>
          <p:nvPr/>
        </p:nvSpPr>
        <p:spPr>
          <a:xfrm>
            <a:off x="10460335" y="5943600"/>
            <a:ext cx="1266506" cy="55775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52181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>
        <p:fade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5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500"/>
                            </p:stCondLst>
                            <p:childTnLst>
                              <p:par>
                                <p:cTn id="30" presetID="42" presetClass="entr" presetSubtype="0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500"/>
                            </p:stCondLst>
                            <p:childTnLst>
                              <p:par>
                                <p:cTn id="36" presetID="34" presetClass="emph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6.25E-7 4.81481E-6 L 0.00521 -0.01621 " pathEditMode="relative" rAng="0" ptsTypes="AA">
                                      <p:cBhvr>
                                        <p:cTn id="37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" y="-810"/>
                                    </p:animMotion>
                                    <p:animRot by="1500000">
                                      <p:cBhvr>
                                        <p:cTn id="3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9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0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1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35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500"/>
                            </p:stCondLst>
                            <p:childTnLst>
                              <p:par>
                                <p:cTn id="49" presetID="34" presetClass="emph" presetSubtype="0" repeatCount="50000" fill="remove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70833E-6 2.59259E-6 L -0.00052 -0.02176 " pathEditMode="relative" rAng="0" ptsTypes="AA">
                                      <p:cBhvr>
                                        <p:cTn id="50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1088"/>
                                    </p:animMotion>
                                    <p:animRot by="1500000">
                                      <p:cBhvr>
                                        <p:cTn id="5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2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3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4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655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67500"/>
                            </p:stCondLst>
                            <p:childTnLst>
                              <p:par>
                                <p:cTn id="62" presetID="34" presetClass="emph" presetSubtype="0" repeatCount="50000" fill="remove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66667E-6 2.59259E-6 L -0.00013 -0.02176 " pathEditMode="relative" rAng="0" ptsTypes="AA">
                                      <p:cBhvr>
                                        <p:cTn id="63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" y="-1088"/>
                                    </p:animMotion>
                                    <p:animRot by="1500000">
                                      <p:cBhvr>
                                        <p:cTn id="6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5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6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67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1" grpId="0"/>
      <p:bldP spid="11" grpId="1"/>
      <p:bldP spid="13" grpId="0"/>
      <p:bldP spid="13" grpId="1"/>
      <p:bldP spid="15" grpId="0"/>
      <p:bldP spid="15" grpId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Komercia">
            <a:extLst>
              <a:ext uri="{FF2B5EF4-FFF2-40B4-BE49-F238E27FC236}">
                <a16:creationId xmlns:a16="http://schemas.microsoft.com/office/drawing/2014/main" id="{46E475F5-1CDE-4946-966D-1E3D572B7012}"/>
              </a:ext>
            </a:extLst>
          </p:cNvPr>
          <p:cNvSpPr txBox="1"/>
          <p:nvPr/>
        </p:nvSpPr>
        <p:spPr>
          <a:xfrm>
            <a:off x="569166" y="550506"/>
            <a:ext cx="31185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600">
                <a:latin typeface="Brooklyn CE" pitchFamily="2" charset="0"/>
              </a:rPr>
              <a:t>Non-commercial presentation!</a:t>
            </a:r>
          </a:p>
        </p:txBody>
      </p:sp>
      <p:pic>
        <p:nvPicPr>
          <p:cNvPr id="17" name="ANG">
            <a:extLst>
              <a:ext uri="{FF2B5EF4-FFF2-40B4-BE49-F238E27FC236}">
                <a16:creationId xmlns:a16="http://schemas.microsoft.com/office/drawing/2014/main" id="{76003572-C4BA-4FB5-889B-BA31F8F7324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8455" y="1035981"/>
            <a:ext cx="540000" cy="360000"/>
          </a:xfrm>
          <a:prstGeom prst="ellipse">
            <a:avLst/>
          </a:prstGeom>
          <a:ln w="12700" cap="rnd">
            <a:solidFill>
              <a:schemeClr val="bg1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Názov">
            <a:extLst>
              <a:ext uri="{FF2B5EF4-FFF2-40B4-BE49-F238E27FC236}">
                <a16:creationId xmlns:a16="http://schemas.microsoft.com/office/drawing/2014/main" id="{773CA4EE-ADCF-471C-953A-0528B7DB4BDB}"/>
              </a:ext>
            </a:extLst>
          </p:cNvPr>
          <p:cNvSpPr txBox="1"/>
          <p:nvPr/>
        </p:nvSpPr>
        <p:spPr>
          <a:xfrm>
            <a:off x="8241105" y="3533211"/>
            <a:ext cx="157927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k-SK" sz="1600">
                <a:solidFill>
                  <a:srgbClr val="663300"/>
                </a:solidFill>
                <a:latin typeface="Brooklyn CE" pitchFamily="2" charset="0"/>
              </a:rPr>
              <a:t>Bojnice Castle</a:t>
            </a:r>
          </a:p>
        </p:txBody>
      </p:sp>
      <p:sp>
        <p:nvSpPr>
          <p:cNvPr id="10" name="Informácie">
            <a:extLst>
              <a:ext uri="{FF2B5EF4-FFF2-40B4-BE49-F238E27FC236}">
                <a16:creationId xmlns:a16="http://schemas.microsoft.com/office/drawing/2014/main" id="{600AA7A5-64C8-43E3-9B5E-68EBC9DD6FFB}"/>
              </a:ext>
            </a:extLst>
          </p:cNvPr>
          <p:cNvSpPr txBox="1"/>
          <p:nvPr/>
        </p:nvSpPr>
        <p:spPr>
          <a:xfrm>
            <a:off x="569166" y="3868060"/>
            <a:ext cx="56916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>
                <a:latin typeface="Brooklyn CE" pitchFamily="2" charset="0"/>
              </a:rPr>
              <a:t>Music :		Alirio Diaz</a:t>
            </a:r>
          </a:p>
          <a:p>
            <a:r>
              <a:rPr lang="sk-SK">
                <a:latin typeface="Brooklyn CE" pitchFamily="2" charset="0"/>
              </a:rPr>
              <a:t>Photos : 	private</a:t>
            </a:r>
          </a:p>
          <a:p>
            <a:r>
              <a:rPr lang="sk-SK">
                <a:latin typeface="Brooklyn CE" pitchFamily="2" charset="0"/>
              </a:rPr>
              <a:t>E-mail :		pista2011@gmail.com        </a:t>
            </a:r>
          </a:p>
          <a:p>
            <a:r>
              <a:rPr lang="sk-SK">
                <a:latin typeface="Brooklyn CE" pitchFamily="2" charset="0"/>
              </a:rPr>
              <a:t>Arranged by :	Steve</a:t>
            </a:r>
          </a:p>
          <a:p>
            <a:r>
              <a:rPr lang="sk-SK">
                <a:latin typeface="Brooklyn CE" pitchFamily="2" charset="0"/>
              </a:rPr>
              <a:t>Year :		2017</a:t>
            </a:r>
          </a:p>
        </p:txBody>
      </p:sp>
      <p:sp>
        <p:nvSpPr>
          <p:cNvPr id="11" name="Rozlúčenie">
            <a:extLst>
              <a:ext uri="{FF2B5EF4-FFF2-40B4-BE49-F238E27FC236}">
                <a16:creationId xmlns:a16="http://schemas.microsoft.com/office/drawing/2014/main" id="{4969ED5D-BAEC-4270-A027-88F3A6216048}"/>
              </a:ext>
            </a:extLst>
          </p:cNvPr>
          <p:cNvSpPr txBox="1"/>
          <p:nvPr/>
        </p:nvSpPr>
        <p:spPr>
          <a:xfrm>
            <a:off x="1021343" y="5778254"/>
            <a:ext cx="8159620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200">
                <a:ln w="1270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Castanet" pitchFamily="2" charset="0"/>
              </a:rPr>
              <a:t>Thanks for your attention and see you soon...</a:t>
            </a:r>
          </a:p>
        </p:txBody>
      </p:sp>
      <p:pic>
        <p:nvPicPr>
          <p:cNvPr id="12" name="Kresba">
            <a:extLst>
              <a:ext uri="{FF2B5EF4-FFF2-40B4-BE49-F238E27FC236}">
                <a16:creationId xmlns:a16="http://schemas.microsoft.com/office/drawing/2014/main" id="{D6C25F1B-CC30-4D87-A220-0D2031F945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6197" y="550506"/>
            <a:ext cx="5189096" cy="285702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Ďalej">
            <a:extLst>
              <a:ext uri="{FF2B5EF4-FFF2-40B4-BE49-F238E27FC236}">
                <a16:creationId xmlns:a16="http://schemas.microsoft.com/office/drawing/2014/main" id="{080D6B6E-38AC-4CC5-93B2-116FE23DE03B}"/>
              </a:ext>
            </a:extLst>
          </p:cNvPr>
          <p:cNvSpPr/>
          <p:nvPr/>
        </p:nvSpPr>
        <p:spPr>
          <a:xfrm>
            <a:off x="10681398" y="6202811"/>
            <a:ext cx="1088306" cy="360099"/>
          </a:xfrm>
          <a:prstGeom prst="rect">
            <a:avLst/>
          </a:prstGeom>
          <a:noFill/>
        </p:spPr>
        <p:txBody>
          <a:bodyPr wrap="square" lIns="82296" tIns="41148" rIns="82296" bIns="4114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lang="sk-SK"/>
            </a:defPPr>
            <a:lvl1pPr marL="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14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5740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688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8803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2918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1800" b="1" spc="45">
                <a:ln w="3175">
                  <a:noFill/>
                </a:ln>
                <a:solidFill>
                  <a:srgbClr val="663300"/>
                </a:solidFill>
                <a:latin typeface="Cooper Std Black" pitchFamily="18" charset="0"/>
              </a:rPr>
              <a:t>NEXT</a:t>
            </a:r>
          </a:p>
        </p:txBody>
      </p:sp>
      <p:sp>
        <p:nvSpPr>
          <p:cNvPr id="14" name="Pokračovanie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0D1310BF-40FD-48B3-BD08-685FBE9EFFC6}"/>
              </a:ext>
            </a:extLst>
          </p:cNvPr>
          <p:cNvSpPr/>
          <p:nvPr/>
        </p:nvSpPr>
        <p:spPr>
          <a:xfrm>
            <a:off x="10681398" y="6013048"/>
            <a:ext cx="1088306" cy="51796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5" name="Koniec" hidden="1">
            <a:extLst>
              <a:ext uri="{FF2B5EF4-FFF2-40B4-BE49-F238E27FC236}">
                <a16:creationId xmlns:a16="http://schemas.microsoft.com/office/drawing/2014/main" id="{0DFF215D-4ED2-4AF6-B5B8-92D6DDE53820}"/>
              </a:ext>
            </a:extLst>
          </p:cNvPr>
          <p:cNvSpPr/>
          <p:nvPr/>
        </p:nvSpPr>
        <p:spPr>
          <a:xfrm>
            <a:off x="10460334" y="6202811"/>
            <a:ext cx="1266507" cy="360099"/>
          </a:xfrm>
          <a:prstGeom prst="rect">
            <a:avLst/>
          </a:prstGeom>
          <a:noFill/>
        </p:spPr>
        <p:txBody>
          <a:bodyPr wrap="square" lIns="82296" tIns="41148" rIns="82296" bIns="4114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lang="sk-SK"/>
            </a:defPPr>
            <a:lvl1pPr marL="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14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5740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688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8803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2918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1800" b="1" spc="45">
                <a:ln w="3175">
                  <a:noFill/>
                </a:ln>
                <a:solidFill>
                  <a:srgbClr val="663300"/>
                </a:solidFill>
                <a:latin typeface="Cooper Std Black" pitchFamily="18" charset="0"/>
              </a:rPr>
              <a:t>EXIT</a:t>
            </a:r>
          </a:p>
        </p:txBody>
      </p:sp>
      <p:sp>
        <p:nvSpPr>
          <p:cNvPr id="16" name="Ukončenie" hidden="1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F0A1298A-99B0-43F4-877B-C655ADCCD5A3}"/>
              </a:ext>
            </a:extLst>
          </p:cNvPr>
          <p:cNvSpPr/>
          <p:nvPr/>
        </p:nvSpPr>
        <p:spPr>
          <a:xfrm>
            <a:off x="10460335" y="5943600"/>
            <a:ext cx="1266506" cy="55775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86835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>
        <p:fade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5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500"/>
                            </p:stCondLst>
                            <p:childTnLst>
                              <p:par>
                                <p:cTn id="30" presetID="42" presetClass="entr" presetSubtype="0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500"/>
                            </p:stCondLst>
                            <p:childTnLst>
                              <p:par>
                                <p:cTn id="36" presetID="34" presetClass="emph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6.25E-7 4.81481E-6 L 0.00521 -0.01621 " pathEditMode="relative" rAng="0" ptsTypes="AA">
                                      <p:cBhvr>
                                        <p:cTn id="37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" y="-810"/>
                                    </p:animMotion>
                                    <p:animRot by="1500000">
                                      <p:cBhvr>
                                        <p:cTn id="3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9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0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1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37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700"/>
                            </p:stCondLst>
                            <p:childTnLst>
                              <p:par>
                                <p:cTn id="49" presetID="34" presetClass="emph" presetSubtype="0" repeatCount="50000" fill="remove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70833E-6 2.59259E-6 L -0.00052 -0.02176 " pathEditMode="relative" rAng="0" ptsTypes="AA">
                                      <p:cBhvr>
                                        <p:cTn id="50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1088"/>
                                    </p:animMotion>
                                    <p:animRot by="1500000">
                                      <p:cBhvr>
                                        <p:cTn id="5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2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3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4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457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47700"/>
                            </p:stCondLst>
                            <p:childTnLst>
                              <p:par>
                                <p:cTn id="62" presetID="34" presetClass="emph" presetSubtype="0" repeatCount="50000" fill="remove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66667E-6 2.59259E-6 L -0.00013 -0.02176 " pathEditMode="relative" rAng="0" ptsTypes="AA">
                                      <p:cBhvr>
                                        <p:cTn id="63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" y="-1088"/>
                                    </p:animMotion>
                                    <p:animRot by="1500000">
                                      <p:cBhvr>
                                        <p:cTn id="6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5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6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67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1" grpId="0"/>
      <p:bldP spid="11" grpId="1"/>
      <p:bldP spid="13" grpId="0"/>
      <p:bldP spid="13" grpId="1"/>
      <p:bldP spid="15" grpId="0"/>
      <p:bldP spid="15" grpId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Komercia">
            <a:extLst>
              <a:ext uri="{FF2B5EF4-FFF2-40B4-BE49-F238E27FC236}">
                <a16:creationId xmlns:a16="http://schemas.microsoft.com/office/drawing/2014/main" id="{46E475F5-1CDE-4946-966D-1E3D572B7012}"/>
              </a:ext>
            </a:extLst>
          </p:cNvPr>
          <p:cNvSpPr txBox="1"/>
          <p:nvPr/>
        </p:nvSpPr>
        <p:spPr>
          <a:xfrm>
            <a:off x="569166" y="550506"/>
            <a:ext cx="28503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600">
                <a:latin typeface="Brooklyn CE" pitchFamily="2" charset="0"/>
              </a:rPr>
              <a:t>¡Presentación no comercial!</a:t>
            </a:r>
          </a:p>
        </p:txBody>
      </p:sp>
      <p:pic>
        <p:nvPicPr>
          <p:cNvPr id="17" name="ŠPA">
            <a:extLst>
              <a:ext uri="{FF2B5EF4-FFF2-40B4-BE49-F238E27FC236}">
                <a16:creationId xmlns:a16="http://schemas.microsoft.com/office/drawing/2014/main" id="{D3655442-21D5-46FA-B8BA-5D8A9B7F8FE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4320" y="1046030"/>
            <a:ext cx="540000" cy="359999"/>
          </a:xfrm>
          <a:prstGeom prst="ellipse">
            <a:avLst/>
          </a:prstGeom>
          <a:ln w="12700" cap="rnd">
            <a:solidFill>
              <a:schemeClr val="bg1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Názov">
            <a:extLst>
              <a:ext uri="{FF2B5EF4-FFF2-40B4-BE49-F238E27FC236}">
                <a16:creationId xmlns:a16="http://schemas.microsoft.com/office/drawing/2014/main" id="{773CA4EE-ADCF-471C-953A-0528B7DB4BDB}"/>
              </a:ext>
            </a:extLst>
          </p:cNvPr>
          <p:cNvSpPr txBox="1"/>
          <p:nvPr/>
        </p:nvSpPr>
        <p:spPr>
          <a:xfrm>
            <a:off x="8031112" y="3529506"/>
            <a:ext cx="199926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k-SK" sz="1600">
                <a:solidFill>
                  <a:srgbClr val="663300"/>
                </a:solidFill>
                <a:latin typeface="Brooklyn CE" pitchFamily="2" charset="0"/>
              </a:rPr>
              <a:t>Castillo de Bojnice</a:t>
            </a:r>
          </a:p>
        </p:txBody>
      </p:sp>
      <p:sp>
        <p:nvSpPr>
          <p:cNvPr id="10" name="Informácie">
            <a:extLst>
              <a:ext uri="{FF2B5EF4-FFF2-40B4-BE49-F238E27FC236}">
                <a16:creationId xmlns:a16="http://schemas.microsoft.com/office/drawing/2014/main" id="{600AA7A5-64C8-43E3-9B5E-68EBC9DD6FFB}"/>
              </a:ext>
            </a:extLst>
          </p:cNvPr>
          <p:cNvSpPr txBox="1"/>
          <p:nvPr/>
        </p:nvSpPr>
        <p:spPr>
          <a:xfrm>
            <a:off x="569166" y="3868060"/>
            <a:ext cx="56916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>
                <a:latin typeface="Brooklyn CE" pitchFamily="2" charset="0"/>
              </a:rPr>
              <a:t>Música :		Alirio Diaz</a:t>
            </a:r>
          </a:p>
          <a:p>
            <a:r>
              <a:rPr lang="sk-SK">
                <a:latin typeface="Brooklyn CE" pitchFamily="2" charset="0"/>
              </a:rPr>
              <a:t>Fotos :	 	privadas</a:t>
            </a:r>
          </a:p>
          <a:p>
            <a:r>
              <a:rPr lang="sk-SK">
                <a:latin typeface="Brooklyn CE" pitchFamily="2" charset="0"/>
              </a:rPr>
              <a:t>E-mail :		pista2011@gmail.com        </a:t>
            </a:r>
          </a:p>
          <a:p>
            <a:r>
              <a:rPr lang="sk-SK">
                <a:latin typeface="Brooklyn CE" pitchFamily="2" charset="0"/>
              </a:rPr>
              <a:t>Selección :	Steve</a:t>
            </a:r>
          </a:p>
          <a:p>
            <a:r>
              <a:rPr lang="sk-SK">
                <a:latin typeface="Brooklyn CE" pitchFamily="2" charset="0"/>
              </a:rPr>
              <a:t>Año :		2017</a:t>
            </a:r>
          </a:p>
        </p:txBody>
      </p:sp>
      <p:sp>
        <p:nvSpPr>
          <p:cNvPr id="11" name="Rozlúčenie">
            <a:extLst>
              <a:ext uri="{FF2B5EF4-FFF2-40B4-BE49-F238E27FC236}">
                <a16:creationId xmlns:a16="http://schemas.microsoft.com/office/drawing/2014/main" id="{4969ED5D-BAEC-4270-A027-88F3A6216048}"/>
              </a:ext>
            </a:extLst>
          </p:cNvPr>
          <p:cNvSpPr txBox="1"/>
          <p:nvPr/>
        </p:nvSpPr>
        <p:spPr>
          <a:xfrm>
            <a:off x="1021343" y="5778254"/>
            <a:ext cx="8159620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ES" sz="3200">
                <a:ln w="1270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Castanet" pitchFamily="2" charset="0"/>
              </a:rPr>
              <a:t>Gracias por su atención y hasta pronto...</a:t>
            </a:r>
          </a:p>
        </p:txBody>
      </p:sp>
      <p:pic>
        <p:nvPicPr>
          <p:cNvPr id="12" name="Kresba">
            <a:extLst>
              <a:ext uri="{FF2B5EF4-FFF2-40B4-BE49-F238E27FC236}">
                <a16:creationId xmlns:a16="http://schemas.microsoft.com/office/drawing/2014/main" id="{D6C25F1B-CC30-4D87-A220-0D2031F945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6197" y="550506"/>
            <a:ext cx="5189096" cy="285702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Ďalej">
            <a:extLst>
              <a:ext uri="{FF2B5EF4-FFF2-40B4-BE49-F238E27FC236}">
                <a16:creationId xmlns:a16="http://schemas.microsoft.com/office/drawing/2014/main" id="{080D6B6E-38AC-4CC5-93B2-116FE23DE03B}"/>
              </a:ext>
            </a:extLst>
          </p:cNvPr>
          <p:cNvSpPr/>
          <p:nvPr/>
        </p:nvSpPr>
        <p:spPr>
          <a:xfrm>
            <a:off x="10681398" y="6202811"/>
            <a:ext cx="1088306" cy="360099"/>
          </a:xfrm>
          <a:prstGeom prst="rect">
            <a:avLst/>
          </a:prstGeom>
          <a:noFill/>
        </p:spPr>
        <p:txBody>
          <a:bodyPr wrap="square" lIns="82296" tIns="41148" rIns="82296" bIns="4114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lang="sk-SK"/>
            </a:defPPr>
            <a:lvl1pPr marL="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14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5740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688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8803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2918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1800" b="1" spc="45">
                <a:ln w="3175">
                  <a:noFill/>
                </a:ln>
                <a:solidFill>
                  <a:srgbClr val="663300"/>
                </a:solidFill>
                <a:latin typeface="Cooper Std Black" pitchFamily="18" charset="0"/>
              </a:rPr>
              <a:t>CONT.</a:t>
            </a:r>
          </a:p>
        </p:txBody>
      </p:sp>
      <p:sp>
        <p:nvSpPr>
          <p:cNvPr id="14" name="Pokračovanie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0D1310BF-40FD-48B3-BD08-685FBE9EFFC6}"/>
              </a:ext>
            </a:extLst>
          </p:cNvPr>
          <p:cNvSpPr/>
          <p:nvPr/>
        </p:nvSpPr>
        <p:spPr>
          <a:xfrm>
            <a:off x="10681398" y="6013048"/>
            <a:ext cx="1088306" cy="51796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5" name="Koniec" hidden="1">
            <a:extLst>
              <a:ext uri="{FF2B5EF4-FFF2-40B4-BE49-F238E27FC236}">
                <a16:creationId xmlns:a16="http://schemas.microsoft.com/office/drawing/2014/main" id="{0DFF215D-4ED2-4AF6-B5B8-92D6DDE53820}"/>
              </a:ext>
            </a:extLst>
          </p:cNvPr>
          <p:cNvSpPr/>
          <p:nvPr/>
        </p:nvSpPr>
        <p:spPr>
          <a:xfrm>
            <a:off x="10460334" y="6202811"/>
            <a:ext cx="1266507" cy="360099"/>
          </a:xfrm>
          <a:prstGeom prst="rect">
            <a:avLst/>
          </a:prstGeom>
          <a:noFill/>
        </p:spPr>
        <p:txBody>
          <a:bodyPr wrap="square" lIns="82296" tIns="41148" rIns="82296" bIns="4114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lang="sk-SK"/>
            </a:defPPr>
            <a:lvl1pPr marL="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14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5740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688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8803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2918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1800" b="1" spc="45">
                <a:ln w="3175">
                  <a:noFill/>
                </a:ln>
                <a:solidFill>
                  <a:srgbClr val="663300"/>
                </a:solidFill>
                <a:latin typeface="Cooper Std Black" pitchFamily="18" charset="0"/>
              </a:rPr>
              <a:t>FINAL</a:t>
            </a:r>
          </a:p>
        </p:txBody>
      </p:sp>
      <p:sp>
        <p:nvSpPr>
          <p:cNvPr id="16" name="Ukončenie" hidden="1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F0A1298A-99B0-43F4-877B-C655ADCCD5A3}"/>
              </a:ext>
            </a:extLst>
          </p:cNvPr>
          <p:cNvSpPr/>
          <p:nvPr/>
        </p:nvSpPr>
        <p:spPr>
          <a:xfrm>
            <a:off x="10460335" y="5943600"/>
            <a:ext cx="1266506" cy="55775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76814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>
        <p:fade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5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500"/>
                            </p:stCondLst>
                            <p:childTnLst>
                              <p:par>
                                <p:cTn id="36" presetID="34" presetClass="emph" presetSubtype="0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6.25E-7 4.81481E-6 L 0.00521 -0.01621 " pathEditMode="relative" rAng="0" ptsTypes="AA">
                                      <p:cBhvr>
                                        <p:cTn id="37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" y="-810"/>
                                    </p:animMotion>
                                    <p:animRot by="1500000">
                                      <p:cBhvr>
                                        <p:cTn id="3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9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0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1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34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400"/>
                            </p:stCondLst>
                            <p:childTnLst>
                              <p:par>
                                <p:cTn id="49" presetID="34" presetClass="emph" presetSubtype="0" repeatCount="50000" fill="remove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70833E-6 2.59259E-6 L -0.00052 -0.02176 " pathEditMode="relative" rAng="0" ptsTypes="AA">
                                      <p:cBhvr>
                                        <p:cTn id="50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1088"/>
                                    </p:animMotion>
                                    <p:animRot by="1500000">
                                      <p:cBhvr>
                                        <p:cTn id="5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2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3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4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54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7400"/>
                            </p:stCondLst>
                            <p:childTnLst>
                              <p:par>
                                <p:cTn id="62" presetID="34" presetClass="emph" presetSubtype="0" repeatCount="50000" fill="remove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66667E-6 2.59259E-6 L -0.00013 -0.02176 " pathEditMode="relative" rAng="0" ptsTypes="AA">
                                      <p:cBhvr>
                                        <p:cTn id="63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" y="-1088"/>
                                    </p:animMotion>
                                    <p:animRot by="1500000">
                                      <p:cBhvr>
                                        <p:cTn id="6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5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6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67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1" grpId="0"/>
      <p:bldP spid="11" grpId="1"/>
      <p:bldP spid="13" grpId="0"/>
      <p:bldP spid="13" grpId="1"/>
      <p:bldP spid="15" grpId="0"/>
      <p:bldP spid="15" grpId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Komercia">
            <a:extLst>
              <a:ext uri="{FF2B5EF4-FFF2-40B4-BE49-F238E27FC236}">
                <a16:creationId xmlns:a16="http://schemas.microsoft.com/office/drawing/2014/main" id="{46E475F5-1CDE-4946-966D-1E3D572B7012}"/>
              </a:ext>
            </a:extLst>
          </p:cNvPr>
          <p:cNvSpPr txBox="1"/>
          <p:nvPr/>
        </p:nvSpPr>
        <p:spPr>
          <a:xfrm>
            <a:off x="569166" y="550506"/>
            <a:ext cx="31932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600">
                <a:latin typeface="Brooklyn CE" pitchFamily="2" charset="0"/>
              </a:rPr>
              <a:t>Présentation non commerciale!</a:t>
            </a:r>
          </a:p>
        </p:txBody>
      </p:sp>
      <p:pic>
        <p:nvPicPr>
          <p:cNvPr id="17" name="FRA">
            <a:extLst>
              <a:ext uri="{FF2B5EF4-FFF2-40B4-BE49-F238E27FC236}">
                <a16:creationId xmlns:a16="http://schemas.microsoft.com/office/drawing/2014/main" id="{4A8B25FA-6EC6-41CF-85FE-B020214DBF4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5771" y="1046030"/>
            <a:ext cx="539998" cy="359999"/>
          </a:xfrm>
          <a:prstGeom prst="ellipse">
            <a:avLst/>
          </a:prstGeom>
          <a:ln w="12700" cap="rnd">
            <a:solidFill>
              <a:schemeClr val="bg1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Názov">
            <a:extLst>
              <a:ext uri="{FF2B5EF4-FFF2-40B4-BE49-F238E27FC236}">
                <a16:creationId xmlns:a16="http://schemas.microsoft.com/office/drawing/2014/main" id="{773CA4EE-ADCF-471C-953A-0528B7DB4BDB}"/>
              </a:ext>
            </a:extLst>
          </p:cNvPr>
          <p:cNvSpPr txBox="1"/>
          <p:nvPr/>
        </p:nvSpPr>
        <p:spPr>
          <a:xfrm>
            <a:off x="8135307" y="3501844"/>
            <a:ext cx="179087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k-SK" sz="1600">
                <a:solidFill>
                  <a:srgbClr val="663300"/>
                </a:solidFill>
                <a:latin typeface="Brooklyn CE" pitchFamily="2" charset="0"/>
              </a:rPr>
              <a:t>Château Bojnice</a:t>
            </a:r>
          </a:p>
        </p:txBody>
      </p:sp>
      <p:sp>
        <p:nvSpPr>
          <p:cNvPr id="10" name="Informácie">
            <a:extLst>
              <a:ext uri="{FF2B5EF4-FFF2-40B4-BE49-F238E27FC236}">
                <a16:creationId xmlns:a16="http://schemas.microsoft.com/office/drawing/2014/main" id="{600AA7A5-64C8-43E3-9B5E-68EBC9DD6FFB}"/>
              </a:ext>
            </a:extLst>
          </p:cNvPr>
          <p:cNvSpPr txBox="1"/>
          <p:nvPr/>
        </p:nvSpPr>
        <p:spPr>
          <a:xfrm>
            <a:off x="569166" y="3868060"/>
            <a:ext cx="56916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>
                <a:latin typeface="Brooklyn CE" pitchFamily="2" charset="0"/>
              </a:rPr>
              <a:t>Musique :	Alirio Diaz</a:t>
            </a:r>
          </a:p>
          <a:p>
            <a:r>
              <a:rPr lang="sk-SK">
                <a:latin typeface="Brooklyn CE" pitchFamily="2" charset="0"/>
              </a:rPr>
              <a:t>Images : 	privés</a:t>
            </a:r>
          </a:p>
          <a:p>
            <a:r>
              <a:rPr lang="sk-SK">
                <a:latin typeface="Brooklyn CE" pitchFamily="2" charset="0"/>
              </a:rPr>
              <a:t>E-mail :		pista2011@gmail.com        </a:t>
            </a:r>
          </a:p>
          <a:p>
            <a:r>
              <a:rPr lang="sk-SK">
                <a:latin typeface="Brooklyn CE" pitchFamily="2" charset="0"/>
              </a:rPr>
              <a:t>Arrange par :	Steve</a:t>
            </a:r>
          </a:p>
          <a:p>
            <a:r>
              <a:rPr lang="sk-SK">
                <a:latin typeface="Brooklyn CE" pitchFamily="2" charset="0"/>
              </a:rPr>
              <a:t>Année :		2017</a:t>
            </a:r>
          </a:p>
        </p:txBody>
      </p:sp>
      <p:sp>
        <p:nvSpPr>
          <p:cNvPr id="11" name="Rozlúčenie">
            <a:extLst>
              <a:ext uri="{FF2B5EF4-FFF2-40B4-BE49-F238E27FC236}">
                <a16:creationId xmlns:a16="http://schemas.microsoft.com/office/drawing/2014/main" id="{4969ED5D-BAEC-4270-A027-88F3A6216048}"/>
              </a:ext>
            </a:extLst>
          </p:cNvPr>
          <p:cNvSpPr txBox="1"/>
          <p:nvPr/>
        </p:nvSpPr>
        <p:spPr>
          <a:xfrm>
            <a:off x="1021343" y="5778254"/>
            <a:ext cx="8159620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FR" sz="3200">
                <a:ln w="1270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Castanet" pitchFamily="2" charset="0"/>
              </a:rPr>
              <a:t>Merci pour votre attention et á bientôt...</a:t>
            </a:r>
          </a:p>
        </p:txBody>
      </p:sp>
      <p:pic>
        <p:nvPicPr>
          <p:cNvPr id="12" name="Kresba">
            <a:extLst>
              <a:ext uri="{FF2B5EF4-FFF2-40B4-BE49-F238E27FC236}">
                <a16:creationId xmlns:a16="http://schemas.microsoft.com/office/drawing/2014/main" id="{D6C25F1B-CC30-4D87-A220-0D2031F945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6197" y="550506"/>
            <a:ext cx="5189096" cy="285702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Ďalej">
            <a:extLst>
              <a:ext uri="{FF2B5EF4-FFF2-40B4-BE49-F238E27FC236}">
                <a16:creationId xmlns:a16="http://schemas.microsoft.com/office/drawing/2014/main" id="{080D6B6E-38AC-4CC5-93B2-116FE23DE03B}"/>
              </a:ext>
            </a:extLst>
          </p:cNvPr>
          <p:cNvSpPr/>
          <p:nvPr/>
        </p:nvSpPr>
        <p:spPr>
          <a:xfrm>
            <a:off x="10681398" y="6202811"/>
            <a:ext cx="1088306" cy="360099"/>
          </a:xfrm>
          <a:prstGeom prst="rect">
            <a:avLst/>
          </a:prstGeom>
          <a:noFill/>
        </p:spPr>
        <p:txBody>
          <a:bodyPr wrap="square" lIns="82296" tIns="41148" rIns="82296" bIns="4114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lang="sk-SK"/>
            </a:defPPr>
            <a:lvl1pPr marL="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14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5740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688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8803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2918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1800" b="1" spc="45">
                <a:ln w="3175">
                  <a:noFill/>
                </a:ln>
                <a:solidFill>
                  <a:srgbClr val="663300"/>
                </a:solidFill>
                <a:latin typeface="Cooper Std Black" pitchFamily="18" charset="0"/>
              </a:rPr>
              <a:t>CONT.</a:t>
            </a:r>
          </a:p>
        </p:txBody>
      </p:sp>
      <p:sp>
        <p:nvSpPr>
          <p:cNvPr id="14" name="Pokračovanie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0D1310BF-40FD-48B3-BD08-685FBE9EFFC6}"/>
              </a:ext>
            </a:extLst>
          </p:cNvPr>
          <p:cNvSpPr/>
          <p:nvPr/>
        </p:nvSpPr>
        <p:spPr>
          <a:xfrm>
            <a:off x="10681398" y="6013048"/>
            <a:ext cx="1088306" cy="51796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5" name="Koniec" hidden="1">
            <a:extLst>
              <a:ext uri="{FF2B5EF4-FFF2-40B4-BE49-F238E27FC236}">
                <a16:creationId xmlns:a16="http://schemas.microsoft.com/office/drawing/2014/main" id="{0DFF215D-4ED2-4AF6-B5B8-92D6DDE53820}"/>
              </a:ext>
            </a:extLst>
          </p:cNvPr>
          <p:cNvSpPr/>
          <p:nvPr/>
        </p:nvSpPr>
        <p:spPr>
          <a:xfrm>
            <a:off x="10460334" y="6202811"/>
            <a:ext cx="1266507" cy="360099"/>
          </a:xfrm>
          <a:prstGeom prst="rect">
            <a:avLst/>
          </a:prstGeom>
          <a:noFill/>
        </p:spPr>
        <p:txBody>
          <a:bodyPr wrap="square" lIns="82296" tIns="41148" rIns="82296" bIns="4114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lang="sk-SK"/>
            </a:defPPr>
            <a:lvl1pPr marL="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14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5740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688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8803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2918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1800" b="1" spc="45">
                <a:ln w="3175">
                  <a:noFill/>
                </a:ln>
                <a:solidFill>
                  <a:srgbClr val="663300"/>
                </a:solidFill>
                <a:latin typeface="Cooper Std Black" pitchFamily="18" charset="0"/>
              </a:rPr>
              <a:t>FIN</a:t>
            </a:r>
          </a:p>
        </p:txBody>
      </p:sp>
      <p:sp>
        <p:nvSpPr>
          <p:cNvPr id="16" name="Ukončenie" hidden="1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F0A1298A-99B0-43F4-877B-C655ADCCD5A3}"/>
              </a:ext>
            </a:extLst>
          </p:cNvPr>
          <p:cNvSpPr/>
          <p:nvPr/>
        </p:nvSpPr>
        <p:spPr>
          <a:xfrm>
            <a:off x="10460335" y="5943600"/>
            <a:ext cx="1266506" cy="55775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27054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>
        <p:fade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5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500"/>
                            </p:stCondLst>
                            <p:childTnLst>
                              <p:par>
                                <p:cTn id="30" presetID="42" presetClass="entr" presetSubtype="0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500"/>
                            </p:stCondLst>
                            <p:childTnLst>
                              <p:par>
                                <p:cTn id="36" presetID="34" presetClass="emph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6.25E-7 4.81481E-6 L 0.00521 -0.01621 " pathEditMode="relative" rAng="0" ptsTypes="AA">
                                      <p:cBhvr>
                                        <p:cTn id="37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" y="-810"/>
                                    </p:animMotion>
                                    <p:animRot by="1500000">
                                      <p:cBhvr>
                                        <p:cTn id="3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9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0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1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35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500"/>
                            </p:stCondLst>
                            <p:childTnLst>
                              <p:par>
                                <p:cTn id="49" presetID="34" presetClass="emph" presetSubtype="0" repeatCount="50000" fill="remove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70833E-6 2.59259E-6 L -0.00052 -0.02176 " pathEditMode="relative" rAng="0" ptsTypes="AA">
                                      <p:cBhvr>
                                        <p:cTn id="50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1088"/>
                                    </p:animMotion>
                                    <p:animRot by="1500000">
                                      <p:cBhvr>
                                        <p:cTn id="5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2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3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4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355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37500"/>
                            </p:stCondLst>
                            <p:childTnLst>
                              <p:par>
                                <p:cTn id="62" presetID="34" presetClass="emph" presetSubtype="0" repeatCount="50000" fill="remove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66667E-6 2.59259E-6 L -0.00013 -0.02176 " pathEditMode="relative" rAng="0" ptsTypes="AA">
                                      <p:cBhvr>
                                        <p:cTn id="63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" y="-1088"/>
                                    </p:animMotion>
                                    <p:animRot by="1500000">
                                      <p:cBhvr>
                                        <p:cTn id="6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5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6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67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1" grpId="0"/>
      <p:bldP spid="11" grpId="1"/>
      <p:bldP spid="13" grpId="0"/>
      <p:bldP spid="13" grpId="1"/>
      <p:bldP spid="15" grpId="0"/>
      <p:bldP spid="15" grpId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Komercia">
            <a:extLst>
              <a:ext uri="{FF2B5EF4-FFF2-40B4-BE49-F238E27FC236}">
                <a16:creationId xmlns:a16="http://schemas.microsoft.com/office/drawing/2014/main" id="{46E475F5-1CDE-4946-966D-1E3D572B7012}"/>
              </a:ext>
            </a:extLst>
          </p:cNvPr>
          <p:cNvSpPr txBox="1"/>
          <p:nvPr/>
        </p:nvSpPr>
        <p:spPr>
          <a:xfrm>
            <a:off x="569166" y="550506"/>
            <a:ext cx="33904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600">
                <a:latin typeface="Brooklyn CE" pitchFamily="2" charset="0"/>
              </a:rPr>
              <a:t>Nicht-kommerzielle Präsentation!</a:t>
            </a:r>
            <a:endParaRPr lang="sk-SK">
              <a:solidFill>
                <a:srgbClr val="614004"/>
              </a:solidFill>
            </a:endParaRPr>
          </a:p>
        </p:txBody>
      </p:sp>
      <p:pic>
        <p:nvPicPr>
          <p:cNvPr id="17" name="NEM">
            <a:extLst>
              <a:ext uri="{FF2B5EF4-FFF2-40B4-BE49-F238E27FC236}">
                <a16:creationId xmlns:a16="http://schemas.microsoft.com/office/drawing/2014/main" id="{225E9DD1-0F48-484F-853F-3066AD87BE0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4386" y="1046030"/>
            <a:ext cx="539998" cy="359998"/>
          </a:xfrm>
          <a:prstGeom prst="ellipse">
            <a:avLst/>
          </a:prstGeom>
          <a:ln w="12700" cap="rnd">
            <a:solidFill>
              <a:schemeClr val="bg1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Názov">
            <a:extLst>
              <a:ext uri="{FF2B5EF4-FFF2-40B4-BE49-F238E27FC236}">
                <a16:creationId xmlns:a16="http://schemas.microsoft.com/office/drawing/2014/main" id="{773CA4EE-ADCF-471C-953A-0528B7DB4BDB}"/>
              </a:ext>
            </a:extLst>
          </p:cNvPr>
          <p:cNvSpPr txBox="1"/>
          <p:nvPr/>
        </p:nvSpPr>
        <p:spPr>
          <a:xfrm>
            <a:off x="8180191" y="3538630"/>
            <a:ext cx="170110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k-SK" sz="1600">
                <a:solidFill>
                  <a:srgbClr val="663300"/>
                </a:solidFill>
                <a:latin typeface="Brooklyn CE" pitchFamily="2" charset="0"/>
              </a:rPr>
              <a:t>Schloss Bojnice</a:t>
            </a:r>
          </a:p>
        </p:txBody>
      </p:sp>
      <p:sp>
        <p:nvSpPr>
          <p:cNvPr id="10" name="Informácie">
            <a:extLst>
              <a:ext uri="{FF2B5EF4-FFF2-40B4-BE49-F238E27FC236}">
                <a16:creationId xmlns:a16="http://schemas.microsoft.com/office/drawing/2014/main" id="{600AA7A5-64C8-43E3-9B5E-68EBC9DD6FFB}"/>
              </a:ext>
            </a:extLst>
          </p:cNvPr>
          <p:cNvSpPr txBox="1"/>
          <p:nvPr/>
        </p:nvSpPr>
        <p:spPr>
          <a:xfrm>
            <a:off x="569166" y="3868060"/>
            <a:ext cx="56916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>
                <a:latin typeface="Brooklyn CE" pitchFamily="2" charset="0"/>
              </a:rPr>
              <a:t>Musik :		Alirio Diaz</a:t>
            </a:r>
          </a:p>
          <a:p>
            <a:r>
              <a:rPr lang="sk-SK">
                <a:latin typeface="Brooklyn CE" pitchFamily="2" charset="0"/>
              </a:rPr>
              <a:t>Fotos : 		private</a:t>
            </a:r>
          </a:p>
          <a:p>
            <a:r>
              <a:rPr lang="sk-SK">
                <a:latin typeface="Brooklyn CE" pitchFamily="2" charset="0"/>
              </a:rPr>
              <a:t>E-mail :		pista2011@gmail.com        </a:t>
            </a:r>
          </a:p>
          <a:p>
            <a:r>
              <a:rPr lang="sk-SK">
                <a:latin typeface="Brooklyn CE" pitchFamily="2" charset="0"/>
              </a:rPr>
              <a:t>Kompilierung :	Steve</a:t>
            </a:r>
          </a:p>
          <a:p>
            <a:r>
              <a:rPr lang="sk-SK">
                <a:latin typeface="Brooklyn CE" pitchFamily="2" charset="0"/>
              </a:rPr>
              <a:t>Jahr :		2017</a:t>
            </a:r>
          </a:p>
        </p:txBody>
      </p:sp>
      <p:sp>
        <p:nvSpPr>
          <p:cNvPr id="11" name="Rozlúčenie">
            <a:extLst>
              <a:ext uri="{FF2B5EF4-FFF2-40B4-BE49-F238E27FC236}">
                <a16:creationId xmlns:a16="http://schemas.microsoft.com/office/drawing/2014/main" id="{4969ED5D-BAEC-4270-A027-88F3A6216048}"/>
              </a:ext>
            </a:extLst>
          </p:cNvPr>
          <p:cNvSpPr txBox="1"/>
          <p:nvPr/>
        </p:nvSpPr>
        <p:spPr>
          <a:xfrm>
            <a:off x="569166" y="5651212"/>
            <a:ext cx="9347450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de-DE" sz="3200">
                <a:ln w="1270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Castanet" pitchFamily="2" charset="0"/>
              </a:rPr>
              <a:t>Vielen Dank für Ihre Aufmerksamkeit und bis bald...</a:t>
            </a:r>
            <a:endParaRPr lang="sk-SK" sz="3200">
              <a:ln w="12700">
                <a:solidFill>
                  <a:schemeClr val="tx1"/>
                </a:solidFill>
              </a:ln>
              <a:solidFill>
                <a:schemeClr val="bg1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</a:effectLst>
              <a:latin typeface="Castanet" pitchFamily="2" charset="0"/>
            </a:endParaRPr>
          </a:p>
        </p:txBody>
      </p:sp>
      <p:pic>
        <p:nvPicPr>
          <p:cNvPr id="12" name="Kresba">
            <a:extLst>
              <a:ext uri="{FF2B5EF4-FFF2-40B4-BE49-F238E27FC236}">
                <a16:creationId xmlns:a16="http://schemas.microsoft.com/office/drawing/2014/main" id="{D6C25F1B-CC30-4D87-A220-0D2031F945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6197" y="550506"/>
            <a:ext cx="5189096" cy="285702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Ďalej">
            <a:extLst>
              <a:ext uri="{FF2B5EF4-FFF2-40B4-BE49-F238E27FC236}">
                <a16:creationId xmlns:a16="http://schemas.microsoft.com/office/drawing/2014/main" id="{080D6B6E-38AC-4CC5-93B2-116FE23DE03B}"/>
              </a:ext>
            </a:extLst>
          </p:cNvPr>
          <p:cNvSpPr/>
          <p:nvPr/>
        </p:nvSpPr>
        <p:spPr>
          <a:xfrm>
            <a:off x="10681398" y="6202811"/>
            <a:ext cx="1088306" cy="360099"/>
          </a:xfrm>
          <a:prstGeom prst="rect">
            <a:avLst/>
          </a:prstGeom>
          <a:noFill/>
        </p:spPr>
        <p:txBody>
          <a:bodyPr wrap="square" lIns="82296" tIns="41148" rIns="82296" bIns="4114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lang="sk-SK"/>
            </a:defPPr>
            <a:lvl1pPr marL="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14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5740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688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8803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2918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1800" b="1" spc="45">
                <a:ln w="3175">
                  <a:noFill/>
                </a:ln>
                <a:solidFill>
                  <a:srgbClr val="663300"/>
                </a:solidFill>
                <a:latin typeface="Cooper Std Black" pitchFamily="18" charset="0"/>
              </a:rPr>
              <a:t>MEHR</a:t>
            </a:r>
          </a:p>
        </p:txBody>
      </p:sp>
      <p:sp>
        <p:nvSpPr>
          <p:cNvPr id="14" name="Pokračovanie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0D1310BF-40FD-48B3-BD08-685FBE9EFFC6}"/>
              </a:ext>
            </a:extLst>
          </p:cNvPr>
          <p:cNvSpPr/>
          <p:nvPr/>
        </p:nvSpPr>
        <p:spPr>
          <a:xfrm>
            <a:off x="10681398" y="6013048"/>
            <a:ext cx="1088306" cy="517967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5" name="Koniec" hidden="1">
            <a:extLst>
              <a:ext uri="{FF2B5EF4-FFF2-40B4-BE49-F238E27FC236}">
                <a16:creationId xmlns:a16="http://schemas.microsoft.com/office/drawing/2014/main" id="{0DFF215D-4ED2-4AF6-B5B8-92D6DDE53820}"/>
              </a:ext>
            </a:extLst>
          </p:cNvPr>
          <p:cNvSpPr/>
          <p:nvPr/>
        </p:nvSpPr>
        <p:spPr>
          <a:xfrm>
            <a:off x="10460334" y="6202811"/>
            <a:ext cx="1266507" cy="360099"/>
          </a:xfrm>
          <a:prstGeom prst="rect">
            <a:avLst/>
          </a:prstGeom>
          <a:noFill/>
        </p:spPr>
        <p:txBody>
          <a:bodyPr wrap="square" lIns="82296" tIns="41148" rIns="82296" bIns="41148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lang="sk-SK"/>
            </a:defPPr>
            <a:lvl1pPr marL="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14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5740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688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8803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2918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k-SK" sz="1800" b="1" spc="45">
                <a:ln w="3175">
                  <a:noFill/>
                </a:ln>
                <a:solidFill>
                  <a:srgbClr val="663300"/>
                </a:solidFill>
                <a:latin typeface="Cooper Std Black" pitchFamily="18" charset="0"/>
              </a:rPr>
              <a:t>ENDE</a:t>
            </a:r>
          </a:p>
        </p:txBody>
      </p:sp>
      <p:sp>
        <p:nvSpPr>
          <p:cNvPr id="16" name="Ukončenie" hidden="1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F0A1298A-99B0-43F4-877B-C655ADCCD5A3}"/>
              </a:ext>
            </a:extLst>
          </p:cNvPr>
          <p:cNvSpPr/>
          <p:nvPr/>
        </p:nvSpPr>
        <p:spPr>
          <a:xfrm>
            <a:off x="10460335" y="5943600"/>
            <a:ext cx="1266506" cy="55775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48655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>
        <p:fade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5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500"/>
                            </p:stCondLst>
                            <p:childTnLst>
                              <p:par>
                                <p:cTn id="30" presetID="42" presetClass="entr" presetSubtype="0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500"/>
                            </p:stCondLst>
                            <p:childTnLst>
                              <p:par>
                                <p:cTn id="36" presetID="34" presetClass="emph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6.25E-7 4.81481E-6 L 0.00521 -0.01621 " pathEditMode="relative" rAng="0" ptsTypes="AA">
                                      <p:cBhvr>
                                        <p:cTn id="37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" y="-810"/>
                                    </p:animMotion>
                                    <p:animRot by="1500000">
                                      <p:cBhvr>
                                        <p:cTn id="3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9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0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1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43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6300"/>
                            </p:stCondLst>
                            <p:childTnLst>
                              <p:par>
                                <p:cTn id="49" presetID="34" presetClass="emph" presetSubtype="0" repeatCount="50000" fill="remove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70833E-6 2.59259E-6 L -0.00052 -0.02176 " pathEditMode="relative" rAng="0" ptsTypes="AA">
                                      <p:cBhvr>
                                        <p:cTn id="50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-1088"/>
                                    </p:animMotion>
                                    <p:animRot by="1500000">
                                      <p:cBhvr>
                                        <p:cTn id="5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2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3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4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463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48300"/>
                            </p:stCondLst>
                            <p:childTnLst>
                              <p:par>
                                <p:cTn id="62" presetID="34" presetClass="emph" presetSubtype="0" repeatCount="50000" fill="remove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66667E-6 2.59259E-6 L -0.00013 -0.02176 " pathEditMode="relative" rAng="0" ptsTypes="AA">
                                      <p:cBhvr>
                                        <p:cTn id="63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" y="-1088"/>
                                    </p:animMotion>
                                    <p:animRot by="1500000">
                                      <p:cBhvr>
                                        <p:cTn id="6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5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6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67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1" grpId="0"/>
      <p:bldP spid="11" grpId="1"/>
      <p:bldP spid="13" grpId="0"/>
      <p:bldP spid="13" grpId="1"/>
      <p:bldP spid="15" grpId="0"/>
      <p:bldP spid="15" grpId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3521" y="1600009"/>
            <a:ext cx="9144960" cy="22898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9" tIns="45715" rIns="91429" bIns="45715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406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sp>
        <p:nvSpPr>
          <p:cNvPr id="82947" name="Rectangle 5">
            <a:extLst>
              <a:ext uri="{FF2B5EF4-FFF2-40B4-BE49-F238E27FC236}">
                <a16:creationId xmlns:a16="http://schemas.microsoft.com/office/drawing/2014/main" id="{21BFC997-EB8B-4C74-ADEB-0ED3FF5762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3521" y="1828992"/>
            <a:ext cx="9144960" cy="5029008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9" tIns="45715" rIns="91429" bIns="45715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06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169" y="0"/>
            <a:ext cx="4877793" cy="1562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521" y="1905321"/>
            <a:ext cx="9144960" cy="2381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9" tIns="45715" rIns="91429" bIns="4571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06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5988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445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5242" y="4696335"/>
            <a:ext cx="2667160" cy="1906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9" tIns="45715" rIns="91429" bIns="4571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06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814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814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14406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814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280" y="4339176"/>
            <a:ext cx="2361848" cy="2361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02" y="4931078"/>
            <a:ext cx="1219809" cy="990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521" y="2972473"/>
            <a:ext cx="532856" cy="532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521" y="3505329"/>
            <a:ext cx="532856" cy="532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521" y="4038185"/>
            <a:ext cx="532856" cy="534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521" y="4572481"/>
            <a:ext cx="532856" cy="532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">
            <a:extLst>
              <a:ext uri="{FF2B5EF4-FFF2-40B4-BE49-F238E27FC236}">
                <a16:creationId xmlns:a16="http://schemas.microsoft.com/office/drawing/2014/main" id="{3D7F23E1-6E88-4F8A-9D9E-D192894DB8B1}"/>
              </a:ext>
            </a:extLst>
          </p:cNvPr>
          <p:cNvSpPr/>
          <p:nvPr/>
        </p:nvSpPr>
        <p:spPr>
          <a:xfrm>
            <a:off x="7949106" y="5857058"/>
            <a:ext cx="2088451" cy="580829"/>
          </a:xfrm>
          <a:prstGeom prst="rect">
            <a:avLst/>
          </a:prstGeom>
          <a:noFill/>
        </p:spPr>
        <p:txBody>
          <a:bodyPr lIns="91339" tIns="45671" rIns="91339" bIns="45671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913459">
              <a:defRPr/>
            </a:pPr>
            <a:r>
              <a:rPr lang="sk-SK" sz="3175" b="1" spc="50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  <a:ea typeface="MS Gothic" panose="020B0609070205080204" pitchFamily="49" charset="-128"/>
                <a:cs typeface="Arial"/>
              </a:rPr>
              <a:t>F I N</a:t>
            </a:r>
          </a:p>
        </p:txBody>
      </p:sp>
      <p:sp>
        <p:nvSpPr>
          <p:cNvPr id="19" name="Ovál">
            <a:extLst>
              <a:ext uri="{FF2B5EF4-FFF2-40B4-BE49-F238E27FC236}">
                <a16:creationId xmlns:a16="http://schemas.microsoft.com/office/drawing/2014/main" id="{F5914AEA-BD40-4A3B-B139-4556BFE24B08}"/>
              </a:ext>
            </a:extLst>
          </p:cNvPr>
          <p:cNvSpPr/>
          <p:nvPr/>
        </p:nvSpPr>
        <p:spPr>
          <a:xfrm>
            <a:off x="7680167" y="5733243"/>
            <a:ext cx="2626836" cy="832407"/>
          </a:xfrm>
          <a:prstGeom prst="ellipse">
            <a:avLst/>
          </a:prstGeom>
          <a:noFill/>
          <a:ln w="25400" cap="flat" cmpd="sng" algn="ctr">
            <a:solidFill>
              <a:srgbClr val="1F497D">
                <a:lumMod val="40000"/>
                <a:lumOff val="60000"/>
              </a:srgbClr>
            </a:solidFill>
            <a:prstDash val="solid"/>
          </a:ln>
          <a:effectLst/>
        </p:spPr>
        <p:txBody>
          <a:bodyPr lIns="91339" tIns="45671" rIns="91339" bIns="45671" anchor="ctr"/>
          <a:lstStyle/>
          <a:p>
            <a:pPr algn="ctr" defTabSz="913459">
              <a:defRPr/>
            </a:pPr>
            <a:endParaRPr lang="sk-SK" sz="1814" kern="0">
              <a:solidFill>
                <a:prstClr val="white"/>
              </a:solidFill>
              <a:latin typeface="Calibri"/>
              <a:ea typeface="MS Gothic" panose="020B0609070205080204" pitchFamily="49" charset="-128"/>
              <a:cs typeface="Arial"/>
            </a:endParaRPr>
          </a:p>
        </p:txBody>
      </p:sp>
      <p:sp>
        <p:nvSpPr>
          <p:cNvPr id="20" name="Ukončenie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EF18DFF2-6713-4D9E-805D-6FC25A8A6319}"/>
              </a:ext>
            </a:extLst>
          </p:cNvPr>
          <p:cNvSpPr/>
          <p:nvPr/>
        </p:nvSpPr>
        <p:spPr>
          <a:xfrm>
            <a:off x="7563515" y="5573386"/>
            <a:ext cx="2860140" cy="1152121"/>
          </a:xfrm>
          <a:prstGeom prst="actionButtonBlank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91339" tIns="45671" rIns="91339" bIns="45671" anchor="ctr"/>
          <a:lstStyle/>
          <a:p>
            <a:pPr algn="ctr" defTabSz="913459">
              <a:defRPr/>
            </a:pPr>
            <a:endParaRPr lang="sk-SK" sz="1814" kern="0">
              <a:solidFill>
                <a:prstClr val="white"/>
              </a:solidFill>
              <a:latin typeface="Calibri"/>
              <a:ea typeface="MS Gothic" panose="020B0609070205080204" pitchFamily="49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30185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>
        <p:fade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/>
    </p:bldLst>
  </p:timing>
</p:sld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801</Words>
  <Application>Microsoft Office PowerPoint</Application>
  <PresentationFormat>Širokouhlá</PresentationFormat>
  <Paragraphs>112</Paragraphs>
  <Slides>52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14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52</vt:i4>
      </vt:variant>
    </vt:vector>
  </HeadingPairs>
  <TitlesOfParts>
    <vt:vector size="68" baseType="lpstr">
      <vt:lpstr>Joan</vt:lpstr>
      <vt:lpstr>Book Antiqua</vt:lpstr>
      <vt:lpstr>Wingdings</vt:lpstr>
      <vt:lpstr>Hadassah Friedlaender</vt:lpstr>
      <vt:lpstr>Arabia CE</vt:lpstr>
      <vt:lpstr>Brooklyn CE</vt:lpstr>
      <vt:lpstr>Cooper Std Black</vt:lpstr>
      <vt:lpstr>MS Gothic</vt:lpstr>
      <vt:lpstr>Kristen ITC</vt:lpstr>
      <vt:lpstr>Castanet</vt:lpstr>
      <vt:lpstr>Calibri</vt:lpstr>
      <vt:lpstr>Arial</vt:lpstr>
      <vt:lpstr>Calibri Light</vt:lpstr>
      <vt:lpstr>BalloPEEExtBol</vt:lpstr>
      <vt:lpstr>Motív balíka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2017-06-17T16:03:28Z</dcterms:created>
  <dcterms:modified xsi:type="dcterms:W3CDTF">2018-05-17T16:35:37Z</dcterms:modified>
</cp:coreProperties>
</file>