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56" r:id="rId5"/>
    <p:sldId id="257" r:id="rId6"/>
    <p:sldId id="258" r:id="rId7"/>
    <p:sldId id="263" r:id="rId8"/>
    <p:sldId id="265" r:id="rId9"/>
    <p:sldId id="264" r:id="rId10"/>
    <p:sldId id="259" r:id="rId11"/>
    <p:sldId id="266" r:id="rId12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13"/>
    </p:embeddedFont>
    <p:embeddedFont>
      <p:font typeface="Kristen ITC" panose="03050502040202030202" pitchFamily="66" charset="0"/>
      <p:regular r:id="rId14"/>
    </p:embeddedFont>
    <p:embeddedFont>
      <p:font typeface="Aharoni" panose="02010803020104030203" pitchFamily="2" charset="-79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Nadianne" panose="03020902050305070206" pitchFamily="66" charset="0"/>
      <p:bold r:id="rId20"/>
    </p:embeddedFont>
    <p:embeddedFont>
      <p:font typeface="Bertram CE" panose="04020905020D02060204" pitchFamily="82" charset="0"/>
      <p:regular r:id="rId21"/>
    </p:embeddedFont>
    <p:embeddedFont>
      <p:font typeface="Verdana" panose="020B0604030504040204" pitchFamily="34" charset="0"/>
      <p:regular r:id="rId22"/>
      <p:bold r:id="rId23"/>
      <p:italic r:id="rId24"/>
      <p:boldItalic r:id="rId2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buGbuthZVqQB/epjUyww==" hashData="wXJkANCCIHBYwyxraIWWXfGiW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48" autoAdjust="0"/>
    <p:restoredTop sz="94660"/>
  </p:normalViewPr>
  <p:slideViewPr>
    <p:cSldViewPr>
      <p:cViewPr varScale="1">
        <p:scale>
          <a:sx n="111" d="100"/>
          <a:sy n="111" d="100"/>
        </p:scale>
        <p:origin x="-7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9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2.fntdata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11172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678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52812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5335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10177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8007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67299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5243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529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6477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38860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4712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975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606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799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5591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7737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6764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2722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7973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0414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05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43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2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87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87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82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04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25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57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74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80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96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476961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727314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507204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612433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585247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37251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1284029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936478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582490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38279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9334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ABF35-C7D0-4A85-99CB-542D301F02D7}" type="datetimeFigureOut">
              <a:rPr lang="sk-SK" smtClean="0"/>
              <a:t>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595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75000"/>
                <a:alpha val="68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97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75000"/>
                <a:alpha val="68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683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10365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1.JP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gif"/><Relationship Id="rId11" Type="http://schemas.openxmlformats.org/officeDocument/2006/relationships/image" Target="../media/image11.png"/><Relationship Id="rId24" Type="http://schemas.openxmlformats.org/officeDocument/2006/relationships/image" Target="../media/image23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microsoft.com/office/2007/relationships/hdphoto" Target="../media/hdphoto1.wdp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13" Type="http://schemas.openxmlformats.org/officeDocument/2006/relationships/image" Target="../media/image37.jpg"/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12" Type="http://schemas.openxmlformats.org/officeDocument/2006/relationships/image" Target="../media/image36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0.JPG"/><Relationship Id="rId11" Type="http://schemas.openxmlformats.org/officeDocument/2006/relationships/image" Target="../media/image35.jpg"/><Relationship Id="rId5" Type="http://schemas.openxmlformats.org/officeDocument/2006/relationships/image" Target="../media/image29.JPG"/><Relationship Id="rId10" Type="http://schemas.openxmlformats.org/officeDocument/2006/relationships/image" Target="../media/image34.jpg"/><Relationship Id="rId4" Type="http://schemas.openxmlformats.org/officeDocument/2006/relationships/image" Target="../media/image28.JPG"/><Relationship Id="rId9" Type="http://schemas.openxmlformats.org/officeDocument/2006/relationships/image" Target="../media/image33.JPG"/><Relationship Id="rId1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13" Type="http://schemas.openxmlformats.org/officeDocument/2006/relationships/image" Target="../media/image49.jpg"/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12" Type="http://schemas.openxmlformats.org/officeDocument/2006/relationships/image" Target="../media/image36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3.JPG"/><Relationship Id="rId11" Type="http://schemas.openxmlformats.org/officeDocument/2006/relationships/image" Target="../media/image48.jpg"/><Relationship Id="rId5" Type="http://schemas.openxmlformats.org/officeDocument/2006/relationships/image" Target="../media/image42.JPG"/><Relationship Id="rId10" Type="http://schemas.openxmlformats.org/officeDocument/2006/relationships/image" Target="../media/image47.jpg"/><Relationship Id="rId4" Type="http://schemas.openxmlformats.org/officeDocument/2006/relationships/image" Target="../media/image41.JPG"/><Relationship Id="rId9" Type="http://schemas.openxmlformats.org/officeDocument/2006/relationships/image" Target="../media/image46.JPG"/><Relationship Id="rId14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G"/><Relationship Id="rId13" Type="http://schemas.openxmlformats.org/officeDocument/2006/relationships/image" Target="../media/image60.jpg"/><Relationship Id="rId3" Type="http://schemas.openxmlformats.org/officeDocument/2006/relationships/image" Target="../media/image51.JPG"/><Relationship Id="rId7" Type="http://schemas.openxmlformats.org/officeDocument/2006/relationships/image" Target="../media/image55.JPG"/><Relationship Id="rId12" Type="http://schemas.openxmlformats.org/officeDocument/2006/relationships/image" Target="../media/image36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4.JPG"/><Relationship Id="rId11" Type="http://schemas.openxmlformats.org/officeDocument/2006/relationships/image" Target="../media/image59.jpg"/><Relationship Id="rId5" Type="http://schemas.openxmlformats.org/officeDocument/2006/relationships/image" Target="../media/image53.JPG"/><Relationship Id="rId10" Type="http://schemas.openxmlformats.org/officeDocument/2006/relationships/image" Target="../media/image58.jpg"/><Relationship Id="rId4" Type="http://schemas.openxmlformats.org/officeDocument/2006/relationships/image" Target="../media/image52.JPG"/><Relationship Id="rId9" Type="http://schemas.openxmlformats.org/officeDocument/2006/relationships/image" Target="../media/image57.JPG"/><Relationship Id="rId1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2.png"/><Relationship Id="rId4" Type="http://schemas.openxmlformats.org/officeDocument/2006/relationships/hyperlink" Target="http://www.treklens.com/members/Cho/photos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395534" y="404663"/>
            <a:ext cx="8352928" cy="10789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Canyon  Stratená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2924753" y="1762443"/>
            <a:ext cx="32944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73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xxx - Somewhre My Love.wav"/>
          </p:stSnd>
        </p:sndAc>
      </p:transition>
    </mc:Choice>
    <mc:Fallback xmlns="">
      <p:transition advClick="0" advTm="8000">
        <p:sndAc>
          <p:stSnd loop="1">
            <p:snd r:embed="rId6" name="xxx - Somewhre M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Obrázok 1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0" y="5105815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662410" y="376687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>
                <a:solidFill>
                  <a:prstClr val="white"/>
                </a:solidFill>
              </a:endParaRPr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Штефан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23064" y="4131670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Štefan</a:t>
                </a: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19" y="4016607"/>
                <a:ext cx="12024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11950" y="413069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837897" y="4016607"/>
                <a:ext cx="11729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István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18916" y="414221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1996912" y="4019187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sk-SK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Steve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64687" y="413647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76415" y="4016606"/>
                <a:ext cx="10344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01746" y="41341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16" y="5530982"/>
            <a:ext cx="1352976" cy="900000"/>
            <a:chOff x="5940152" y="285487"/>
            <a:chExt cx="135297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52976" cy="900000"/>
              <a:chOff x="1674335" y="3501008"/>
              <a:chExt cx="135297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30626" y="4014806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2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555" y="5551904"/>
            <a:ext cx="1355430" cy="932781"/>
            <a:chOff x="413555" y="5551904"/>
            <a:chExt cx="1355430" cy="932781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555" y="5584685"/>
              <a:ext cx="1355430" cy="900000"/>
              <a:chOff x="1674335" y="3501008"/>
              <a:chExt cx="1353739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72538" y="4016110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Štefan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" action="ppaction://noaction"/>
            </p:cNvPr>
            <p:cNvPicPr>
              <a:picLocks noChangeAspect="1"/>
            </p:cNvPicPr>
            <p:nvPr/>
          </p:nvPicPr>
          <p:blipFill>
            <a:blip r:embed="rId2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8" name="Obdĺžnik 127"/>
          <p:cNvSpPr/>
          <p:nvPr/>
        </p:nvSpPr>
        <p:spPr>
          <a:xfrm>
            <a:off x="2924753" y="1762443"/>
            <a:ext cx="32944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0" name="Obdĺžnik 119"/>
          <p:cNvSpPr/>
          <p:nvPr/>
        </p:nvSpPr>
        <p:spPr>
          <a:xfrm>
            <a:off x="395534" y="404663"/>
            <a:ext cx="8352928" cy="10789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Canyon  Stratená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35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74 L -0.00434 -0.00209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Obrázok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4716015" y="5596385"/>
            <a:ext cx="3526366" cy="461665"/>
          </a:xfrm>
          <a:prstGeom prst="rect">
            <a:avLst/>
          </a:prstGeom>
          <a:solidFill>
            <a:srgbClr val="C0C0C0"/>
          </a:solidFill>
          <a:ln>
            <a:solidFill>
              <a:srgbClr val="336600"/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2400" b="1">
                <a:ln w="1905">
                  <a:solidFill>
                    <a:srgbClr val="336600"/>
                  </a:solidFill>
                </a:ln>
                <a:solidFill>
                  <a:prstClr val="white">
                    <a:lumMod val="85000"/>
                  </a:prstClr>
                </a:soli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Canyon  Stratená</a:t>
            </a:r>
          </a:p>
        </p:txBody>
      </p:sp>
      <p:pic>
        <p:nvPicPr>
          <p:cNvPr id="56" name="Obrázok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8390000" cy="474320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20888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5344004" y="6199206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>
                <a:solidFill>
                  <a:srgbClr val="008000"/>
                </a:solidFill>
              </a:rPr>
              <a:t>GPS   </a:t>
            </a:r>
            <a:r>
              <a:rPr lang="sk-SK" sz="1200" b="1" i="1">
                <a:solidFill>
                  <a:srgbClr val="008000"/>
                </a:solidFill>
              </a:rPr>
              <a:t>N 48°52‘24‘‘   E 20°14‘37‘‘</a:t>
            </a:r>
            <a:endParaRPr lang="sk-SK" sz="1200" b="1" i="1" dirty="0">
              <a:solidFill>
                <a:srgbClr val="008000"/>
              </a:solidFill>
            </a:endParaRPr>
          </a:p>
        </p:txBody>
      </p:sp>
      <p:sp>
        <p:nvSpPr>
          <p:cNvPr id="5" name="Obdĺžnik 4"/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>
                <a:ln w="1905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</a:p>
        </p:txBody>
      </p:sp>
      <p:sp>
        <p:nvSpPr>
          <p:cNvPr id="2" name="BlokTextu 1"/>
          <p:cNvSpPr txBox="1"/>
          <p:nvPr/>
        </p:nvSpPr>
        <p:spPr>
          <a:xfrm>
            <a:off x="334988" y="5906818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Nadianne" panose="03020902050305070206" pitchFamily="66" charset="0"/>
              </a:rPr>
              <a:t>Music :	unknown interpreter</a:t>
            </a:r>
          </a:p>
          <a:p>
            <a:r>
              <a:rPr lang="sk-SK" sz="160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Nadianne" panose="03020902050305070206" pitchFamily="66" charset="0"/>
              </a:rPr>
              <a:t>Photos :	personal</a:t>
            </a:r>
            <a:endParaRPr lang="sk-SK" sz="160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41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14:reveal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43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3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8" grpId="0"/>
      <p:bldP spid="5" grpId="0"/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o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Skupina 22"/>
          <p:cNvGrpSpPr/>
          <p:nvPr/>
        </p:nvGrpSpPr>
        <p:grpSpPr>
          <a:xfrm>
            <a:off x="0" y="0"/>
            <a:ext cx="4572000" cy="3430587"/>
            <a:chOff x="0" y="0"/>
            <a:chExt cx="4572000" cy="3430587"/>
          </a:xfrm>
        </p:grpSpPr>
        <p:pic>
          <p:nvPicPr>
            <p:cNvPr id="24" name="Obrázok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Skupina 25"/>
          <p:cNvGrpSpPr/>
          <p:nvPr/>
        </p:nvGrpSpPr>
        <p:grpSpPr>
          <a:xfrm>
            <a:off x="4572000" y="3432175"/>
            <a:ext cx="4572000" cy="3430587"/>
            <a:chOff x="0" y="0"/>
            <a:chExt cx="4572000" cy="3430587"/>
          </a:xfrm>
        </p:grpSpPr>
        <p:pic>
          <p:nvPicPr>
            <p:cNvPr id="27" name="Obrázok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Skupina 28"/>
          <p:cNvGrpSpPr/>
          <p:nvPr/>
        </p:nvGrpSpPr>
        <p:grpSpPr>
          <a:xfrm>
            <a:off x="4572000" y="0"/>
            <a:ext cx="4572000" cy="3430587"/>
            <a:chOff x="0" y="0"/>
            <a:chExt cx="4572000" cy="3430587"/>
          </a:xfrm>
        </p:grpSpPr>
        <p:pic>
          <p:nvPicPr>
            <p:cNvPr id="30" name="Obrázok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Skupina 31"/>
          <p:cNvGrpSpPr/>
          <p:nvPr/>
        </p:nvGrpSpPr>
        <p:grpSpPr>
          <a:xfrm>
            <a:off x="0" y="3432175"/>
            <a:ext cx="4572000" cy="3430587"/>
            <a:chOff x="0" y="0"/>
            <a:chExt cx="4572000" cy="3430587"/>
          </a:xfrm>
        </p:grpSpPr>
        <p:pic>
          <p:nvPicPr>
            <p:cNvPr id="33" name="Obrázok 3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10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3000">
        <p:blinds dir="vert"/>
      </p:transition>
    </mc:Choice>
    <mc:Fallback xmlns="">
      <p:transition spd="slow" advClick="0" advTm="6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0"/>
                            </p:stCondLst>
                            <p:childTnLst>
                              <p:par>
                                <p:cTn id="6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500"/>
                            </p:stCondLst>
                            <p:childTnLst>
                              <p:par>
                                <p:cTn id="7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0"/>
                            </p:stCondLst>
                            <p:childTnLst>
                              <p:par>
                                <p:cTn id="7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9" presetID="17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o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Skupina 22"/>
          <p:cNvGrpSpPr/>
          <p:nvPr/>
        </p:nvGrpSpPr>
        <p:grpSpPr>
          <a:xfrm>
            <a:off x="0" y="0"/>
            <a:ext cx="4572000" cy="3430587"/>
            <a:chOff x="0" y="0"/>
            <a:chExt cx="4572000" cy="3430587"/>
          </a:xfrm>
        </p:grpSpPr>
        <p:pic>
          <p:nvPicPr>
            <p:cNvPr id="24" name="Obrázok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Skupina 25"/>
          <p:cNvGrpSpPr/>
          <p:nvPr/>
        </p:nvGrpSpPr>
        <p:grpSpPr>
          <a:xfrm>
            <a:off x="4572000" y="3432175"/>
            <a:ext cx="4572000" cy="3430587"/>
            <a:chOff x="0" y="0"/>
            <a:chExt cx="4572000" cy="3430587"/>
          </a:xfrm>
        </p:grpSpPr>
        <p:pic>
          <p:nvPicPr>
            <p:cNvPr id="27" name="Obrázok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Skupina 28"/>
          <p:cNvGrpSpPr/>
          <p:nvPr/>
        </p:nvGrpSpPr>
        <p:grpSpPr>
          <a:xfrm>
            <a:off x="4572000" y="0"/>
            <a:ext cx="4572000" cy="3430587"/>
            <a:chOff x="0" y="0"/>
            <a:chExt cx="4572000" cy="3430587"/>
          </a:xfrm>
        </p:grpSpPr>
        <p:pic>
          <p:nvPicPr>
            <p:cNvPr id="30" name="Obrázok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Skupina 31"/>
          <p:cNvGrpSpPr/>
          <p:nvPr/>
        </p:nvGrpSpPr>
        <p:grpSpPr>
          <a:xfrm>
            <a:off x="0" y="3432175"/>
            <a:ext cx="4572000" cy="3430587"/>
            <a:chOff x="0" y="0"/>
            <a:chExt cx="4572000" cy="3430587"/>
          </a:xfrm>
        </p:grpSpPr>
        <p:pic>
          <p:nvPicPr>
            <p:cNvPr id="33" name="Obrázok 3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179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3000">
        <p:blinds dir="vert"/>
      </p:transition>
    </mc:Choice>
    <mc:Fallback xmlns="">
      <p:transition spd="slow" advClick="0" advTm="6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0"/>
                            </p:stCondLst>
                            <p:childTnLst>
                              <p:par>
                                <p:cTn id="6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500"/>
                            </p:stCondLst>
                            <p:childTnLst>
                              <p:par>
                                <p:cTn id="7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0"/>
                            </p:stCondLst>
                            <p:childTnLst>
                              <p:par>
                                <p:cTn id="7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9" presetID="17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o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Skupina 22"/>
          <p:cNvGrpSpPr/>
          <p:nvPr/>
        </p:nvGrpSpPr>
        <p:grpSpPr>
          <a:xfrm>
            <a:off x="0" y="0"/>
            <a:ext cx="4572000" cy="3430587"/>
            <a:chOff x="0" y="0"/>
            <a:chExt cx="4572000" cy="3430587"/>
          </a:xfrm>
        </p:grpSpPr>
        <p:pic>
          <p:nvPicPr>
            <p:cNvPr id="24" name="Obrázok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Skupina 25"/>
          <p:cNvGrpSpPr/>
          <p:nvPr/>
        </p:nvGrpSpPr>
        <p:grpSpPr>
          <a:xfrm>
            <a:off x="4572000" y="3432175"/>
            <a:ext cx="4572000" cy="3430587"/>
            <a:chOff x="0" y="0"/>
            <a:chExt cx="4572000" cy="3430587"/>
          </a:xfrm>
        </p:grpSpPr>
        <p:pic>
          <p:nvPicPr>
            <p:cNvPr id="27" name="Obrázok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Skupina 28"/>
          <p:cNvGrpSpPr/>
          <p:nvPr/>
        </p:nvGrpSpPr>
        <p:grpSpPr>
          <a:xfrm>
            <a:off x="4572000" y="0"/>
            <a:ext cx="4572000" cy="3430587"/>
            <a:chOff x="0" y="0"/>
            <a:chExt cx="4572000" cy="3430587"/>
          </a:xfrm>
        </p:grpSpPr>
        <p:pic>
          <p:nvPicPr>
            <p:cNvPr id="30" name="Obrázok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Skupina 31"/>
          <p:cNvGrpSpPr/>
          <p:nvPr/>
        </p:nvGrpSpPr>
        <p:grpSpPr>
          <a:xfrm>
            <a:off x="0" y="3432175"/>
            <a:ext cx="4572000" cy="3430587"/>
            <a:chOff x="0" y="0"/>
            <a:chExt cx="4572000" cy="3430587"/>
          </a:xfrm>
        </p:grpSpPr>
        <p:pic>
          <p:nvPicPr>
            <p:cNvPr id="33" name="Obrázok 3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18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3000">
        <p:blinds dir="vert"/>
      </p:transition>
    </mc:Choice>
    <mc:Fallback xmlns="">
      <p:transition spd="slow" advClick="0" advTm="6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0"/>
                            </p:stCondLst>
                            <p:childTnLst>
                              <p:par>
                                <p:cTn id="6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500"/>
                            </p:stCondLst>
                            <p:childTnLst>
                              <p:par>
                                <p:cTn id="7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0"/>
                            </p:stCondLst>
                            <p:childTnLst>
                              <p:par>
                                <p:cTn id="7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9" presetID="17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rázo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20000">
            <a:off x="1320962" y="1929095"/>
            <a:ext cx="5948642" cy="393874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 rot="253558">
            <a:off x="1883837" y="2749909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</a:p>
        </p:txBody>
      </p:sp>
      <p:sp>
        <p:nvSpPr>
          <p:cNvPr id="8" name="Obdĺžnik 7"/>
          <p:cNvSpPr/>
          <p:nvPr/>
        </p:nvSpPr>
        <p:spPr>
          <a:xfrm rot="20641997">
            <a:off x="3023594" y="2561805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</a:p>
        </p:txBody>
      </p:sp>
      <p:sp>
        <p:nvSpPr>
          <p:cNvPr id="9" name="Obdĺžnik 8"/>
          <p:cNvSpPr/>
          <p:nvPr/>
        </p:nvSpPr>
        <p:spPr>
          <a:xfrm rot="313571">
            <a:off x="5399728" y="2269336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419956" y="2801670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</a:p>
        </p:txBody>
      </p:sp>
      <p:sp>
        <p:nvSpPr>
          <p:cNvPr id="11" name="Obdĺžnik 10"/>
          <p:cNvSpPr/>
          <p:nvPr/>
        </p:nvSpPr>
        <p:spPr>
          <a:xfrm rot="20674169">
            <a:off x="1682920" y="3415369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</a:p>
        </p:txBody>
      </p:sp>
      <p:sp>
        <p:nvSpPr>
          <p:cNvPr id="12" name="Obdĺžnik 11"/>
          <p:cNvSpPr/>
          <p:nvPr/>
        </p:nvSpPr>
        <p:spPr>
          <a:xfrm rot="352070">
            <a:off x="3496661" y="3278267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</a:p>
        </p:txBody>
      </p:sp>
      <p:sp>
        <p:nvSpPr>
          <p:cNvPr id="13" name="Obdĺžnik 12"/>
          <p:cNvSpPr/>
          <p:nvPr/>
        </p:nvSpPr>
        <p:spPr>
          <a:xfrm rot="21346037">
            <a:off x="5532197" y="3001725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066273" y="3755616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</a:p>
        </p:txBody>
      </p:sp>
      <p:sp>
        <p:nvSpPr>
          <p:cNvPr id="15" name="Obdĺžnik 14"/>
          <p:cNvSpPr/>
          <p:nvPr/>
        </p:nvSpPr>
        <p:spPr>
          <a:xfrm rot="21315538">
            <a:off x="2452871" y="3770133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</a:p>
        </p:txBody>
      </p:sp>
      <p:sp>
        <p:nvSpPr>
          <p:cNvPr id="16" name="Obdĺžnik 15"/>
          <p:cNvSpPr/>
          <p:nvPr/>
        </p:nvSpPr>
        <p:spPr>
          <a:xfrm rot="21043923">
            <a:off x="3287144" y="4135707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5647723" y="439944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892909" y="4301738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781059">
            <a:off x="1878190" y="4861519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</a:p>
        </p:txBody>
      </p:sp>
      <p:sp>
        <p:nvSpPr>
          <p:cNvPr id="20" name="Obdĺžnik 19"/>
          <p:cNvSpPr/>
          <p:nvPr/>
        </p:nvSpPr>
        <p:spPr>
          <a:xfrm rot="359580">
            <a:off x="4470206" y="461759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5677384" y="4909467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 rot="21081746">
            <a:off x="3050477" y="5208204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1546622" y="1033231"/>
            <a:ext cx="23589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srgbClr val="00B050"/>
                </a:solidFill>
                <a:latin typeface="Nadianne" panose="03020902050305070206" pitchFamily="66" charset="0"/>
              </a:rPr>
              <a:t>pista2011@gmail.com</a:t>
            </a:r>
            <a:endParaRPr lang="sk-SK" sz="1400">
              <a:solidFill>
                <a:srgbClr val="00B050"/>
              </a:solidFill>
              <a:latin typeface="Nadianne" panose="03020902050305070206" pitchFamily="66" charset="0"/>
            </a:endParaRPr>
          </a:p>
        </p:txBody>
      </p:sp>
      <p:sp>
        <p:nvSpPr>
          <p:cNvPr id="26" name="BlokTextu 25">
            <a:hlinkClick r:id="rId4"/>
          </p:cNvPr>
          <p:cNvSpPr txBox="1"/>
          <p:nvPr/>
        </p:nvSpPr>
        <p:spPr>
          <a:xfrm>
            <a:off x="611560" y="514949"/>
            <a:ext cx="4229088" cy="369332"/>
          </a:xfrm>
          <a:prstGeom prst="rect">
            <a:avLst/>
          </a:prstGeom>
          <a:solidFill>
            <a:srgbClr val="00B050">
              <a:alpha val="65000"/>
            </a:srgb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10160">
                  <a:solidFill>
                    <a:srgbClr val="996633"/>
                  </a:solidFill>
                  <a:prstDash val="solid"/>
                </a:ln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Non-commercial presentation</a:t>
            </a:r>
          </a:p>
        </p:txBody>
      </p:sp>
      <p:pic>
        <p:nvPicPr>
          <p:cNvPr id="28" name="Obrázok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7999229" y="313528"/>
            <a:ext cx="720695" cy="772173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6" name="BlokTextu 5"/>
          <p:cNvSpPr txBox="1"/>
          <p:nvPr/>
        </p:nvSpPr>
        <p:spPr>
          <a:xfrm rot="21180000">
            <a:off x="6640624" y="5561302"/>
            <a:ext cx="86941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/>
        </p:spPr>
        <p:txBody>
          <a:bodyPr wrap="square" rtlCol="0">
            <a:spAutoFit/>
          </a:bodyPr>
          <a:lstStyle/>
          <a:p>
            <a:r>
              <a:rPr lang="sk-SK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Nadianne" panose="03020902050305070206" pitchFamily="66" charset="0"/>
              </a:rPr>
              <a:t>Steve</a:t>
            </a:r>
            <a:endParaRPr lang="sk-SK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latin typeface="Nadianne" panose="03020902050305070206" pitchFamily="66" charset="0"/>
            </a:endParaRPr>
          </a:p>
        </p:txBody>
      </p:sp>
      <p:sp>
        <p:nvSpPr>
          <p:cNvPr id="24" name="BlokTextu 23"/>
          <p:cNvSpPr txBox="1"/>
          <p:nvPr/>
        </p:nvSpPr>
        <p:spPr>
          <a:xfrm rot="21161226">
            <a:off x="1572628" y="5976340"/>
            <a:ext cx="666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Nadianne" panose="03020902050305070206" pitchFamily="66" charset="0"/>
              </a:rPr>
              <a:t>2015</a:t>
            </a:r>
            <a:endParaRPr lang="sk-SK" sz="1200">
              <a:ln>
                <a:solidFill>
                  <a:schemeClr val="bg1">
                    <a:lumMod val="50000"/>
                  </a:schemeClr>
                </a:solidFill>
              </a:ln>
              <a:solidFill>
                <a:schemeClr val="bg1"/>
              </a:solidFill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97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prism dir="u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5" grpId="0"/>
      <p:bldP spid="26" grpId="0" animBg="1"/>
      <p:bldP spid="6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bdĺžnik 17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1600" b="1" spc="5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9" name="Tlačidlo akcie: Vlastné 18">
            <a:hlinkClick r:id="" action="ppaction://hlinkshowjump?jump=endshow" highlightClick="1"/>
          </p:cNvPr>
          <p:cNvSpPr/>
          <p:nvPr/>
        </p:nvSpPr>
        <p:spPr>
          <a:xfrm>
            <a:off x="7853561" y="6312082"/>
            <a:ext cx="1012029" cy="303680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04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>
        <p14:rippl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5E-6 -1.11111E-6 L -0.00451 -0.02245 " pathEditMode="relative" rAng="0" ptsTypes="AA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134"/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Prezentácia na obrazovke (4:3)</PresentationFormat>
  <Paragraphs>64</Paragraphs>
  <Slides>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8</vt:i4>
      </vt:variant>
    </vt:vector>
  </HeadingPairs>
  <TitlesOfParts>
    <vt:vector size="22" baseType="lpstr">
      <vt:lpstr>Arial</vt:lpstr>
      <vt:lpstr>Arial Black</vt:lpstr>
      <vt:lpstr>Cooper Std Black</vt:lpstr>
      <vt:lpstr>Kristen ITC</vt:lpstr>
      <vt:lpstr>Aharoni</vt:lpstr>
      <vt:lpstr>Calibri</vt:lpstr>
      <vt:lpstr>Cupertino</vt:lpstr>
      <vt:lpstr>Nadianne</vt:lpstr>
      <vt:lpstr>Bertram CE</vt:lpstr>
      <vt:lpstr>Verdana</vt:lpstr>
      <vt:lpstr>Motív Office</vt:lpstr>
      <vt:lpstr>1_Motív Office</vt:lpstr>
      <vt:lpstr>3_Motív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2015-11-30T13:01:38Z</dcterms:created>
  <dcterms:modified xsi:type="dcterms:W3CDTF">2015-12-06T11:40:44Z</dcterms:modified>
</cp:coreProperties>
</file>