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 id="2147483684" r:id="rId3"/>
    <p:sldMasterId id="2147483696" r:id="rId4"/>
  </p:sldMasterIdLst>
  <p:notesMasterIdLst>
    <p:notesMasterId r:id="rId66"/>
  </p:notesMasterIdLst>
  <p:sldIdLst>
    <p:sldId id="361" r:id="rId5"/>
    <p:sldId id="362" r:id="rId6"/>
    <p:sldId id="363" r:id="rId7"/>
    <p:sldId id="364" r:id="rId8"/>
    <p:sldId id="365" r:id="rId9"/>
    <p:sldId id="366" r:id="rId10"/>
    <p:sldId id="367" r:id="rId11"/>
    <p:sldId id="368" r:id="rId12"/>
    <p:sldId id="370" r:id="rId13"/>
    <p:sldId id="369" r:id="rId14"/>
    <p:sldId id="377" r:id="rId15"/>
    <p:sldId id="371" r:id="rId16"/>
    <p:sldId id="372" r:id="rId17"/>
    <p:sldId id="373" r:id="rId18"/>
    <p:sldId id="378" r:id="rId19"/>
    <p:sldId id="387" r:id="rId20"/>
    <p:sldId id="375" r:id="rId21"/>
    <p:sldId id="379" r:id="rId22"/>
    <p:sldId id="376" r:id="rId23"/>
    <p:sldId id="374" r:id="rId24"/>
    <p:sldId id="384" r:id="rId25"/>
    <p:sldId id="385" r:id="rId26"/>
    <p:sldId id="386" r:id="rId27"/>
    <p:sldId id="389" r:id="rId28"/>
    <p:sldId id="430" r:id="rId29"/>
    <p:sldId id="397" r:id="rId30"/>
    <p:sldId id="419" r:id="rId31"/>
    <p:sldId id="442" r:id="rId32"/>
    <p:sldId id="422" r:id="rId33"/>
    <p:sldId id="439" r:id="rId34"/>
    <p:sldId id="424" r:id="rId35"/>
    <p:sldId id="420" r:id="rId36"/>
    <p:sldId id="409" r:id="rId37"/>
    <p:sldId id="411" r:id="rId38"/>
    <p:sldId id="431" r:id="rId39"/>
    <p:sldId id="429" r:id="rId40"/>
    <p:sldId id="425" r:id="rId41"/>
    <p:sldId id="440" r:id="rId42"/>
    <p:sldId id="436" r:id="rId43"/>
    <p:sldId id="413" r:id="rId44"/>
    <p:sldId id="410" r:id="rId45"/>
    <p:sldId id="390" r:id="rId46"/>
    <p:sldId id="391" r:id="rId47"/>
    <p:sldId id="415" r:id="rId48"/>
    <p:sldId id="414" r:id="rId49"/>
    <p:sldId id="398" r:id="rId50"/>
    <p:sldId id="432" r:id="rId51"/>
    <p:sldId id="421" r:id="rId52"/>
    <p:sldId id="443" r:id="rId53"/>
    <p:sldId id="394" r:id="rId54"/>
    <p:sldId id="405" r:id="rId55"/>
    <p:sldId id="437" r:id="rId56"/>
    <p:sldId id="401" r:id="rId57"/>
    <p:sldId id="396" r:id="rId58"/>
    <p:sldId id="427" r:id="rId59"/>
    <p:sldId id="426" r:id="rId60"/>
    <p:sldId id="395" r:id="rId61"/>
    <p:sldId id="404" r:id="rId62"/>
    <p:sldId id="435" r:id="rId63"/>
    <p:sldId id="381" r:id="rId64"/>
    <p:sldId id="444" r:id="rId65"/>
  </p:sldIdLst>
  <p:sldSz cx="8640763" cy="5759450"/>
  <p:notesSz cx="6858000" cy="9144000"/>
  <p:embeddedFontLst>
    <p:embeddedFont>
      <p:font typeface="Calibri" panose="020F0502020204030204" pitchFamily="34" charset="0"/>
      <p:regular r:id="rId67"/>
      <p:bold r:id="rId68"/>
      <p:italic r:id="rId69"/>
      <p:boldItalic r:id="rId70"/>
    </p:embeddedFont>
    <p:embeddedFont>
      <p:font typeface="Nadianne" panose="03020902050305070206" pitchFamily="66" charset="0"/>
      <p:bold r:id="rId71"/>
    </p:embeddedFont>
    <p:embeddedFont>
      <p:font typeface="Arial Black" panose="020B0A04020102020204" pitchFamily="34" charset="0"/>
      <p:bold r:id="rId72"/>
    </p:embeddedFont>
    <p:embeddedFont>
      <p:font typeface="Cupertino" panose="020B0604020202020204" charset="0"/>
      <p:regular r:id="rId73"/>
      <p:italic r:id="rId74"/>
    </p:embeddedFont>
    <p:embeddedFont>
      <p:font typeface="Mangal" panose="02040503050203030202" pitchFamily="18" charset="0"/>
      <p:regular r:id="rId75"/>
      <p:bold r:id="rId76"/>
    </p:embeddedFont>
    <p:embeddedFont>
      <p:font typeface="Kristen ITC" panose="03050502040202030202" pitchFamily="66" charset="0"/>
      <p:regular r:id="rId77"/>
    </p:embeddedFont>
    <p:embeddedFont>
      <p:font typeface="Bertram CE" panose="04020905020D02060204" pitchFamily="82" charset="0"/>
      <p:regular r:id="rId78"/>
    </p:embeddedFont>
    <p:embeddedFont>
      <p:font typeface="ＭＳ Ｐゴシック" panose="020B0600070205080204" pitchFamily="34" charset="-128"/>
      <p:regular r:id="rId79"/>
    </p:embeddedFont>
    <p:embeddedFont>
      <p:font typeface="宋体" panose="02010600030101010101" pitchFamily="2" charset="-122"/>
      <p:regular r:id="rId80"/>
    </p:embeddedFont>
    <p:embeddedFont>
      <p:font typeface="MS Gothic" panose="020B0609070205080204" pitchFamily="49" charset="-128"/>
      <p:regular r:id="rId81"/>
    </p:embeddedFont>
    <p:embeddedFont>
      <p:font typeface="Castanet" pitchFamily="2" charset="0"/>
      <p:regular r:id="rId82"/>
    </p:embeddedFont>
    <p:embeddedFont>
      <p:font typeface="Aharoni" panose="02010803020104030203" pitchFamily="2" charset="-79"/>
      <p:bold r:id="rId83"/>
    </p:embeddedFont>
    <p:embeddedFont>
      <p:font typeface="Verdana" panose="020B0604030504040204" pitchFamily="34" charset="0"/>
      <p:regular r:id="rId84"/>
      <p:bold r:id="rId85"/>
      <p:italic r:id="rId86"/>
      <p:boldItalic r:id="rId87"/>
    </p:embeddedFont>
  </p:embeddedFontLst>
  <p:defaultTextStyle>
    <a:defPPr>
      <a:defRPr lang="sk-SK"/>
    </a:defPPr>
    <a:lvl1pPr marL="0" algn="l" defTabSz="812591" rtl="0" eaLnBrk="1" latinLnBrk="0" hangingPunct="1">
      <a:defRPr sz="1580" kern="1200">
        <a:solidFill>
          <a:schemeClr val="tx1"/>
        </a:solidFill>
        <a:latin typeface="+mn-lt"/>
        <a:ea typeface="+mn-ea"/>
        <a:cs typeface="+mn-cs"/>
      </a:defRPr>
    </a:lvl1pPr>
    <a:lvl2pPr marL="406295" algn="l" defTabSz="812591" rtl="0" eaLnBrk="1" latinLnBrk="0" hangingPunct="1">
      <a:defRPr sz="1580" kern="1200">
        <a:solidFill>
          <a:schemeClr val="tx1"/>
        </a:solidFill>
        <a:latin typeface="+mn-lt"/>
        <a:ea typeface="+mn-ea"/>
        <a:cs typeface="+mn-cs"/>
      </a:defRPr>
    </a:lvl2pPr>
    <a:lvl3pPr marL="812591" algn="l" defTabSz="812591" rtl="0" eaLnBrk="1" latinLnBrk="0" hangingPunct="1">
      <a:defRPr sz="1580" kern="1200">
        <a:solidFill>
          <a:schemeClr val="tx1"/>
        </a:solidFill>
        <a:latin typeface="+mn-lt"/>
        <a:ea typeface="+mn-ea"/>
        <a:cs typeface="+mn-cs"/>
      </a:defRPr>
    </a:lvl3pPr>
    <a:lvl4pPr marL="1218886" algn="l" defTabSz="812591" rtl="0" eaLnBrk="1" latinLnBrk="0" hangingPunct="1">
      <a:defRPr sz="1580" kern="1200">
        <a:solidFill>
          <a:schemeClr val="tx1"/>
        </a:solidFill>
        <a:latin typeface="+mn-lt"/>
        <a:ea typeface="+mn-ea"/>
        <a:cs typeface="+mn-cs"/>
      </a:defRPr>
    </a:lvl4pPr>
    <a:lvl5pPr marL="1625181" algn="l" defTabSz="812591" rtl="0" eaLnBrk="1" latinLnBrk="0" hangingPunct="1">
      <a:defRPr sz="1580" kern="1200">
        <a:solidFill>
          <a:schemeClr val="tx1"/>
        </a:solidFill>
        <a:latin typeface="+mn-lt"/>
        <a:ea typeface="+mn-ea"/>
        <a:cs typeface="+mn-cs"/>
      </a:defRPr>
    </a:lvl5pPr>
    <a:lvl6pPr marL="2031477" algn="l" defTabSz="812591" rtl="0" eaLnBrk="1" latinLnBrk="0" hangingPunct="1">
      <a:defRPr sz="1580" kern="1200">
        <a:solidFill>
          <a:schemeClr val="tx1"/>
        </a:solidFill>
        <a:latin typeface="+mn-lt"/>
        <a:ea typeface="+mn-ea"/>
        <a:cs typeface="+mn-cs"/>
      </a:defRPr>
    </a:lvl6pPr>
    <a:lvl7pPr marL="2437772" algn="l" defTabSz="812591" rtl="0" eaLnBrk="1" latinLnBrk="0" hangingPunct="1">
      <a:defRPr sz="1580" kern="1200">
        <a:solidFill>
          <a:schemeClr val="tx1"/>
        </a:solidFill>
        <a:latin typeface="+mn-lt"/>
        <a:ea typeface="+mn-ea"/>
        <a:cs typeface="+mn-cs"/>
      </a:defRPr>
    </a:lvl7pPr>
    <a:lvl8pPr marL="2844067" algn="l" defTabSz="812591" rtl="0" eaLnBrk="1" latinLnBrk="0" hangingPunct="1">
      <a:defRPr sz="1580" kern="1200">
        <a:solidFill>
          <a:schemeClr val="tx1"/>
        </a:solidFill>
        <a:latin typeface="+mn-lt"/>
        <a:ea typeface="+mn-ea"/>
        <a:cs typeface="+mn-cs"/>
      </a:defRPr>
    </a:lvl8pPr>
    <a:lvl9pPr marL="3250363" algn="l" defTabSz="812591" rtl="0" eaLnBrk="1" latinLnBrk="0" hangingPunct="1">
      <a:defRPr sz="1580" kern="1200">
        <a:solidFill>
          <a:schemeClr val="tx1"/>
        </a:solidFill>
        <a:latin typeface="+mn-lt"/>
        <a:ea typeface="+mn-ea"/>
        <a:cs typeface="+mn-cs"/>
      </a:defRPr>
    </a:lvl9pPr>
  </p:defaultTextStyle>
  <p:modifyVerifier cryptProviderType="rsaFull" cryptAlgorithmClass="hash" cryptAlgorithmType="typeAny" cryptAlgorithmSid="4" spinCount="100000" saltData="xq3062oPUZHE0qN9nFJUmg==" hashData="Moo7H+dcoaJXp4EN/qnnpSOPcv0="/>
  <p:extLst>
    <p:ext uri="{EFAFB233-063F-42B5-8137-9DF3F51BA10A}">
      <p15:sldGuideLst xmlns="" xmlns:p15="http://schemas.microsoft.com/office/powerpoint/2012/main">
        <p15:guide id="1" orient="horz" pos="1814" userDrawn="1">
          <p15:clr>
            <a:srgbClr val="A4A3A4"/>
          </p15:clr>
        </p15:guide>
        <p15:guide id="2" pos="272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89" autoAdjust="0"/>
    <p:restoredTop sz="94660"/>
  </p:normalViewPr>
  <p:slideViewPr>
    <p:cSldViewPr>
      <p:cViewPr varScale="1">
        <p:scale>
          <a:sx n="132" d="100"/>
          <a:sy n="132" d="100"/>
        </p:scale>
        <p:origin x="-342" y="-84"/>
      </p:cViewPr>
      <p:guideLst>
        <p:guide orient="horz" pos="1814"/>
        <p:guide pos="2723"/>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font" Target="fonts/font2.fntdata"/><Relationship Id="rId76" Type="http://schemas.openxmlformats.org/officeDocument/2006/relationships/font" Target="fonts/font10.fntdata"/><Relationship Id="rId84" Type="http://schemas.openxmlformats.org/officeDocument/2006/relationships/font" Target="fonts/font18.fntdata"/><Relationship Id="rId89"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openxmlformats.org/officeDocument/2006/relationships/font" Target="fonts/font8.fntdata"/><Relationship Id="rId79" Type="http://schemas.openxmlformats.org/officeDocument/2006/relationships/font" Target="fonts/font13.fntdata"/><Relationship Id="rId87" Type="http://schemas.openxmlformats.org/officeDocument/2006/relationships/font" Target="fonts/font21.fntdata"/><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font" Target="fonts/font16.fntdata"/><Relationship Id="rId90"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3.fntdata"/><Relationship Id="rId77" Type="http://schemas.openxmlformats.org/officeDocument/2006/relationships/font" Target="fonts/font11.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6.fntdata"/><Relationship Id="rId80" Type="http://schemas.openxmlformats.org/officeDocument/2006/relationships/font" Target="fonts/font14.fntdata"/><Relationship Id="rId85" Type="http://schemas.openxmlformats.org/officeDocument/2006/relationships/font" Target="fonts/font19.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4.fntdata"/><Relationship Id="rId75" Type="http://schemas.openxmlformats.org/officeDocument/2006/relationships/font" Target="fonts/font9.fntdata"/><Relationship Id="rId83" Type="http://schemas.openxmlformats.org/officeDocument/2006/relationships/font" Target="fonts/font17.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7.fntdata"/><Relationship Id="rId78" Type="http://schemas.openxmlformats.org/officeDocument/2006/relationships/font" Target="fonts/font12.fntdata"/><Relationship Id="rId81" Type="http://schemas.openxmlformats.org/officeDocument/2006/relationships/font" Target="fonts/font15.fntdata"/><Relationship Id="rId86" Type="http://schemas.openxmlformats.org/officeDocument/2006/relationships/font" Target="fonts/font20.fntdata"/><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639BFA-BAEB-4E99-B79C-7BC188345018}" type="datetimeFigureOut">
              <a:rPr lang="sk-SK" smtClean="0"/>
              <a:t>8. 2. 2017</a:t>
            </a:fld>
            <a:endParaRPr lang="sk-SK"/>
          </a:p>
        </p:txBody>
      </p:sp>
      <p:sp>
        <p:nvSpPr>
          <p:cNvPr id="4" name="Zástupný symbol obrazu snímky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761883-7553-4915-9812-940BD3BCC8E5}" type="slidenum">
              <a:rPr lang="sk-SK" smtClean="0"/>
              <a:t>‹#›</a:t>
            </a:fld>
            <a:endParaRPr lang="sk-SK"/>
          </a:p>
        </p:txBody>
      </p:sp>
    </p:spTree>
    <p:extLst>
      <p:ext uri="{BB962C8B-B14F-4D97-AF65-F5344CB8AC3E}">
        <p14:creationId xmlns:p14="http://schemas.microsoft.com/office/powerpoint/2010/main" val="755106633"/>
      </p:ext>
    </p:extLst>
  </p:cSld>
  <p:clrMap bg1="lt1" tx1="dk1" bg2="lt2" tx2="dk2" accent1="accent1" accent2="accent2" accent3="accent3" accent4="accent4" accent5="accent5" accent6="accent6" hlink="hlink" folHlink="folHlink"/>
  <p:notesStyle>
    <a:lvl1pPr marL="0" algn="l" defTabSz="812591" rtl="0" eaLnBrk="1" latinLnBrk="0" hangingPunct="1">
      <a:defRPr sz="1086" kern="1200">
        <a:solidFill>
          <a:schemeClr val="tx1"/>
        </a:solidFill>
        <a:latin typeface="+mn-lt"/>
        <a:ea typeface="+mn-ea"/>
        <a:cs typeface="+mn-cs"/>
      </a:defRPr>
    </a:lvl1pPr>
    <a:lvl2pPr marL="406295" algn="l" defTabSz="812591" rtl="0" eaLnBrk="1" latinLnBrk="0" hangingPunct="1">
      <a:defRPr sz="1086" kern="1200">
        <a:solidFill>
          <a:schemeClr val="tx1"/>
        </a:solidFill>
        <a:latin typeface="+mn-lt"/>
        <a:ea typeface="+mn-ea"/>
        <a:cs typeface="+mn-cs"/>
      </a:defRPr>
    </a:lvl2pPr>
    <a:lvl3pPr marL="812591" algn="l" defTabSz="812591" rtl="0" eaLnBrk="1" latinLnBrk="0" hangingPunct="1">
      <a:defRPr sz="1086" kern="1200">
        <a:solidFill>
          <a:schemeClr val="tx1"/>
        </a:solidFill>
        <a:latin typeface="+mn-lt"/>
        <a:ea typeface="+mn-ea"/>
        <a:cs typeface="+mn-cs"/>
      </a:defRPr>
    </a:lvl3pPr>
    <a:lvl4pPr marL="1218886" algn="l" defTabSz="812591" rtl="0" eaLnBrk="1" latinLnBrk="0" hangingPunct="1">
      <a:defRPr sz="1086" kern="1200">
        <a:solidFill>
          <a:schemeClr val="tx1"/>
        </a:solidFill>
        <a:latin typeface="+mn-lt"/>
        <a:ea typeface="+mn-ea"/>
        <a:cs typeface="+mn-cs"/>
      </a:defRPr>
    </a:lvl4pPr>
    <a:lvl5pPr marL="1625181" algn="l" defTabSz="812591" rtl="0" eaLnBrk="1" latinLnBrk="0" hangingPunct="1">
      <a:defRPr sz="1086" kern="1200">
        <a:solidFill>
          <a:schemeClr val="tx1"/>
        </a:solidFill>
        <a:latin typeface="+mn-lt"/>
        <a:ea typeface="+mn-ea"/>
        <a:cs typeface="+mn-cs"/>
      </a:defRPr>
    </a:lvl5pPr>
    <a:lvl6pPr marL="2031477" algn="l" defTabSz="812591" rtl="0" eaLnBrk="1" latinLnBrk="0" hangingPunct="1">
      <a:defRPr sz="1086" kern="1200">
        <a:solidFill>
          <a:schemeClr val="tx1"/>
        </a:solidFill>
        <a:latin typeface="+mn-lt"/>
        <a:ea typeface="+mn-ea"/>
        <a:cs typeface="+mn-cs"/>
      </a:defRPr>
    </a:lvl6pPr>
    <a:lvl7pPr marL="2437772" algn="l" defTabSz="812591" rtl="0" eaLnBrk="1" latinLnBrk="0" hangingPunct="1">
      <a:defRPr sz="1086" kern="1200">
        <a:solidFill>
          <a:schemeClr val="tx1"/>
        </a:solidFill>
        <a:latin typeface="+mn-lt"/>
        <a:ea typeface="+mn-ea"/>
        <a:cs typeface="+mn-cs"/>
      </a:defRPr>
    </a:lvl7pPr>
    <a:lvl8pPr marL="2844067" algn="l" defTabSz="812591" rtl="0" eaLnBrk="1" latinLnBrk="0" hangingPunct="1">
      <a:defRPr sz="1086" kern="1200">
        <a:solidFill>
          <a:schemeClr val="tx1"/>
        </a:solidFill>
        <a:latin typeface="+mn-lt"/>
        <a:ea typeface="+mn-ea"/>
        <a:cs typeface="+mn-cs"/>
      </a:defRPr>
    </a:lvl8pPr>
    <a:lvl9pPr marL="3250363" algn="l" defTabSz="812591" rtl="0" eaLnBrk="1" latinLnBrk="0" hangingPunct="1">
      <a:defRPr sz="108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20D16EE3-7A76-409B-BBBD-25E86934C619}"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957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FA24B3B4-6C53-4CD1-AF16-5FC1BBF4934C}"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0484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9FBCF9FE-17D7-4A1E-BC7B-47F6E33B2192}"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9483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7B0AC4C0-3DC0-48C5-8F15-9533D52D16C6}"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70314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89CCB51F-5123-4C84-8397-BE98CBCE7721}" type="datetime1">
              <a:rPr lang="sk-SK" smtClean="0">
                <a:solidFill>
                  <a:prstClr val="black">
                    <a:tint val="75000"/>
                  </a:prstClr>
                </a:solidFill>
              </a:rPr>
              <a:t>8. 2. 2017</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0160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108FEEC3-F12B-4C9E-AE00-10E9E3B6FB69}" type="datetime1">
              <a:rPr lang="sk-SK" smtClean="0">
                <a:solidFill>
                  <a:prstClr val="black">
                    <a:tint val="75000"/>
                  </a:prstClr>
                </a:solidFill>
              </a:rPr>
              <a:t>8. 2. 2017</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71005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79886038-CA44-4DE1-B3FB-32FDDFA2EDB9}" type="datetime1">
              <a:rPr lang="sk-SK" smtClean="0">
                <a:solidFill>
                  <a:prstClr val="black">
                    <a:tint val="75000"/>
                  </a:prstClr>
                </a:solidFill>
              </a:rPr>
              <a:t>8. 2. 2017</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46108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12CF1698-FE1C-4810-9036-B9E419226E17}"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1272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endParaRPr lang="sk-SK"/>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E01891CC-CA0D-44BA-9897-E858B5B69710}"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227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27EF68A5-3818-45C4-9597-43FD9F5E19A1}"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6120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35CD2B92-E103-4295-9172-4C046B1A447F}"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71433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CCDCE19C-C05D-4BB2-8D50-8048ACEF9EA3}"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4924607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D4748DE7-C2F7-4E24-89CE-CCE4CBE11842}"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512120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BB68BD7A-61BD-475D-A87D-CAEA9F7D7DBA}"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002426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EFFFCFF5-A678-4256-BFF1-3C54506B9FC3}"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741930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76E7C64F-0C5B-43E0-BA67-D03F112FA7F1}" type="datetime1">
              <a:rPr lang="sk-SK" smtClean="0">
                <a:solidFill>
                  <a:prstClr val="black">
                    <a:tint val="75000"/>
                  </a:prstClr>
                </a:solidFill>
              </a:rPr>
              <a:t>8. 2. 2017</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552768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B20308B7-938A-48B3-AAB7-ADF832438813}" type="datetime1">
              <a:rPr lang="sk-SK" smtClean="0">
                <a:solidFill>
                  <a:prstClr val="black">
                    <a:tint val="75000"/>
                  </a:prstClr>
                </a:solidFill>
              </a:rPr>
              <a:t>8. 2. 2017</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416160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85B1031A-B60C-4736-8828-F700CE48BD22}" type="datetime1">
              <a:rPr lang="sk-SK" smtClean="0">
                <a:solidFill>
                  <a:prstClr val="black">
                    <a:tint val="75000"/>
                  </a:prstClr>
                </a:solidFill>
              </a:rPr>
              <a:t>8. 2. 2017</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236764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9E6689D8-DCB5-4AB7-8735-6241E1102B1C}"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8863623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endParaRPr lang="sk-SK"/>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4"/>
          <p:cNvSpPr>
            <a:spLocks noGrp="1"/>
          </p:cNvSpPr>
          <p:nvPr>
            <p:ph type="dt" sz="half" idx="10"/>
          </p:nvPr>
        </p:nvSpPr>
        <p:spPr/>
        <p:txBody>
          <a:bodyPr/>
          <a:lstStyle/>
          <a:p>
            <a:fld id="{8911CE00-D7F2-4834-BE62-400F55B1F274}"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076599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EEF90352-33AC-4FB9-986E-D1799412B472}"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579094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786F61BA-6FB4-48F7-B6A2-F00EF7FA84A8}"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2856207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9" y="1789165"/>
            <a:ext cx="7344648" cy="1234549"/>
          </a:xfrm>
        </p:spPr>
        <p:txBody>
          <a:bodyPr/>
          <a:lstStyle/>
          <a:p>
            <a:r>
              <a:rPr lang="sk-SK"/>
              <a:t>Upravte štýly predlohy textu</a:t>
            </a:r>
          </a:p>
        </p:txBody>
      </p:sp>
      <p:sp>
        <p:nvSpPr>
          <p:cNvPr id="3" name="Podnadpis 2"/>
          <p:cNvSpPr>
            <a:spLocks noGrp="1"/>
          </p:cNvSpPr>
          <p:nvPr>
            <p:ph type="subTitle" idx="1"/>
          </p:nvPr>
        </p:nvSpPr>
        <p:spPr>
          <a:xfrm>
            <a:off x="1296116" y="3263691"/>
            <a:ext cx="6048534" cy="1471859"/>
          </a:xfrm>
        </p:spPr>
        <p:txBody>
          <a:bodyPr/>
          <a:lstStyle>
            <a:lvl1pPr marL="0" indent="0" algn="ctr">
              <a:buNone/>
              <a:defRPr>
                <a:solidFill>
                  <a:schemeClr val="tx1">
                    <a:tint val="75000"/>
                  </a:schemeClr>
                </a:solidFill>
              </a:defRPr>
            </a:lvl1pPr>
            <a:lvl2pPr marL="403045" indent="0" algn="ctr">
              <a:buNone/>
              <a:defRPr>
                <a:solidFill>
                  <a:schemeClr val="tx1">
                    <a:tint val="75000"/>
                  </a:schemeClr>
                </a:solidFill>
              </a:defRPr>
            </a:lvl2pPr>
            <a:lvl3pPr marL="806089" indent="0" algn="ctr">
              <a:buNone/>
              <a:defRPr>
                <a:solidFill>
                  <a:schemeClr val="tx1">
                    <a:tint val="75000"/>
                  </a:schemeClr>
                </a:solidFill>
              </a:defRPr>
            </a:lvl3pPr>
            <a:lvl4pPr marL="1209134" indent="0" algn="ctr">
              <a:buNone/>
              <a:defRPr>
                <a:solidFill>
                  <a:schemeClr val="tx1">
                    <a:tint val="75000"/>
                  </a:schemeClr>
                </a:solidFill>
              </a:defRPr>
            </a:lvl4pPr>
            <a:lvl5pPr marL="1612179" indent="0" algn="ctr">
              <a:buNone/>
              <a:defRPr>
                <a:solidFill>
                  <a:schemeClr val="tx1">
                    <a:tint val="75000"/>
                  </a:schemeClr>
                </a:solidFill>
              </a:defRPr>
            </a:lvl5pPr>
            <a:lvl6pPr marL="2015223" indent="0" algn="ctr">
              <a:buNone/>
              <a:defRPr>
                <a:solidFill>
                  <a:schemeClr val="tx1">
                    <a:tint val="75000"/>
                  </a:schemeClr>
                </a:solidFill>
              </a:defRPr>
            </a:lvl6pPr>
            <a:lvl7pPr marL="2418268" indent="0" algn="ctr">
              <a:buNone/>
              <a:defRPr>
                <a:solidFill>
                  <a:schemeClr val="tx1">
                    <a:tint val="75000"/>
                  </a:schemeClr>
                </a:solidFill>
              </a:defRPr>
            </a:lvl7pPr>
            <a:lvl8pPr marL="2821313" indent="0" algn="ctr">
              <a:buNone/>
              <a:defRPr>
                <a:solidFill>
                  <a:schemeClr val="tx1">
                    <a:tint val="75000"/>
                  </a:schemeClr>
                </a:solidFill>
              </a:defRPr>
            </a:lvl8pPr>
            <a:lvl9pPr marL="3224357"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lvl1pPr>
              <a:defRPr/>
            </a:lvl1pPr>
          </a:lstStyle>
          <a:p>
            <a:pPr>
              <a:defRPr/>
            </a:pPr>
            <a:fld id="{0E098E89-6C9D-4021-B1CA-D1B88AEEBE15}"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608804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158CF620-C5E1-445F-A7DE-A77B18468E95}"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1196592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3" y="3700980"/>
            <a:ext cx="7344648" cy="1143891"/>
          </a:xfrm>
        </p:spPr>
        <p:txBody>
          <a:bodyPr anchor="t"/>
          <a:lstStyle>
            <a:lvl1pPr algn="l">
              <a:defRPr sz="3526" b="1" cap="all"/>
            </a:lvl1pPr>
          </a:lstStyle>
          <a:p>
            <a:r>
              <a:rPr lang="sk-SK"/>
              <a:t>Upravte štýly predlohy textu</a:t>
            </a:r>
          </a:p>
        </p:txBody>
      </p:sp>
      <p:sp>
        <p:nvSpPr>
          <p:cNvPr id="3" name="Zástupný symbol textu 2"/>
          <p:cNvSpPr>
            <a:spLocks noGrp="1"/>
          </p:cNvSpPr>
          <p:nvPr>
            <p:ph type="body" idx="1"/>
          </p:nvPr>
        </p:nvSpPr>
        <p:spPr>
          <a:xfrm>
            <a:off x="682563" y="2441101"/>
            <a:ext cx="7344648" cy="1259880"/>
          </a:xfrm>
        </p:spPr>
        <p:txBody>
          <a:bodyPr anchor="b"/>
          <a:lstStyle>
            <a:lvl1pPr marL="0" indent="0">
              <a:buNone/>
              <a:defRPr sz="1763">
                <a:solidFill>
                  <a:schemeClr val="tx1">
                    <a:tint val="75000"/>
                  </a:schemeClr>
                </a:solidFill>
              </a:defRPr>
            </a:lvl1pPr>
            <a:lvl2pPr marL="403045" indent="0">
              <a:buNone/>
              <a:defRPr sz="1567">
                <a:solidFill>
                  <a:schemeClr val="tx1">
                    <a:tint val="75000"/>
                  </a:schemeClr>
                </a:solidFill>
              </a:defRPr>
            </a:lvl2pPr>
            <a:lvl3pPr marL="806089" indent="0">
              <a:buNone/>
              <a:defRPr sz="1371">
                <a:solidFill>
                  <a:schemeClr val="tx1">
                    <a:tint val="75000"/>
                  </a:schemeClr>
                </a:solidFill>
              </a:defRPr>
            </a:lvl3pPr>
            <a:lvl4pPr marL="1209134" indent="0">
              <a:buNone/>
              <a:defRPr sz="1273">
                <a:solidFill>
                  <a:schemeClr val="tx1">
                    <a:tint val="75000"/>
                  </a:schemeClr>
                </a:solidFill>
              </a:defRPr>
            </a:lvl4pPr>
            <a:lvl5pPr marL="1612179" indent="0">
              <a:buNone/>
              <a:defRPr sz="1273">
                <a:solidFill>
                  <a:schemeClr val="tx1">
                    <a:tint val="75000"/>
                  </a:schemeClr>
                </a:solidFill>
              </a:defRPr>
            </a:lvl5pPr>
            <a:lvl6pPr marL="2015223" indent="0">
              <a:buNone/>
              <a:defRPr sz="1273">
                <a:solidFill>
                  <a:schemeClr val="tx1">
                    <a:tint val="75000"/>
                  </a:schemeClr>
                </a:solidFill>
              </a:defRPr>
            </a:lvl6pPr>
            <a:lvl7pPr marL="2418268" indent="0">
              <a:buNone/>
              <a:defRPr sz="1273">
                <a:solidFill>
                  <a:schemeClr val="tx1">
                    <a:tint val="75000"/>
                  </a:schemeClr>
                </a:solidFill>
              </a:defRPr>
            </a:lvl7pPr>
            <a:lvl8pPr marL="2821313" indent="0">
              <a:buNone/>
              <a:defRPr sz="1273">
                <a:solidFill>
                  <a:schemeClr val="tx1">
                    <a:tint val="75000"/>
                  </a:schemeClr>
                </a:solidFill>
              </a:defRPr>
            </a:lvl8pPr>
            <a:lvl9pPr marL="3224357" indent="0">
              <a:buNone/>
              <a:defRPr sz="1273">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34860796-5A30-4476-8581-ADF05FBF85AC}"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7173123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32040"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392389" y="1343875"/>
            <a:ext cx="3816336" cy="3800971"/>
          </a:xfrm>
        </p:spPr>
        <p:txBody>
          <a:bodyPr/>
          <a:lstStyle>
            <a:lvl1pPr>
              <a:defRPr sz="2449"/>
            </a:lvl1pPr>
            <a:lvl2pPr>
              <a:defRPr sz="2155"/>
            </a:lvl2pPr>
            <a:lvl3pPr>
              <a:defRPr sz="1763"/>
            </a:lvl3pPr>
            <a:lvl4pPr>
              <a:defRPr sz="1567"/>
            </a:lvl4pPr>
            <a:lvl5pPr>
              <a:defRPr sz="1567"/>
            </a:lvl5pPr>
            <a:lvl6pPr>
              <a:defRPr sz="1567"/>
            </a:lvl6pPr>
            <a:lvl7pPr>
              <a:defRPr sz="1567"/>
            </a:lvl7pPr>
            <a:lvl8pPr>
              <a:defRPr sz="1567"/>
            </a:lvl8pPr>
            <a:lvl9pPr>
              <a:defRPr sz="156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p:cNvSpPr>
            <a:spLocks noGrp="1"/>
          </p:cNvSpPr>
          <p:nvPr>
            <p:ph type="dt" sz="half" idx="10"/>
          </p:nvPr>
        </p:nvSpPr>
        <p:spPr/>
        <p:txBody>
          <a:bodyPr/>
          <a:lstStyle>
            <a:lvl1pPr>
              <a:defRPr/>
            </a:lvl1pPr>
          </a:lstStyle>
          <a:p>
            <a:pPr>
              <a:defRPr/>
            </a:pPr>
            <a:fld id="{30C29D14-BEE4-4969-9595-3958793B252D}"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3822723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32038" y="1289210"/>
            <a:ext cx="3817838"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4" name="Zástupný symbol obsahu 3"/>
          <p:cNvSpPr>
            <a:spLocks noGrp="1"/>
          </p:cNvSpPr>
          <p:nvPr>
            <p:ph sz="half" idx="2"/>
          </p:nvPr>
        </p:nvSpPr>
        <p:spPr>
          <a:xfrm>
            <a:off x="432038" y="1826495"/>
            <a:ext cx="3817838"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389389" y="1289210"/>
            <a:ext cx="3819337" cy="537282"/>
          </a:xfrm>
        </p:spPr>
        <p:txBody>
          <a:bodyPr anchor="b"/>
          <a:lstStyle>
            <a:lvl1pPr marL="0" indent="0">
              <a:buNone/>
              <a:defRPr sz="2155" b="1"/>
            </a:lvl1pPr>
            <a:lvl2pPr marL="403045" indent="0">
              <a:buNone/>
              <a:defRPr sz="1763" b="1"/>
            </a:lvl2pPr>
            <a:lvl3pPr marL="806089" indent="0">
              <a:buNone/>
              <a:defRPr sz="1567" b="1"/>
            </a:lvl3pPr>
            <a:lvl4pPr marL="1209134" indent="0">
              <a:buNone/>
              <a:defRPr sz="1371" b="1"/>
            </a:lvl4pPr>
            <a:lvl5pPr marL="1612179" indent="0">
              <a:buNone/>
              <a:defRPr sz="1371" b="1"/>
            </a:lvl5pPr>
            <a:lvl6pPr marL="2015223" indent="0">
              <a:buNone/>
              <a:defRPr sz="1371" b="1"/>
            </a:lvl6pPr>
            <a:lvl7pPr marL="2418268" indent="0">
              <a:buNone/>
              <a:defRPr sz="1371" b="1"/>
            </a:lvl7pPr>
            <a:lvl8pPr marL="2821313" indent="0">
              <a:buNone/>
              <a:defRPr sz="1371" b="1"/>
            </a:lvl8pPr>
            <a:lvl9pPr marL="3224357" indent="0">
              <a:buNone/>
              <a:defRPr sz="1371" b="1"/>
            </a:lvl9pPr>
          </a:lstStyle>
          <a:p>
            <a:pPr lvl="0"/>
            <a:r>
              <a:rPr lang="sk-SK"/>
              <a:t>Upravte štýl predlohy textu.</a:t>
            </a:r>
          </a:p>
        </p:txBody>
      </p:sp>
      <p:sp>
        <p:nvSpPr>
          <p:cNvPr id="6" name="Zástupný symbol obsahu 5"/>
          <p:cNvSpPr>
            <a:spLocks noGrp="1"/>
          </p:cNvSpPr>
          <p:nvPr>
            <p:ph sz="quarter" idx="4"/>
          </p:nvPr>
        </p:nvSpPr>
        <p:spPr>
          <a:xfrm>
            <a:off x="4389389" y="1826495"/>
            <a:ext cx="3819337" cy="3318350"/>
          </a:xfrm>
        </p:spPr>
        <p:txBody>
          <a:bodyPr/>
          <a:lstStyle>
            <a:lvl1pPr>
              <a:defRPr sz="2155"/>
            </a:lvl1pPr>
            <a:lvl2pPr>
              <a:defRPr sz="1763"/>
            </a:lvl2pPr>
            <a:lvl3pPr>
              <a:defRPr sz="1567"/>
            </a:lvl3pPr>
            <a:lvl4pPr>
              <a:defRPr sz="1371"/>
            </a:lvl4pPr>
            <a:lvl5pPr>
              <a:defRPr sz="1371"/>
            </a:lvl5pPr>
            <a:lvl6pPr>
              <a:defRPr sz="1371"/>
            </a:lvl6pPr>
            <a:lvl7pPr>
              <a:defRPr sz="1371"/>
            </a:lvl7pPr>
            <a:lvl8pPr>
              <a:defRPr sz="1371"/>
            </a:lvl8pPr>
            <a:lvl9pPr>
              <a:defRPr sz="137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p:cNvSpPr>
            <a:spLocks noGrp="1"/>
          </p:cNvSpPr>
          <p:nvPr>
            <p:ph type="dt" sz="half" idx="10"/>
          </p:nvPr>
        </p:nvSpPr>
        <p:spPr/>
        <p:txBody>
          <a:bodyPr/>
          <a:lstStyle>
            <a:lvl1pPr>
              <a:defRPr/>
            </a:lvl1pPr>
          </a:lstStyle>
          <a:p>
            <a:pPr>
              <a:defRPr/>
            </a:pPr>
            <a:fld id="{1944149C-CF30-4133-A025-37FEE25A26BF}" type="datetime1">
              <a:rPr lang="sk-SK" smtClean="0">
                <a:solidFill>
                  <a:prstClr val="black">
                    <a:tint val="75000"/>
                  </a:prstClr>
                </a:solidFill>
              </a:rPr>
              <a:t>8. 2. 2017</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7145269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3"/>
          <p:cNvSpPr>
            <a:spLocks noGrp="1"/>
          </p:cNvSpPr>
          <p:nvPr>
            <p:ph type="dt" sz="half" idx="10"/>
          </p:nvPr>
        </p:nvSpPr>
        <p:spPr/>
        <p:txBody>
          <a:bodyPr/>
          <a:lstStyle>
            <a:lvl1pPr>
              <a:defRPr/>
            </a:lvl1pPr>
          </a:lstStyle>
          <a:p>
            <a:pPr>
              <a:defRPr/>
            </a:pPr>
            <a:fld id="{D7F8B34E-9E2C-4EB9-B6B7-09BFB2C1E17D}" type="datetime1">
              <a:rPr lang="sk-SK" smtClean="0">
                <a:solidFill>
                  <a:prstClr val="black">
                    <a:tint val="75000"/>
                  </a:prstClr>
                </a:solidFill>
              </a:rPr>
              <a:t>8. 2. 2017</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2453699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B59A221-9995-43DC-8E55-151E4CE21CB5}" type="datetime1">
              <a:rPr lang="sk-SK" smtClean="0">
                <a:solidFill>
                  <a:prstClr val="black">
                    <a:tint val="75000"/>
                  </a:prstClr>
                </a:solidFill>
              </a:rPr>
              <a:t>8. 2. 2017</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71928305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40" y="229312"/>
            <a:ext cx="2842750" cy="975907"/>
          </a:xfrm>
        </p:spPr>
        <p:txBody>
          <a:bodyPr anchor="b"/>
          <a:lstStyle>
            <a:lvl1pPr algn="l">
              <a:defRPr sz="1763" b="1"/>
            </a:lvl1pPr>
          </a:lstStyle>
          <a:p>
            <a:r>
              <a:rPr lang="sk-SK"/>
              <a:t>Upravte štýly predlohy textu</a:t>
            </a:r>
          </a:p>
        </p:txBody>
      </p:sp>
      <p:sp>
        <p:nvSpPr>
          <p:cNvPr id="3" name="Zástupný symbol obsahu 2"/>
          <p:cNvSpPr>
            <a:spLocks noGrp="1"/>
          </p:cNvSpPr>
          <p:nvPr>
            <p:ph idx="1"/>
          </p:nvPr>
        </p:nvSpPr>
        <p:spPr>
          <a:xfrm>
            <a:off x="3378299" y="229312"/>
            <a:ext cx="4830427" cy="4915531"/>
          </a:xfrm>
        </p:spPr>
        <p:txBody>
          <a:bodyPr/>
          <a:lstStyle>
            <a:lvl1pPr>
              <a:defRPr sz="2841"/>
            </a:lvl1pPr>
            <a:lvl2pPr>
              <a:defRPr sz="2449"/>
            </a:lvl2pPr>
            <a:lvl3pPr>
              <a:defRPr sz="2155"/>
            </a:lvl3pPr>
            <a:lvl4pPr>
              <a:defRPr sz="1763"/>
            </a:lvl4pPr>
            <a:lvl5pPr>
              <a:defRPr sz="1763"/>
            </a:lvl5pPr>
            <a:lvl6pPr>
              <a:defRPr sz="1763"/>
            </a:lvl6pPr>
            <a:lvl7pPr>
              <a:defRPr sz="1763"/>
            </a:lvl7pPr>
            <a:lvl8pPr>
              <a:defRPr sz="1763"/>
            </a:lvl8pPr>
            <a:lvl9pPr>
              <a:defRPr sz="176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32040" y="1205219"/>
            <a:ext cx="2842750" cy="3939624"/>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F456D7BB-C97B-493C-AEA0-E8182328473D}"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965241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p:spPr>
        <p:txBody>
          <a:bodyPr anchor="b"/>
          <a:lstStyle>
            <a:lvl1pPr algn="l">
              <a:defRPr sz="1763" b="1"/>
            </a:lvl1pPr>
          </a:lstStyle>
          <a:p>
            <a:r>
              <a:rPr lang="sk-SK"/>
              <a:t>Upravte štýly predlohy textu</a:t>
            </a:r>
          </a:p>
        </p:txBody>
      </p:sp>
      <p:sp>
        <p:nvSpPr>
          <p:cNvPr id="3" name="Zástupný symbol obrázka 2"/>
          <p:cNvSpPr>
            <a:spLocks noGrp="1"/>
          </p:cNvSpPr>
          <p:nvPr>
            <p:ph type="pic" idx="1"/>
          </p:nvPr>
        </p:nvSpPr>
        <p:spPr>
          <a:xfrm>
            <a:off x="1693650" y="514620"/>
            <a:ext cx="5184458" cy="3455670"/>
          </a:xfrm>
        </p:spPr>
        <p:txBody>
          <a:bodyPr rtlCol="0">
            <a:normAutofit/>
          </a:bodyPr>
          <a:lstStyle>
            <a:lvl1pPr marL="0" indent="0">
              <a:buNone/>
              <a:defRPr sz="2841"/>
            </a:lvl1pPr>
            <a:lvl2pPr marL="403045" indent="0">
              <a:buNone/>
              <a:defRPr sz="2449"/>
            </a:lvl2pPr>
            <a:lvl3pPr marL="806089" indent="0">
              <a:buNone/>
              <a:defRPr sz="2155"/>
            </a:lvl3pPr>
            <a:lvl4pPr marL="1209134" indent="0">
              <a:buNone/>
              <a:defRPr sz="1763"/>
            </a:lvl4pPr>
            <a:lvl5pPr marL="1612179" indent="0">
              <a:buNone/>
              <a:defRPr sz="1763"/>
            </a:lvl5pPr>
            <a:lvl6pPr marL="2015223" indent="0">
              <a:buNone/>
              <a:defRPr sz="1763"/>
            </a:lvl6pPr>
            <a:lvl7pPr marL="2418268" indent="0">
              <a:buNone/>
              <a:defRPr sz="1763"/>
            </a:lvl7pPr>
            <a:lvl8pPr marL="2821313" indent="0">
              <a:buNone/>
              <a:defRPr sz="1763"/>
            </a:lvl8pPr>
            <a:lvl9pPr marL="3224357" indent="0">
              <a:buNone/>
              <a:defRPr sz="1763"/>
            </a:lvl9pPr>
          </a:lstStyle>
          <a:p>
            <a:pPr lvl="0"/>
            <a:endParaRPr lang="sk-SK" noProof="0"/>
          </a:p>
        </p:txBody>
      </p:sp>
      <p:sp>
        <p:nvSpPr>
          <p:cNvPr id="4" name="Zástupný symbol textu 3"/>
          <p:cNvSpPr>
            <a:spLocks noGrp="1"/>
          </p:cNvSpPr>
          <p:nvPr>
            <p:ph type="body" sz="half" idx="2"/>
          </p:nvPr>
        </p:nvSpPr>
        <p:spPr>
          <a:xfrm>
            <a:off x="1693650" y="4507572"/>
            <a:ext cx="5184458" cy="675935"/>
          </a:xfrm>
        </p:spPr>
        <p:txBody>
          <a:bodyPr/>
          <a:lstStyle>
            <a:lvl1pPr marL="0" indent="0">
              <a:buNone/>
              <a:defRPr sz="1273"/>
            </a:lvl1pPr>
            <a:lvl2pPr marL="403045" indent="0">
              <a:buNone/>
              <a:defRPr sz="1077"/>
            </a:lvl2pPr>
            <a:lvl3pPr marL="806089" indent="0">
              <a:buNone/>
              <a:defRPr sz="882"/>
            </a:lvl3pPr>
            <a:lvl4pPr marL="1209134" indent="0">
              <a:buNone/>
              <a:defRPr sz="784"/>
            </a:lvl4pPr>
            <a:lvl5pPr marL="1612179" indent="0">
              <a:buNone/>
              <a:defRPr sz="784"/>
            </a:lvl5pPr>
            <a:lvl6pPr marL="2015223" indent="0">
              <a:buNone/>
              <a:defRPr sz="784"/>
            </a:lvl6pPr>
            <a:lvl7pPr marL="2418268" indent="0">
              <a:buNone/>
              <a:defRPr sz="784"/>
            </a:lvl7pPr>
            <a:lvl8pPr marL="2821313" indent="0">
              <a:buNone/>
              <a:defRPr sz="784"/>
            </a:lvl8pPr>
            <a:lvl9pPr marL="3224357" indent="0">
              <a:buNone/>
              <a:defRPr sz="784"/>
            </a:lvl9pPr>
          </a:lstStyle>
          <a:p>
            <a:pPr lvl="0"/>
            <a:r>
              <a:rPr lang="sk-SK"/>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55351BE-727B-458F-A5F8-4EF94CC51542}" type="datetime1">
              <a:rPr lang="sk-SK" smtClean="0">
                <a:solidFill>
                  <a:prstClr val="black">
                    <a:tint val="75000"/>
                  </a:prstClr>
                </a:solidFill>
              </a:rPr>
              <a:t>8. 2. 2017</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85817857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D3B70058-A5D4-440F-9CB1-561455F50525}"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77472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4" y="230645"/>
            <a:ext cx="1944172" cy="4914197"/>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32038" y="230645"/>
            <a:ext cx="5688502" cy="4914197"/>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a:defRPr/>
            </a:lvl1pPr>
          </a:lstStyle>
          <a:p>
            <a:pPr>
              <a:defRPr/>
            </a:pPr>
            <a:fld id="{A87152BD-E6AC-41FC-8D5B-99A87F3519C8}"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57703958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48058" y="1789163"/>
            <a:ext cx="7344648" cy="1234549"/>
          </a:xfrm>
          <a:prstGeom prst="rect">
            <a:avLst/>
          </a:prstGeom>
        </p:spPr>
        <p:txBody>
          <a:bodyPr lIns="82278" tIns="41139" rIns="82278" bIns="41139"/>
          <a:lstStyle/>
          <a:p>
            <a:r>
              <a:rPr lang="sk-SK" smtClean="0"/>
              <a:t>Upravte štýly predlohy textu</a:t>
            </a:r>
            <a:endParaRPr lang="sk-SK"/>
          </a:p>
        </p:txBody>
      </p:sp>
      <p:sp>
        <p:nvSpPr>
          <p:cNvPr id="3" name="Podnadpis 2"/>
          <p:cNvSpPr>
            <a:spLocks noGrp="1"/>
          </p:cNvSpPr>
          <p:nvPr>
            <p:ph type="subTitle" idx="1"/>
          </p:nvPr>
        </p:nvSpPr>
        <p:spPr>
          <a:xfrm>
            <a:off x="1296114" y="3263689"/>
            <a:ext cx="6048535" cy="1471859"/>
          </a:xfrm>
          <a:prstGeom prst="rect">
            <a:avLst/>
          </a:prstGeom>
        </p:spPr>
        <p:txBody>
          <a:bodyPr lIns="82278" tIns="41139" rIns="82278" bIns="41139"/>
          <a:lstStyle>
            <a:lvl1pPr marL="0" indent="0" algn="ctr">
              <a:buNone/>
              <a:defRPr/>
            </a:lvl1pPr>
            <a:lvl2pPr marL="411392" indent="0" algn="ctr">
              <a:buNone/>
              <a:defRPr/>
            </a:lvl2pPr>
            <a:lvl3pPr marL="822784" indent="0" algn="ctr">
              <a:buNone/>
              <a:defRPr/>
            </a:lvl3pPr>
            <a:lvl4pPr marL="1234176" indent="0" algn="ctr">
              <a:buNone/>
              <a:defRPr/>
            </a:lvl4pPr>
            <a:lvl5pPr marL="1645568" indent="0" algn="ctr">
              <a:buNone/>
              <a:defRPr/>
            </a:lvl5pPr>
            <a:lvl6pPr marL="2056960" indent="0" algn="ctr">
              <a:buNone/>
              <a:defRPr/>
            </a:lvl6pPr>
            <a:lvl7pPr marL="2468352" indent="0" algn="ctr">
              <a:buNone/>
              <a:defRPr/>
            </a:lvl7pPr>
            <a:lvl8pPr marL="2879744" indent="0" algn="ctr">
              <a:buNone/>
              <a:defRPr/>
            </a:lvl8pPr>
            <a:lvl9pPr marL="3291135"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8. 2. 2017</a:t>
            </a:fld>
            <a:endParaRPr lang="es-ES" altLang="sk-SK"/>
          </a:p>
        </p:txBody>
      </p:sp>
    </p:spTree>
    <p:extLst>
      <p:ext uri="{BB962C8B-B14F-4D97-AF65-F5344CB8AC3E}">
        <p14:creationId xmlns:p14="http://schemas.microsoft.com/office/powerpoint/2010/main" val="607547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645"/>
            <a:ext cx="7776687" cy="959908"/>
          </a:xfrm>
          <a:prstGeom prst="rect">
            <a:avLst/>
          </a:prstGeom>
        </p:spPr>
        <p:txBody>
          <a:bodyPr lIns="82278" tIns="41139" rIns="82278" bIns="41139"/>
          <a:lstStyle/>
          <a:p>
            <a:r>
              <a:rPr lang="sk-SK" smtClean="0"/>
              <a:t>Upravte štýly predlohy textu</a:t>
            </a:r>
            <a:endParaRPr lang="sk-SK"/>
          </a:p>
        </p:txBody>
      </p:sp>
      <p:sp>
        <p:nvSpPr>
          <p:cNvPr id="3" name="Zástupný symbol obsahu 2"/>
          <p:cNvSpPr>
            <a:spLocks noGrp="1"/>
          </p:cNvSpPr>
          <p:nvPr>
            <p:ph idx="1"/>
          </p:nvPr>
        </p:nvSpPr>
        <p:spPr>
          <a:xfrm>
            <a:off x="432038" y="1343872"/>
            <a:ext cx="7776687" cy="3800971"/>
          </a:xfrm>
          <a:prstGeom prst="rect">
            <a:avLst/>
          </a:prstGeom>
        </p:spPr>
        <p:txBody>
          <a:bodyPr lIns="82278" tIns="41139" rIns="82278" bIns="41139"/>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8. 2. 2017</a:t>
            </a:fld>
            <a:endParaRPr lang="es-ES" altLang="sk-SK"/>
          </a:p>
        </p:txBody>
      </p:sp>
    </p:spTree>
    <p:extLst>
      <p:ext uri="{BB962C8B-B14F-4D97-AF65-F5344CB8AC3E}">
        <p14:creationId xmlns:p14="http://schemas.microsoft.com/office/powerpoint/2010/main" val="27373162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682561" y="3700981"/>
            <a:ext cx="7344648" cy="1143890"/>
          </a:xfrm>
          <a:prstGeom prst="rect">
            <a:avLst/>
          </a:prstGeom>
        </p:spPr>
        <p:txBody>
          <a:bodyPr lIns="82278" tIns="41139" rIns="82278" bIns="41139" anchor="t"/>
          <a:lstStyle>
            <a:lvl1pPr algn="l">
              <a:defRPr sz="3600" b="1" cap="all"/>
            </a:lvl1pPr>
          </a:lstStyle>
          <a:p>
            <a:r>
              <a:rPr lang="sk-SK" smtClean="0"/>
              <a:t>Upravte štýly predlohy textu</a:t>
            </a:r>
            <a:endParaRPr lang="sk-SK"/>
          </a:p>
        </p:txBody>
      </p:sp>
      <p:sp>
        <p:nvSpPr>
          <p:cNvPr id="3" name="Zástupný symbol textu 2"/>
          <p:cNvSpPr>
            <a:spLocks noGrp="1"/>
          </p:cNvSpPr>
          <p:nvPr>
            <p:ph type="body" idx="1"/>
          </p:nvPr>
        </p:nvSpPr>
        <p:spPr>
          <a:xfrm>
            <a:off x="682561" y="2441102"/>
            <a:ext cx="7344648" cy="1259879"/>
          </a:xfrm>
          <a:prstGeom prst="rect">
            <a:avLst/>
          </a:prstGeom>
        </p:spPr>
        <p:txBody>
          <a:bodyPr lIns="82278" tIns="41139" rIns="82278" bIns="41139" anchor="b"/>
          <a:lstStyle>
            <a:lvl1pPr marL="0" indent="0">
              <a:buNone/>
              <a:defRPr sz="1800"/>
            </a:lvl1pPr>
            <a:lvl2pPr marL="411392" indent="0">
              <a:buNone/>
              <a:defRPr sz="1600"/>
            </a:lvl2pPr>
            <a:lvl3pPr marL="822784" indent="0">
              <a:buNone/>
              <a:defRPr sz="1500"/>
            </a:lvl3pPr>
            <a:lvl4pPr marL="1234176" indent="0">
              <a:buNone/>
              <a:defRPr sz="1200"/>
            </a:lvl4pPr>
            <a:lvl5pPr marL="1645568" indent="0">
              <a:buNone/>
              <a:defRPr sz="1200"/>
            </a:lvl5pPr>
            <a:lvl6pPr marL="2056960" indent="0">
              <a:buNone/>
              <a:defRPr sz="1200"/>
            </a:lvl6pPr>
            <a:lvl7pPr marL="2468352" indent="0">
              <a:buNone/>
              <a:defRPr sz="1200"/>
            </a:lvl7pPr>
            <a:lvl8pPr marL="2879744" indent="0">
              <a:buNone/>
              <a:defRPr sz="1200"/>
            </a:lvl8pPr>
            <a:lvl9pPr marL="3291135" indent="0">
              <a:buNone/>
              <a:defRPr sz="12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8. 2. 2017</a:t>
            </a:fld>
            <a:endParaRPr lang="es-ES" altLang="sk-SK"/>
          </a:p>
        </p:txBody>
      </p:sp>
    </p:spTree>
    <p:extLst>
      <p:ext uri="{BB962C8B-B14F-4D97-AF65-F5344CB8AC3E}">
        <p14:creationId xmlns:p14="http://schemas.microsoft.com/office/powerpoint/2010/main" val="2846057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645"/>
            <a:ext cx="7776687" cy="959908"/>
          </a:xfrm>
          <a:prstGeom prst="rect">
            <a:avLst/>
          </a:prstGeom>
        </p:spPr>
        <p:txBody>
          <a:bodyPr lIns="82278" tIns="41139" rIns="82278" bIns="41139"/>
          <a:lstStyle/>
          <a:p>
            <a:r>
              <a:rPr lang="sk-SK" smtClean="0"/>
              <a:t>Upravte štýly predlohy textu</a:t>
            </a:r>
            <a:endParaRPr lang="sk-SK"/>
          </a:p>
        </p:txBody>
      </p:sp>
      <p:sp>
        <p:nvSpPr>
          <p:cNvPr id="3" name="Zástupný symbol obsahu 2"/>
          <p:cNvSpPr>
            <a:spLocks noGrp="1"/>
          </p:cNvSpPr>
          <p:nvPr>
            <p:ph sz="half" idx="1"/>
          </p:nvPr>
        </p:nvSpPr>
        <p:spPr>
          <a:xfrm>
            <a:off x="432038" y="1343872"/>
            <a:ext cx="3816337" cy="3800971"/>
          </a:xfrm>
          <a:prstGeom prst="rect">
            <a:avLst/>
          </a:prstGeom>
        </p:spPr>
        <p:txBody>
          <a:bodyPr lIns="82278" tIns="41139" rIns="82278" bIns="41139"/>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392388" y="1343872"/>
            <a:ext cx="3816337" cy="3800971"/>
          </a:xfrm>
          <a:prstGeom prst="rect">
            <a:avLst/>
          </a:prstGeom>
        </p:spPr>
        <p:txBody>
          <a:bodyPr lIns="82278" tIns="41139" rIns="82278" bIns="41139"/>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8. 2. 2017</a:t>
            </a:fld>
            <a:endParaRPr lang="es-ES" altLang="sk-SK"/>
          </a:p>
        </p:txBody>
      </p:sp>
    </p:spTree>
    <p:extLst>
      <p:ext uri="{BB962C8B-B14F-4D97-AF65-F5344CB8AC3E}">
        <p14:creationId xmlns:p14="http://schemas.microsoft.com/office/powerpoint/2010/main" val="8871915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645"/>
            <a:ext cx="7776687" cy="959908"/>
          </a:xfrm>
          <a:prstGeom prst="rect">
            <a:avLst/>
          </a:prstGeom>
        </p:spPr>
        <p:txBody>
          <a:bodyPr lIns="82278" tIns="41139" rIns="82278" bIns="41139"/>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32038" y="1289211"/>
            <a:ext cx="3817838" cy="537282"/>
          </a:xfrm>
          <a:prstGeom prst="rect">
            <a:avLst/>
          </a:prstGeom>
        </p:spPr>
        <p:txBody>
          <a:bodyPr lIns="82278" tIns="41139" rIns="82278" bIns="41139" anchor="b"/>
          <a:lstStyle>
            <a:lvl1pPr marL="0" indent="0">
              <a:buNone/>
              <a:defRPr sz="2100" b="1"/>
            </a:lvl1pPr>
            <a:lvl2pPr marL="411392" indent="0">
              <a:buNone/>
              <a:defRPr sz="1800" b="1"/>
            </a:lvl2pPr>
            <a:lvl3pPr marL="822784" indent="0">
              <a:buNone/>
              <a:defRPr sz="1600" b="1"/>
            </a:lvl3pPr>
            <a:lvl4pPr marL="1234176" indent="0">
              <a:buNone/>
              <a:defRPr sz="1500" b="1"/>
            </a:lvl4pPr>
            <a:lvl5pPr marL="1645568" indent="0">
              <a:buNone/>
              <a:defRPr sz="1500" b="1"/>
            </a:lvl5pPr>
            <a:lvl6pPr marL="2056960" indent="0">
              <a:buNone/>
              <a:defRPr sz="1500" b="1"/>
            </a:lvl6pPr>
            <a:lvl7pPr marL="2468352" indent="0">
              <a:buNone/>
              <a:defRPr sz="1500" b="1"/>
            </a:lvl7pPr>
            <a:lvl8pPr marL="2879744" indent="0">
              <a:buNone/>
              <a:defRPr sz="1500" b="1"/>
            </a:lvl8pPr>
            <a:lvl9pPr marL="3291135" indent="0">
              <a:buNone/>
              <a:defRPr sz="1500" b="1"/>
            </a:lvl9pPr>
          </a:lstStyle>
          <a:p>
            <a:pPr lvl="0"/>
            <a:r>
              <a:rPr lang="sk-SK" smtClean="0"/>
              <a:t>Upravte štýl predlohy textu.</a:t>
            </a:r>
          </a:p>
        </p:txBody>
      </p:sp>
      <p:sp>
        <p:nvSpPr>
          <p:cNvPr id="4" name="Zástupný symbol obsahu 3"/>
          <p:cNvSpPr>
            <a:spLocks noGrp="1"/>
          </p:cNvSpPr>
          <p:nvPr>
            <p:ph sz="half" idx="2"/>
          </p:nvPr>
        </p:nvSpPr>
        <p:spPr>
          <a:xfrm>
            <a:off x="432038" y="1826493"/>
            <a:ext cx="3817838" cy="3318350"/>
          </a:xfrm>
          <a:prstGeom prst="rect">
            <a:avLst/>
          </a:prstGeom>
        </p:spPr>
        <p:txBody>
          <a:bodyPr lIns="82278" tIns="41139" rIns="82278" bIns="41139"/>
          <a:lstStyle>
            <a:lvl1pPr>
              <a:defRPr sz="21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389388" y="1289211"/>
            <a:ext cx="3819337" cy="537282"/>
          </a:xfrm>
          <a:prstGeom prst="rect">
            <a:avLst/>
          </a:prstGeom>
        </p:spPr>
        <p:txBody>
          <a:bodyPr lIns="82278" tIns="41139" rIns="82278" bIns="41139" anchor="b"/>
          <a:lstStyle>
            <a:lvl1pPr marL="0" indent="0">
              <a:buNone/>
              <a:defRPr sz="2100" b="1"/>
            </a:lvl1pPr>
            <a:lvl2pPr marL="411392" indent="0">
              <a:buNone/>
              <a:defRPr sz="1800" b="1"/>
            </a:lvl2pPr>
            <a:lvl3pPr marL="822784" indent="0">
              <a:buNone/>
              <a:defRPr sz="1600" b="1"/>
            </a:lvl3pPr>
            <a:lvl4pPr marL="1234176" indent="0">
              <a:buNone/>
              <a:defRPr sz="1500" b="1"/>
            </a:lvl4pPr>
            <a:lvl5pPr marL="1645568" indent="0">
              <a:buNone/>
              <a:defRPr sz="1500" b="1"/>
            </a:lvl5pPr>
            <a:lvl6pPr marL="2056960" indent="0">
              <a:buNone/>
              <a:defRPr sz="1500" b="1"/>
            </a:lvl6pPr>
            <a:lvl7pPr marL="2468352" indent="0">
              <a:buNone/>
              <a:defRPr sz="1500" b="1"/>
            </a:lvl7pPr>
            <a:lvl8pPr marL="2879744" indent="0">
              <a:buNone/>
              <a:defRPr sz="1500" b="1"/>
            </a:lvl8pPr>
            <a:lvl9pPr marL="3291135" indent="0">
              <a:buNone/>
              <a:defRPr sz="1500" b="1"/>
            </a:lvl9pPr>
          </a:lstStyle>
          <a:p>
            <a:pPr lvl="0"/>
            <a:r>
              <a:rPr lang="sk-SK" smtClean="0"/>
              <a:t>Upravte štýl predlohy textu.</a:t>
            </a:r>
          </a:p>
        </p:txBody>
      </p:sp>
      <p:sp>
        <p:nvSpPr>
          <p:cNvPr id="6" name="Zástupný symbol obsahu 5"/>
          <p:cNvSpPr>
            <a:spLocks noGrp="1"/>
          </p:cNvSpPr>
          <p:nvPr>
            <p:ph sz="quarter" idx="4"/>
          </p:nvPr>
        </p:nvSpPr>
        <p:spPr>
          <a:xfrm>
            <a:off x="4389388" y="1826493"/>
            <a:ext cx="3819337" cy="3318350"/>
          </a:xfrm>
          <a:prstGeom prst="rect">
            <a:avLst/>
          </a:prstGeom>
        </p:spPr>
        <p:txBody>
          <a:bodyPr lIns="82278" tIns="41139" rIns="82278" bIns="41139"/>
          <a:lstStyle>
            <a:lvl1pPr>
              <a:defRPr sz="2100"/>
            </a:lvl1pPr>
            <a:lvl2pPr>
              <a:defRPr sz="1800"/>
            </a:lvl2pPr>
            <a:lvl3pPr>
              <a:defRPr sz="1600"/>
            </a:lvl3pPr>
            <a:lvl4pPr>
              <a:defRPr sz="1500"/>
            </a:lvl4pPr>
            <a:lvl5pPr>
              <a:defRPr sz="1500"/>
            </a:lvl5pPr>
            <a:lvl6pPr>
              <a:defRPr sz="1500"/>
            </a:lvl6pPr>
            <a:lvl7pPr>
              <a:defRPr sz="1500"/>
            </a:lvl7pPr>
            <a:lvl8pPr>
              <a:defRPr sz="1500"/>
            </a:lvl8pPr>
            <a:lvl9pPr>
              <a:defRPr sz="15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8. 2. 2017</a:t>
            </a:fld>
            <a:endParaRPr lang="es-ES" altLang="sk-SK"/>
          </a:p>
        </p:txBody>
      </p:sp>
    </p:spTree>
    <p:extLst>
      <p:ext uri="{BB962C8B-B14F-4D97-AF65-F5344CB8AC3E}">
        <p14:creationId xmlns:p14="http://schemas.microsoft.com/office/powerpoint/2010/main" val="1383570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645"/>
            <a:ext cx="7776687" cy="959908"/>
          </a:xfrm>
          <a:prstGeom prst="rect">
            <a:avLst/>
          </a:prstGeom>
        </p:spPr>
        <p:txBody>
          <a:bodyPr lIns="82278" tIns="41139" rIns="82278" bIns="41139"/>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8. 2. 2017</a:t>
            </a:fld>
            <a:endParaRPr lang="es-ES" altLang="sk-SK"/>
          </a:p>
        </p:txBody>
      </p:sp>
    </p:spTree>
    <p:extLst>
      <p:ext uri="{BB962C8B-B14F-4D97-AF65-F5344CB8AC3E}">
        <p14:creationId xmlns:p14="http://schemas.microsoft.com/office/powerpoint/2010/main" val="20799773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8. 2. 2017</a:t>
            </a:fld>
            <a:endParaRPr lang="es-ES" altLang="sk-SK"/>
          </a:p>
        </p:txBody>
      </p:sp>
    </p:spTree>
    <p:extLst>
      <p:ext uri="{BB962C8B-B14F-4D97-AF65-F5344CB8AC3E}">
        <p14:creationId xmlns:p14="http://schemas.microsoft.com/office/powerpoint/2010/main" val="202843060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32039" y="229312"/>
            <a:ext cx="2842751" cy="975907"/>
          </a:xfrm>
          <a:prstGeom prst="rect">
            <a:avLst/>
          </a:prstGeom>
        </p:spPr>
        <p:txBody>
          <a:bodyPr lIns="82278" tIns="41139" rIns="82278" bIns="41139" anchor="b"/>
          <a:lstStyle>
            <a:lvl1pPr algn="l">
              <a:defRPr sz="1800" b="1"/>
            </a:lvl1pPr>
          </a:lstStyle>
          <a:p>
            <a:r>
              <a:rPr lang="sk-SK" smtClean="0"/>
              <a:t>Upravte štýly predlohy textu</a:t>
            </a:r>
            <a:endParaRPr lang="sk-SK"/>
          </a:p>
        </p:txBody>
      </p:sp>
      <p:sp>
        <p:nvSpPr>
          <p:cNvPr id="3" name="Zástupný symbol obsahu 2"/>
          <p:cNvSpPr>
            <a:spLocks noGrp="1"/>
          </p:cNvSpPr>
          <p:nvPr>
            <p:ph idx="1"/>
          </p:nvPr>
        </p:nvSpPr>
        <p:spPr>
          <a:xfrm>
            <a:off x="3378299" y="229312"/>
            <a:ext cx="4830426" cy="4915531"/>
          </a:xfrm>
          <a:prstGeom prst="rect">
            <a:avLst/>
          </a:prstGeom>
        </p:spPr>
        <p:txBody>
          <a:bodyPr lIns="82278" tIns="41139" rIns="82278" bIns="41139"/>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32039" y="1205219"/>
            <a:ext cx="2842751" cy="3939624"/>
          </a:xfrm>
          <a:prstGeom prst="rect">
            <a:avLst/>
          </a:prstGeom>
        </p:spPr>
        <p:txBody>
          <a:bodyPr lIns="82278" tIns="41139" rIns="82278" bIns="41139"/>
          <a:lstStyle>
            <a:lvl1pPr marL="0" indent="0">
              <a:buNone/>
              <a:defRPr sz="1200"/>
            </a:lvl1pPr>
            <a:lvl2pPr marL="411392" indent="0">
              <a:buNone/>
              <a:defRPr sz="1100"/>
            </a:lvl2pPr>
            <a:lvl3pPr marL="822784" indent="0">
              <a:buNone/>
              <a:defRPr sz="900"/>
            </a:lvl3pPr>
            <a:lvl4pPr marL="1234176" indent="0">
              <a:buNone/>
              <a:defRPr sz="800"/>
            </a:lvl4pPr>
            <a:lvl5pPr marL="1645568" indent="0">
              <a:buNone/>
              <a:defRPr sz="800"/>
            </a:lvl5pPr>
            <a:lvl6pPr marL="2056960" indent="0">
              <a:buNone/>
              <a:defRPr sz="800"/>
            </a:lvl6pPr>
            <a:lvl7pPr marL="2468352" indent="0">
              <a:buNone/>
              <a:defRPr sz="800"/>
            </a:lvl7pPr>
            <a:lvl8pPr marL="2879744" indent="0">
              <a:buNone/>
              <a:defRPr sz="800"/>
            </a:lvl8pPr>
            <a:lvl9pPr marL="3291135"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8. 2. 2017</a:t>
            </a:fld>
            <a:endParaRPr lang="es-ES" altLang="sk-SK"/>
          </a:p>
        </p:txBody>
      </p:sp>
    </p:spTree>
    <p:extLst>
      <p:ext uri="{BB962C8B-B14F-4D97-AF65-F5344CB8AC3E}">
        <p14:creationId xmlns:p14="http://schemas.microsoft.com/office/powerpoint/2010/main" val="4012472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693650" y="4031615"/>
            <a:ext cx="5184458" cy="475955"/>
          </a:xfrm>
          <a:prstGeom prst="rect">
            <a:avLst/>
          </a:prstGeom>
        </p:spPr>
        <p:txBody>
          <a:bodyPr lIns="82278" tIns="41139" rIns="82278" bIns="41139" anchor="b"/>
          <a:lstStyle>
            <a:lvl1pPr algn="l">
              <a:defRPr sz="1800" b="1"/>
            </a:lvl1pPr>
          </a:lstStyle>
          <a:p>
            <a:r>
              <a:rPr lang="sk-SK" smtClean="0"/>
              <a:t>Upravte štýly predlohy textu</a:t>
            </a:r>
            <a:endParaRPr lang="sk-SK"/>
          </a:p>
        </p:txBody>
      </p:sp>
      <p:sp>
        <p:nvSpPr>
          <p:cNvPr id="3" name="Zástupný symbol obrázka 2"/>
          <p:cNvSpPr>
            <a:spLocks noGrp="1"/>
          </p:cNvSpPr>
          <p:nvPr>
            <p:ph type="pic" idx="1"/>
          </p:nvPr>
        </p:nvSpPr>
        <p:spPr>
          <a:xfrm>
            <a:off x="1693650" y="514618"/>
            <a:ext cx="5184458" cy="3455670"/>
          </a:xfrm>
          <a:prstGeom prst="rect">
            <a:avLst/>
          </a:prstGeom>
        </p:spPr>
        <p:txBody>
          <a:bodyPr lIns="82278" tIns="41139" rIns="82278" bIns="41139"/>
          <a:lstStyle>
            <a:lvl1pPr marL="0" indent="0">
              <a:buNone/>
              <a:defRPr sz="2900"/>
            </a:lvl1pPr>
            <a:lvl2pPr marL="411392" indent="0">
              <a:buNone/>
              <a:defRPr sz="2500"/>
            </a:lvl2pPr>
            <a:lvl3pPr marL="822784" indent="0">
              <a:buNone/>
              <a:defRPr sz="2100"/>
            </a:lvl3pPr>
            <a:lvl4pPr marL="1234176" indent="0">
              <a:buNone/>
              <a:defRPr sz="1800"/>
            </a:lvl4pPr>
            <a:lvl5pPr marL="1645568" indent="0">
              <a:buNone/>
              <a:defRPr sz="1800"/>
            </a:lvl5pPr>
            <a:lvl6pPr marL="2056960" indent="0">
              <a:buNone/>
              <a:defRPr sz="1800"/>
            </a:lvl6pPr>
            <a:lvl7pPr marL="2468352" indent="0">
              <a:buNone/>
              <a:defRPr sz="1800"/>
            </a:lvl7pPr>
            <a:lvl8pPr marL="2879744" indent="0">
              <a:buNone/>
              <a:defRPr sz="1800"/>
            </a:lvl8pPr>
            <a:lvl9pPr marL="3291135" indent="0">
              <a:buNone/>
              <a:defRPr sz="1800"/>
            </a:lvl9pPr>
          </a:lstStyle>
          <a:p>
            <a:pPr lvl="0"/>
            <a:endParaRPr lang="sk-SK" noProof="0" smtClean="0"/>
          </a:p>
        </p:txBody>
      </p:sp>
      <p:sp>
        <p:nvSpPr>
          <p:cNvPr id="4" name="Zástupný symbol textu 3"/>
          <p:cNvSpPr>
            <a:spLocks noGrp="1"/>
          </p:cNvSpPr>
          <p:nvPr>
            <p:ph type="body" sz="half" idx="2"/>
          </p:nvPr>
        </p:nvSpPr>
        <p:spPr>
          <a:xfrm>
            <a:off x="1693650" y="4507570"/>
            <a:ext cx="5184458" cy="675935"/>
          </a:xfrm>
          <a:prstGeom prst="rect">
            <a:avLst/>
          </a:prstGeom>
        </p:spPr>
        <p:txBody>
          <a:bodyPr lIns="82278" tIns="41139" rIns="82278" bIns="41139"/>
          <a:lstStyle>
            <a:lvl1pPr marL="0" indent="0">
              <a:buNone/>
              <a:defRPr sz="1200"/>
            </a:lvl1pPr>
            <a:lvl2pPr marL="411392" indent="0">
              <a:buNone/>
              <a:defRPr sz="1100"/>
            </a:lvl2pPr>
            <a:lvl3pPr marL="822784" indent="0">
              <a:buNone/>
              <a:defRPr sz="900"/>
            </a:lvl3pPr>
            <a:lvl4pPr marL="1234176" indent="0">
              <a:buNone/>
              <a:defRPr sz="800"/>
            </a:lvl4pPr>
            <a:lvl5pPr marL="1645568" indent="0">
              <a:buNone/>
              <a:defRPr sz="800"/>
            </a:lvl5pPr>
            <a:lvl6pPr marL="2056960" indent="0">
              <a:buNone/>
              <a:defRPr sz="800"/>
            </a:lvl6pPr>
            <a:lvl7pPr marL="2468352" indent="0">
              <a:buNone/>
              <a:defRPr sz="800"/>
            </a:lvl7pPr>
            <a:lvl8pPr marL="2879744" indent="0">
              <a:buNone/>
              <a:defRPr sz="800"/>
            </a:lvl8pPr>
            <a:lvl9pPr marL="3291135" indent="0">
              <a:buNone/>
              <a:defRPr sz="8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8. 2. 2017</a:t>
            </a:fld>
            <a:endParaRPr lang="es-ES" altLang="sk-SK"/>
          </a:p>
        </p:txBody>
      </p:sp>
    </p:spTree>
    <p:extLst>
      <p:ext uri="{BB962C8B-B14F-4D97-AF65-F5344CB8AC3E}">
        <p14:creationId xmlns:p14="http://schemas.microsoft.com/office/powerpoint/2010/main" val="21187210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32038" y="230645"/>
            <a:ext cx="7776687" cy="959908"/>
          </a:xfrm>
          <a:prstGeom prst="rect">
            <a:avLst/>
          </a:prstGeom>
        </p:spPr>
        <p:txBody>
          <a:bodyPr lIns="82278" tIns="41139" rIns="82278" bIns="41139"/>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1343872"/>
            <a:ext cx="7776687" cy="3800971"/>
          </a:xfrm>
          <a:prstGeom prst="rect">
            <a:avLst/>
          </a:prstGeom>
        </p:spPr>
        <p:txBody>
          <a:bodyPr vert="eaVert" lIns="82278" tIns="41139" rIns="82278" bIns="41139"/>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8. 2. 2017</a:t>
            </a:fld>
            <a:endParaRPr lang="es-ES" altLang="sk-SK"/>
          </a:p>
        </p:txBody>
      </p:sp>
    </p:spTree>
    <p:extLst>
      <p:ext uri="{BB962C8B-B14F-4D97-AF65-F5344CB8AC3E}">
        <p14:creationId xmlns:p14="http://schemas.microsoft.com/office/powerpoint/2010/main" val="24653737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264553" y="230646"/>
            <a:ext cx="1944172" cy="4914198"/>
          </a:xfrm>
          <a:prstGeom prst="rect">
            <a:avLst/>
          </a:prstGeom>
        </p:spPr>
        <p:txBody>
          <a:bodyPr vert="eaVert" lIns="82278" tIns="41139" rIns="82278" bIns="41139"/>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32038" y="230646"/>
            <a:ext cx="5688502" cy="4914198"/>
          </a:xfrm>
          <a:prstGeom prst="rect">
            <a:avLst/>
          </a:prstGeom>
        </p:spPr>
        <p:txBody>
          <a:bodyPr vert="eaVert" lIns="82278" tIns="41139" rIns="82278" bIns="41139"/>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defTabSz="361400"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8. 2. 2017</a:t>
            </a:fld>
            <a:endParaRPr lang="es-ES" altLang="sk-SK"/>
          </a:p>
        </p:txBody>
      </p:sp>
    </p:spTree>
    <p:extLst>
      <p:ext uri="{BB962C8B-B14F-4D97-AF65-F5344CB8AC3E}">
        <p14:creationId xmlns:p14="http://schemas.microsoft.com/office/powerpoint/2010/main" val="4018787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39" y="230648"/>
            <a:ext cx="7776687" cy="959908"/>
          </a:xfrm>
          <a:prstGeom prst="rect">
            <a:avLst/>
          </a:prstGeom>
        </p:spPr>
        <p:txBody>
          <a:bodyPr vert="horz" lIns="82296" tIns="41148" rIns="82296" bIns="41148" rtlCol="0" anchor="ctr">
            <a:normAutofit/>
          </a:bodyPr>
          <a:lstStyle/>
          <a:p>
            <a:r>
              <a:rPr lang="sk-SK"/>
              <a:t>Upravte štýly predlohy textu</a:t>
            </a:r>
          </a:p>
        </p:txBody>
      </p:sp>
      <p:sp>
        <p:nvSpPr>
          <p:cNvPr id="3" name="Zástupný symbol textu 2"/>
          <p:cNvSpPr>
            <a:spLocks noGrp="1"/>
          </p:cNvSpPr>
          <p:nvPr>
            <p:ph type="body" idx="1"/>
          </p:nvPr>
        </p:nvSpPr>
        <p:spPr>
          <a:xfrm>
            <a:off x="432039" y="1343875"/>
            <a:ext cx="7776687" cy="3800971"/>
          </a:xfrm>
          <a:prstGeom prst="rect">
            <a:avLst/>
          </a:prstGeom>
        </p:spPr>
        <p:txBody>
          <a:bodyPr vert="horz" lIns="82296" tIns="41148" rIns="82296" bIns="41148"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a:defRPr sz="1077">
                <a:solidFill>
                  <a:schemeClr val="tx1">
                    <a:tint val="75000"/>
                  </a:schemeClr>
                </a:solidFill>
              </a:defRPr>
            </a:lvl1pPr>
          </a:lstStyle>
          <a:p>
            <a:fld id="{F08FC14B-46F6-484B-8E63-6B53F207C37A}"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a:defRPr sz="1077">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a:defRPr sz="1077">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108648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806089" rtl="0" eaLnBrk="1" latinLnBrk="0" hangingPunct="1">
        <a:spcBef>
          <a:spcPct val="0"/>
        </a:spcBef>
        <a:buNone/>
        <a:defRPr sz="3918" kern="1200">
          <a:solidFill>
            <a:schemeClr val="tx1"/>
          </a:solidFill>
          <a:latin typeface="+mj-lt"/>
          <a:ea typeface="+mj-ea"/>
          <a:cs typeface="+mj-cs"/>
        </a:defRPr>
      </a:lvl1pPr>
    </p:titleStyle>
    <p:bodyStyle>
      <a:lvl1pPr marL="302283" indent="-302283" algn="l" defTabSz="806089" rtl="0" eaLnBrk="1" latinLnBrk="0" hangingPunct="1">
        <a:spcBef>
          <a:spcPct val="20000"/>
        </a:spcBef>
        <a:buFont typeface="Arial" panose="020B0604020202020204" pitchFamily="34" charset="0"/>
        <a:buChar char="•"/>
        <a:defRPr sz="2841" kern="1200">
          <a:solidFill>
            <a:schemeClr val="tx1"/>
          </a:solidFill>
          <a:latin typeface="+mn-lt"/>
          <a:ea typeface="+mn-ea"/>
          <a:cs typeface="+mn-cs"/>
        </a:defRPr>
      </a:lvl1pPr>
      <a:lvl2pPr marL="654948" indent="-251903" algn="l" defTabSz="806089" rtl="0" eaLnBrk="1" latinLnBrk="0" hangingPunct="1">
        <a:spcBef>
          <a:spcPct val="20000"/>
        </a:spcBef>
        <a:buFont typeface="Arial" panose="020B0604020202020204" pitchFamily="34" charset="0"/>
        <a:buChar char="–"/>
        <a:defRPr sz="2449" kern="1200">
          <a:solidFill>
            <a:schemeClr val="tx1"/>
          </a:solidFill>
          <a:latin typeface="+mn-lt"/>
          <a:ea typeface="+mn-ea"/>
          <a:cs typeface="+mn-cs"/>
        </a:defRPr>
      </a:lvl2pPr>
      <a:lvl3pPr marL="1007612" indent="-201522" algn="l" defTabSz="806089" rtl="0" eaLnBrk="1" latinLnBrk="0" hangingPunct="1">
        <a:spcBef>
          <a:spcPct val="20000"/>
        </a:spcBef>
        <a:buFont typeface="Arial" panose="020B0604020202020204" pitchFamily="34" charset="0"/>
        <a:buChar char="•"/>
        <a:defRPr sz="2155" kern="1200">
          <a:solidFill>
            <a:schemeClr val="tx1"/>
          </a:solidFill>
          <a:latin typeface="+mn-lt"/>
          <a:ea typeface="+mn-ea"/>
          <a:cs typeface="+mn-cs"/>
        </a:defRPr>
      </a:lvl3pPr>
      <a:lvl4pPr marL="141065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4pPr>
      <a:lvl5pPr marL="1813701"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32039" y="230648"/>
            <a:ext cx="7776687" cy="959908"/>
          </a:xfrm>
          <a:prstGeom prst="rect">
            <a:avLst/>
          </a:prstGeom>
        </p:spPr>
        <p:txBody>
          <a:bodyPr vert="horz" lIns="82296" tIns="41148" rIns="82296" bIns="41148" rtlCol="0" anchor="ctr">
            <a:normAutofit/>
          </a:bodyPr>
          <a:lstStyle/>
          <a:p>
            <a:r>
              <a:rPr lang="sk-SK"/>
              <a:t>Upravte štýly predlohy textu</a:t>
            </a:r>
          </a:p>
        </p:txBody>
      </p:sp>
      <p:sp>
        <p:nvSpPr>
          <p:cNvPr id="3" name="Zástupný symbol textu 2"/>
          <p:cNvSpPr>
            <a:spLocks noGrp="1"/>
          </p:cNvSpPr>
          <p:nvPr>
            <p:ph type="body" idx="1"/>
          </p:nvPr>
        </p:nvSpPr>
        <p:spPr>
          <a:xfrm>
            <a:off x="432039" y="1343875"/>
            <a:ext cx="7776687" cy="3800971"/>
          </a:xfrm>
          <a:prstGeom prst="rect">
            <a:avLst/>
          </a:prstGeom>
        </p:spPr>
        <p:txBody>
          <a:bodyPr vert="horz" lIns="82296" tIns="41148" rIns="82296" bIns="41148"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a:defRPr sz="1077">
                <a:solidFill>
                  <a:schemeClr val="tx1">
                    <a:tint val="75000"/>
                  </a:schemeClr>
                </a:solidFill>
              </a:defRPr>
            </a:lvl1pPr>
          </a:lstStyle>
          <a:p>
            <a:fld id="{6C08EC26-BF1B-431A-8295-6CCA3A93BEAD}"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a:defRPr sz="1077">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a:defRPr sz="1077">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563719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defTabSz="806089" rtl="0" eaLnBrk="1" latinLnBrk="0" hangingPunct="1">
        <a:spcBef>
          <a:spcPct val="0"/>
        </a:spcBef>
        <a:buNone/>
        <a:defRPr sz="3918" kern="1200">
          <a:solidFill>
            <a:schemeClr val="tx1"/>
          </a:solidFill>
          <a:latin typeface="+mj-lt"/>
          <a:ea typeface="+mj-ea"/>
          <a:cs typeface="+mj-cs"/>
        </a:defRPr>
      </a:lvl1pPr>
    </p:titleStyle>
    <p:bodyStyle>
      <a:lvl1pPr marL="302283" indent="-302283" algn="l" defTabSz="806089" rtl="0" eaLnBrk="1" latinLnBrk="0" hangingPunct="1">
        <a:spcBef>
          <a:spcPct val="20000"/>
        </a:spcBef>
        <a:buFont typeface="Arial" panose="020B0604020202020204" pitchFamily="34" charset="0"/>
        <a:buChar char="•"/>
        <a:defRPr sz="2841" kern="1200">
          <a:solidFill>
            <a:schemeClr val="tx1"/>
          </a:solidFill>
          <a:latin typeface="+mn-lt"/>
          <a:ea typeface="+mn-ea"/>
          <a:cs typeface="+mn-cs"/>
        </a:defRPr>
      </a:lvl1pPr>
      <a:lvl2pPr marL="654948" indent="-251903" algn="l" defTabSz="806089" rtl="0" eaLnBrk="1" latinLnBrk="0" hangingPunct="1">
        <a:spcBef>
          <a:spcPct val="20000"/>
        </a:spcBef>
        <a:buFont typeface="Arial" panose="020B0604020202020204" pitchFamily="34" charset="0"/>
        <a:buChar char="–"/>
        <a:defRPr sz="2449" kern="1200">
          <a:solidFill>
            <a:schemeClr val="tx1"/>
          </a:solidFill>
          <a:latin typeface="+mn-lt"/>
          <a:ea typeface="+mn-ea"/>
          <a:cs typeface="+mn-cs"/>
        </a:defRPr>
      </a:lvl2pPr>
      <a:lvl3pPr marL="1007612" indent="-201522" algn="l" defTabSz="806089" rtl="0" eaLnBrk="1" latinLnBrk="0" hangingPunct="1">
        <a:spcBef>
          <a:spcPct val="20000"/>
        </a:spcBef>
        <a:buFont typeface="Arial" panose="020B0604020202020204" pitchFamily="34" charset="0"/>
        <a:buChar char="•"/>
        <a:defRPr sz="2155" kern="1200">
          <a:solidFill>
            <a:schemeClr val="tx1"/>
          </a:solidFill>
          <a:latin typeface="+mn-lt"/>
          <a:ea typeface="+mn-ea"/>
          <a:cs typeface="+mn-cs"/>
        </a:defRPr>
      </a:lvl3pPr>
      <a:lvl4pPr marL="141065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4pPr>
      <a:lvl5pPr marL="1813701"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32039" y="230648"/>
            <a:ext cx="7776687" cy="959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ctr" anchorCtr="0" compatLnSpc="1">
            <a:prstTxWarp prst="textNoShape">
              <a:avLst/>
            </a:prstTxWarp>
          </a:bodyPr>
          <a:lstStyle/>
          <a:p>
            <a:pPr lvl="0"/>
            <a:r>
              <a:rPr lang="sk-SK" altLang="sk-SK"/>
              <a:t>Upravte štýly predlohy textu</a:t>
            </a:r>
          </a:p>
        </p:txBody>
      </p:sp>
      <p:sp>
        <p:nvSpPr>
          <p:cNvPr id="1027" name="Zástupný symbol textu 2"/>
          <p:cNvSpPr>
            <a:spLocks noGrp="1"/>
          </p:cNvSpPr>
          <p:nvPr>
            <p:ph type="body" idx="1"/>
          </p:nvPr>
        </p:nvSpPr>
        <p:spPr bwMode="auto">
          <a:xfrm>
            <a:off x="432039" y="1343875"/>
            <a:ext cx="7776687" cy="3800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lvl="0"/>
            <a:r>
              <a:rPr lang="sk-SK" altLang="sk-SK"/>
              <a:t>Upravte štýl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p:cNvSpPr>
            <a:spLocks noGrp="1"/>
          </p:cNvSpPr>
          <p:nvPr>
            <p:ph type="dt" sz="half" idx="2"/>
          </p:nvPr>
        </p:nvSpPr>
        <p:spPr>
          <a:xfrm>
            <a:off x="432038" y="5338157"/>
            <a:ext cx="2016178" cy="306637"/>
          </a:xfrm>
          <a:prstGeom prst="rect">
            <a:avLst/>
          </a:prstGeom>
        </p:spPr>
        <p:txBody>
          <a:bodyPr vert="horz" lIns="82296" tIns="41148" rIns="82296" bIns="41148" rtlCol="0" anchor="ctr"/>
          <a:lstStyle>
            <a:lvl1pPr algn="l" fontAlgn="auto">
              <a:spcBef>
                <a:spcPts val="0"/>
              </a:spcBef>
              <a:spcAft>
                <a:spcPts val="0"/>
              </a:spcAft>
              <a:defRPr sz="1077">
                <a:solidFill>
                  <a:schemeClr val="tx1">
                    <a:tint val="75000"/>
                  </a:schemeClr>
                </a:solidFill>
                <a:latin typeface="+mn-lt"/>
                <a:cs typeface="+mn-cs"/>
              </a:defRPr>
            </a:lvl1pPr>
          </a:lstStyle>
          <a:p>
            <a:pPr>
              <a:defRPr/>
            </a:pPr>
            <a:fld id="{99191C6E-3BEC-47DE-AB2F-1351293EF733}" type="datetime1">
              <a:rPr lang="sk-SK" smtClean="0">
                <a:solidFill>
                  <a:prstClr val="black">
                    <a:tint val="75000"/>
                  </a:prstClr>
                </a:solidFill>
              </a:rPr>
              <a:t>8. 2. 2017</a:t>
            </a:fld>
            <a:endParaRPr lang="sk-SK">
              <a:solidFill>
                <a:prstClr val="black">
                  <a:tint val="75000"/>
                </a:prstClr>
              </a:solidFill>
            </a:endParaRPr>
          </a:p>
        </p:txBody>
      </p:sp>
      <p:sp>
        <p:nvSpPr>
          <p:cNvPr id="5" name="Zástupný symbol päty 4"/>
          <p:cNvSpPr>
            <a:spLocks noGrp="1"/>
          </p:cNvSpPr>
          <p:nvPr>
            <p:ph type="ftr" sz="quarter" idx="3"/>
          </p:nvPr>
        </p:nvSpPr>
        <p:spPr>
          <a:xfrm>
            <a:off x="2952262" y="5338157"/>
            <a:ext cx="2736242" cy="306637"/>
          </a:xfrm>
          <a:prstGeom prst="rect">
            <a:avLst/>
          </a:prstGeom>
        </p:spPr>
        <p:txBody>
          <a:bodyPr vert="horz" lIns="82296" tIns="41148" rIns="82296" bIns="41148" rtlCol="0" anchor="ctr"/>
          <a:lstStyle>
            <a:lvl1pPr algn="ctr" fontAlgn="auto">
              <a:spcBef>
                <a:spcPts val="0"/>
              </a:spcBef>
              <a:spcAft>
                <a:spcPts val="0"/>
              </a:spcAft>
              <a:defRPr sz="1077">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192547" y="5338157"/>
            <a:ext cx="2016178" cy="306637"/>
          </a:xfrm>
          <a:prstGeom prst="rect">
            <a:avLst/>
          </a:prstGeom>
        </p:spPr>
        <p:txBody>
          <a:bodyPr vert="horz" lIns="82296" tIns="41148" rIns="82296" bIns="41148" rtlCol="0" anchor="ctr"/>
          <a:lstStyle>
            <a:lvl1pPr algn="r" fontAlgn="auto">
              <a:spcBef>
                <a:spcPts val="0"/>
              </a:spcBef>
              <a:spcAft>
                <a:spcPts val="0"/>
              </a:spcAft>
              <a:defRPr sz="1077">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29122595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3918" kern="1200">
          <a:solidFill>
            <a:schemeClr val="tx1"/>
          </a:solidFill>
          <a:latin typeface="+mj-lt"/>
          <a:ea typeface="+mj-ea"/>
          <a:cs typeface="+mj-cs"/>
        </a:defRPr>
      </a:lvl1pPr>
      <a:lvl2pPr algn="ctr" rtl="0" eaLnBrk="0" fontAlgn="base" hangingPunct="0">
        <a:spcBef>
          <a:spcPct val="0"/>
        </a:spcBef>
        <a:spcAft>
          <a:spcPct val="0"/>
        </a:spcAft>
        <a:defRPr sz="3918">
          <a:solidFill>
            <a:schemeClr val="tx1"/>
          </a:solidFill>
          <a:latin typeface="Calibri" pitchFamily="34" charset="0"/>
        </a:defRPr>
      </a:lvl2pPr>
      <a:lvl3pPr algn="ctr" rtl="0" eaLnBrk="0" fontAlgn="base" hangingPunct="0">
        <a:spcBef>
          <a:spcPct val="0"/>
        </a:spcBef>
        <a:spcAft>
          <a:spcPct val="0"/>
        </a:spcAft>
        <a:defRPr sz="3918">
          <a:solidFill>
            <a:schemeClr val="tx1"/>
          </a:solidFill>
          <a:latin typeface="Calibri" pitchFamily="34" charset="0"/>
        </a:defRPr>
      </a:lvl3pPr>
      <a:lvl4pPr algn="ctr" rtl="0" eaLnBrk="0" fontAlgn="base" hangingPunct="0">
        <a:spcBef>
          <a:spcPct val="0"/>
        </a:spcBef>
        <a:spcAft>
          <a:spcPct val="0"/>
        </a:spcAft>
        <a:defRPr sz="3918">
          <a:solidFill>
            <a:schemeClr val="tx1"/>
          </a:solidFill>
          <a:latin typeface="Calibri" pitchFamily="34" charset="0"/>
        </a:defRPr>
      </a:lvl4pPr>
      <a:lvl5pPr algn="ctr" rtl="0" eaLnBrk="0" fontAlgn="base" hangingPunct="0">
        <a:spcBef>
          <a:spcPct val="0"/>
        </a:spcBef>
        <a:spcAft>
          <a:spcPct val="0"/>
        </a:spcAft>
        <a:defRPr sz="3918">
          <a:solidFill>
            <a:schemeClr val="tx1"/>
          </a:solidFill>
          <a:latin typeface="Calibri" pitchFamily="34" charset="0"/>
        </a:defRPr>
      </a:lvl5pPr>
      <a:lvl6pPr marL="403045" algn="ctr" rtl="0" fontAlgn="base">
        <a:spcBef>
          <a:spcPct val="0"/>
        </a:spcBef>
        <a:spcAft>
          <a:spcPct val="0"/>
        </a:spcAft>
        <a:defRPr sz="3918">
          <a:solidFill>
            <a:schemeClr val="tx1"/>
          </a:solidFill>
          <a:latin typeface="Calibri" pitchFamily="34" charset="0"/>
        </a:defRPr>
      </a:lvl6pPr>
      <a:lvl7pPr marL="806089" algn="ctr" rtl="0" fontAlgn="base">
        <a:spcBef>
          <a:spcPct val="0"/>
        </a:spcBef>
        <a:spcAft>
          <a:spcPct val="0"/>
        </a:spcAft>
        <a:defRPr sz="3918">
          <a:solidFill>
            <a:schemeClr val="tx1"/>
          </a:solidFill>
          <a:latin typeface="Calibri" pitchFamily="34" charset="0"/>
        </a:defRPr>
      </a:lvl7pPr>
      <a:lvl8pPr marL="1209134" algn="ctr" rtl="0" fontAlgn="base">
        <a:spcBef>
          <a:spcPct val="0"/>
        </a:spcBef>
        <a:spcAft>
          <a:spcPct val="0"/>
        </a:spcAft>
        <a:defRPr sz="3918">
          <a:solidFill>
            <a:schemeClr val="tx1"/>
          </a:solidFill>
          <a:latin typeface="Calibri" pitchFamily="34" charset="0"/>
        </a:defRPr>
      </a:lvl8pPr>
      <a:lvl9pPr marL="1612179" algn="ctr" rtl="0" fontAlgn="base">
        <a:spcBef>
          <a:spcPct val="0"/>
        </a:spcBef>
        <a:spcAft>
          <a:spcPct val="0"/>
        </a:spcAft>
        <a:defRPr sz="3918">
          <a:solidFill>
            <a:schemeClr val="tx1"/>
          </a:solidFill>
          <a:latin typeface="Calibri" pitchFamily="34" charset="0"/>
        </a:defRPr>
      </a:lvl9pPr>
    </p:titleStyle>
    <p:bodyStyle>
      <a:lvl1pPr marL="302283" indent="-302283" algn="l" rtl="0" eaLnBrk="0" fontAlgn="base" hangingPunct="0">
        <a:spcBef>
          <a:spcPct val="20000"/>
        </a:spcBef>
        <a:spcAft>
          <a:spcPct val="0"/>
        </a:spcAft>
        <a:buFont typeface="Arial" charset="0"/>
        <a:buChar char="•"/>
        <a:defRPr sz="2841" kern="1200">
          <a:solidFill>
            <a:schemeClr val="tx1"/>
          </a:solidFill>
          <a:latin typeface="+mn-lt"/>
          <a:ea typeface="+mn-ea"/>
          <a:cs typeface="+mn-cs"/>
        </a:defRPr>
      </a:lvl1pPr>
      <a:lvl2pPr marL="654948" indent="-251903" algn="l" rtl="0" eaLnBrk="0" fontAlgn="base" hangingPunct="0">
        <a:spcBef>
          <a:spcPct val="20000"/>
        </a:spcBef>
        <a:spcAft>
          <a:spcPct val="0"/>
        </a:spcAft>
        <a:buFont typeface="Arial" charset="0"/>
        <a:buChar char="–"/>
        <a:defRPr sz="2449" kern="1200">
          <a:solidFill>
            <a:schemeClr val="tx1"/>
          </a:solidFill>
          <a:latin typeface="+mn-lt"/>
          <a:ea typeface="+mn-ea"/>
          <a:cs typeface="+mn-cs"/>
        </a:defRPr>
      </a:lvl2pPr>
      <a:lvl3pPr marL="1007612" indent="-201522" algn="l" rtl="0" eaLnBrk="0" fontAlgn="base" hangingPunct="0">
        <a:spcBef>
          <a:spcPct val="20000"/>
        </a:spcBef>
        <a:spcAft>
          <a:spcPct val="0"/>
        </a:spcAft>
        <a:buFont typeface="Arial" charset="0"/>
        <a:buChar char="•"/>
        <a:defRPr sz="2155" kern="1200">
          <a:solidFill>
            <a:schemeClr val="tx1"/>
          </a:solidFill>
          <a:latin typeface="+mn-lt"/>
          <a:ea typeface="+mn-ea"/>
          <a:cs typeface="+mn-cs"/>
        </a:defRPr>
      </a:lvl3pPr>
      <a:lvl4pPr marL="1410656" indent="-201522" algn="l" rtl="0" eaLnBrk="0" fontAlgn="base" hangingPunct="0">
        <a:spcBef>
          <a:spcPct val="20000"/>
        </a:spcBef>
        <a:spcAft>
          <a:spcPct val="0"/>
        </a:spcAft>
        <a:buFont typeface="Arial" charset="0"/>
        <a:buChar char="–"/>
        <a:defRPr sz="1763" kern="1200">
          <a:solidFill>
            <a:schemeClr val="tx1"/>
          </a:solidFill>
          <a:latin typeface="+mn-lt"/>
          <a:ea typeface="+mn-ea"/>
          <a:cs typeface="+mn-cs"/>
        </a:defRPr>
      </a:lvl4pPr>
      <a:lvl5pPr marL="1813701" indent="-201522" algn="l" rtl="0" eaLnBrk="0" fontAlgn="base" hangingPunct="0">
        <a:spcBef>
          <a:spcPct val="20000"/>
        </a:spcBef>
        <a:spcAft>
          <a:spcPct val="0"/>
        </a:spcAft>
        <a:buFont typeface="Arial" charset="0"/>
        <a:buChar char="»"/>
        <a:defRPr sz="1763" kern="1200">
          <a:solidFill>
            <a:schemeClr val="tx1"/>
          </a:solidFill>
          <a:latin typeface="+mn-lt"/>
          <a:ea typeface="+mn-ea"/>
          <a:cs typeface="+mn-cs"/>
        </a:defRPr>
      </a:lvl5pPr>
      <a:lvl6pPr marL="2216746"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6pPr>
      <a:lvl7pPr marL="261979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7pPr>
      <a:lvl8pPr marL="3022835"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8pPr>
      <a:lvl9pPr marL="3425880" indent="-201522" algn="l" defTabSz="806089" rtl="0" eaLnBrk="1" latinLnBrk="0" hangingPunct="1">
        <a:spcBef>
          <a:spcPct val="20000"/>
        </a:spcBef>
        <a:buFont typeface="Arial" panose="020B0604020202020204" pitchFamily="34" charset="0"/>
        <a:buChar char="•"/>
        <a:defRPr sz="1763" kern="1200">
          <a:solidFill>
            <a:schemeClr val="tx1"/>
          </a:solidFill>
          <a:latin typeface="+mn-lt"/>
          <a:ea typeface="+mn-ea"/>
          <a:cs typeface="+mn-cs"/>
        </a:defRPr>
      </a:lvl9pPr>
    </p:bodyStyle>
    <p:otherStyle>
      <a:defPPr>
        <a:defRPr lang="sk-SK"/>
      </a:defPPr>
      <a:lvl1pPr marL="0" algn="l" defTabSz="806089" rtl="0" eaLnBrk="1" latinLnBrk="0" hangingPunct="1">
        <a:defRPr sz="1567" kern="1200">
          <a:solidFill>
            <a:schemeClr val="tx1"/>
          </a:solidFill>
          <a:latin typeface="+mn-lt"/>
          <a:ea typeface="+mn-ea"/>
          <a:cs typeface="+mn-cs"/>
        </a:defRPr>
      </a:lvl1pPr>
      <a:lvl2pPr marL="403045" algn="l" defTabSz="806089" rtl="0" eaLnBrk="1" latinLnBrk="0" hangingPunct="1">
        <a:defRPr sz="1567" kern="1200">
          <a:solidFill>
            <a:schemeClr val="tx1"/>
          </a:solidFill>
          <a:latin typeface="+mn-lt"/>
          <a:ea typeface="+mn-ea"/>
          <a:cs typeface="+mn-cs"/>
        </a:defRPr>
      </a:lvl2pPr>
      <a:lvl3pPr marL="806089" algn="l" defTabSz="806089" rtl="0" eaLnBrk="1" latinLnBrk="0" hangingPunct="1">
        <a:defRPr sz="1567" kern="1200">
          <a:solidFill>
            <a:schemeClr val="tx1"/>
          </a:solidFill>
          <a:latin typeface="+mn-lt"/>
          <a:ea typeface="+mn-ea"/>
          <a:cs typeface="+mn-cs"/>
        </a:defRPr>
      </a:lvl3pPr>
      <a:lvl4pPr marL="1209134" algn="l" defTabSz="806089" rtl="0" eaLnBrk="1" latinLnBrk="0" hangingPunct="1">
        <a:defRPr sz="1567" kern="1200">
          <a:solidFill>
            <a:schemeClr val="tx1"/>
          </a:solidFill>
          <a:latin typeface="+mn-lt"/>
          <a:ea typeface="+mn-ea"/>
          <a:cs typeface="+mn-cs"/>
        </a:defRPr>
      </a:lvl4pPr>
      <a:lvl5pPr marL="1612179" algn="l" defTabSz="806089" rtl="0" eaLnBrk="1" latinLnBrk="0" hangingPunct="1">
        <a:defRPr sz="1567" kern="1200">
          <a:solidFill>
            <a:schemeClr val="tx1"/>
          </a:solidFill>
          <a:latin typeface="+mn-lt"/>
          <a:ea typeface="+mn-ea"/>
          <a:cs typeface="+mn-cs"/>
        </a:defRPr>
      </a:lvl5pPr>
      <a:lvl6pPr marL="2015223" algn="l" defTabSz="806089" rtl="0" eaLnBrk="1" latinLnBrk="0" hangingPunct="1">
        <a:defRPr sz="1567" kern="1200">
          <a:solidFill>
            <a:schemeClr val="tx1"/>
          </a:solidFill>
          <a:latin typeface="+mn-lt"/>
          <a:ea typeface="+mn-ea"/>
          <a:cs typeface="+mn-cs"/>
        </a:defRPr>
      </a:lvl6pPr>
      <a:lvl7pPr marL="2418268" algn="l" defTabSz="806089" rtl="0" eaLnBrk="1" latinLnBrk="0" hangingPunct="1">
        <a:defRPr sz="1567" kern="1200">
          <a:solidFill>
            <a:schemeClr val="tx1"/>
          </a:solidFill>
          <a:latin typeface="+mn-lt"/>
          <a:ea typeface="+mn-ea"/>
          <a:cs typeface="+mn-cs"/>
        </a:defRPr>
      </a:lvl7pPr>
      <a:lvl8pPr marL="2821313" algn="l" defTabSz="806089" rtl="0" eaLnBrk="1" latinLnBrk="0" hangingPunct="1">
        <a:defRPr sz="1567" kern="1200">
          <a:solidFill>
            <a:schemeClr val="tx1"/>
          </a:solidFill>
          <a:latin typeface="+mn-lt"/>
          <a:ea typeface="+mn-ea"/>
          <a:cs typeface="+mn-cs"/>
        </a:defRPr>
      </a:lvl8pPr>
      <a:lvl9pPr marL="3224357" algn="l" defTabSz="806089" rtl="0" eaLnBrk="1" latinLnBrk="0" hangingPunct="1">
        <a:defRPr sz="156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31358" y="5245430"/>
            <a:ext cx="2016632" cy="399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78" tIns="41139" rIns="82278" bIns="41139" numCol="1" anchor="t" anchorCtr="0" compatLnSpc="1">
            <a:prstTxWarp prst="textNoShape">
              <a:avLst/>
            </a:prstTxWarp>
          </a:bodyPr>
          <a:lstStyle>
            <a:lvl1pPr defTabSz="746425" hangingPunct="1">
              <a:lnSpc>
                <a:spcPct val="100000"/>
              </a:lnSpc>
              <a:buClrTx/>
              <a:buSzTx/>
              <a:buFontTx/>
              <a:buNone/>
              <a:defRPr sz="1200" u="none">
                <a:solidFill>
                  <a:srgbClr val="000000"/>
                </a:solidFill>
                <a:latin typeface="Arial" charset="0"/>
                <a:ea typeface="+mn-ea"/>
                <a:cs typeface="Arial" charset="0"/>
              </a:defRPr>
            </a:lvl1pPr>
          </a:lstStyle>
          <a:p>
            <a:pPr fontAlgn="base">
              <a:spcBef>
                <a:spcPct val="0"/>
              </a:spcBef>
              <a:spcAft>
                <a:spcPct val="0"/>
              </a:spcAft>
              <a:defRPr/>
            </a:pPr>
            <a:fld id="{14735D88-9579-4667-A696-FED41C5A8FBE}" type="datetime1">
              <a:rPr lang="sk-SK" altLang="sk-SK"/>
              <a:pPr fontAlgn="base">
                <a:spcBef>
                  <a:spcPct val="0"/>
                </a:spcBef>
                <a:spcAft>
                  <a:spcPct val="0"/>
                </a:spcAft>
                <a:defRPr/>
              </a:pPr>
              <a:t>8. 2. 2017</a:t>
            </a:fld>
            <a:endParaRPr lang="es-ES" altLang="sk-SK"/>
          </a:p>
        </p:txBody>
      </p:sp>
    </p:spTree>
    <p:extLst>
      <p:ext uri="{BB962C8B-B14F-4D97-AF65-F5344CB8AC3E}">
        <p14:creationId xmlns:p14="http://schemas.microsoft.com/office/powerpoint/2010/main" val="48300964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000">
          <a:solidFill>
            <a:schemeClr val="tx2"/>
          </a:solidFill>
          <a:latin typeface="+mj-lt"/>
          <a:ea typeface="+mj-ea"/>
          <a:cs typeface="+mj-cs"/>
        </a:defRPr>
      </a:lvl1pPr>
      <a:lvl2pPr algn="ctr" rtl="0" eaLnBrk="0" fontAlgn="base" hangingPunct="0">
        <a:spcBef>
          <a:spcPct val="0"/>
        </a:spcBef>
        <a:spcAft>
          <a:spcPct val="0"/>
        </a:spcAft>
        <a:defRPr sz="4000">
          <a:solidFill>
            <a:schemeClr val="tx2"/>
          </a:solidFill>
          <a:latin typeface="Arial" charset="0"/>
          <a:cs typeface="Arial" charset="0"/>
        </a:defRPr>
      </a:lvl2pPr>
      <a:lvl3pPr algn="ctr" rtl="0" eaLnBrk="0" fontAlgn="base" hangingPunct="0">
        <a:spcBef>
          <a:spcPct val="0"/>
        </a:spcBef>
        <a:spcAft>
          <a:spcPct val="0"/>
        </a:spcAft>
        <a:defRPr sz="4000">
          <a:solidFill>
            <a:schemeClr val="tx2"/>
          </a:solidFill>
          <a:latin typeface="Arial" charset="0"/>
          <a:cs typeface="Arial" charset="0"/>
        </a:defRPr>
      </a:lvl3pPr>
      <a:lvl4pPr algn="ctr" rtl="0" eaLnBrk="0" fontAlgn="base" hangingPunct="0">
        <a:spcBef>
          <a:spcPct val="0"/>
        </a:spcBef>
        <a:spcAft>
          <a:spcPct val="0"/>
        </a:spcAft>
        <a:defRPr sz="4000">
          <a:solidFill>
            <a:schemeClr val="tx2"/>
          </a:solidFill>
          <a:latin typeface="Arial" charset="0"/>
          <a:cs typeface="Arial" charset="0"/>
        </a:defRPr>
      </a:lvl4pPr>
      <a:lvl5pPr algn="ctr" rtl="0" eaLnBrk="0" fontAlgn="base" hangingPunct="0">
        <a:spcBef>
          <a:spcPct val="0"/>
        </a:spcBef>
        <a:spcAft>
          <a:spcPct val="0"/>
        </a:spcAft>
        <a:defRPr sz="4000">
          <a:solidFill>
            <a:schemeClr val="tx2"/>
          </a:solidFill>
          <a:latin typeface="Arial" charset="0"/>
          <a:cs typeface="Arial" charset="0"/>
        </a:defRPr>
      </a:lvl5pPr>
      <a:lvl6pPr marL="411392" algn="ctr" rtl="0" fontAlgn="base">
        <a:spcBef>
          <a:spcPct val="0"/>
        </a:spcBef>
        <a:spcAft>
          <a:spcPct val="0"/>
        </a:spcAft>
        <a:defRPr sz="4000">
          <a:solidFill>
            <a:schemeClr val="tx2"/>
          </a:solidFill>
          <a:latin typeface="Arial" charset="0"/>
          <a:cs typeface="Arial" charset="0"/>
        </a:defRPr>
      </a:lvl6pPr>
      <a:lvl7pPr marL="822784" algn="ctr" rtl="0" fontAlgn="base">
        <a:spcBef>
          <a:spcPct val="0"/>
        </a:spcBef>
        <a:spcAft>
          <a:spcPct val="0"/>
        </a:spcAft>
        <a:defRPr sz="4000">
          <a:solidFill>
            <a:schemeClr val="tx2"/>
          </a:solidFill>
          <a:latin typeface="Arial" charset="0"/>
          <a:cs typeface="Arial" charset="0"/>
        </a:defRPr>
      </a:lvl7pPr>
      <a:lvl8pPr marL="1234176" algn="ctr" rtl="0" fontAlgn="base">
        <a:spcBef>
          <a:spcPct val="0"/>
        </a:spcBef>
        <a:spcAft>
          <a:spcPct val="0"/>
        </a:spcAft>
        <a:defRPr sz="4000">
          <a:solidFill>
            <a:schemeClr val="tx2"/>
          </a:solidFill>
          <a:latin typeface="Arial" charset="0"/>
          <a:cs typeface="Arial" charset="0"/>
        </a:defRPr>
      </a:lvl8pPr>
      <a:lvl9pPr marL="1645568" algn="ctr" rtl="0" fontAlgn="base">
        <a:spcBef>
          <a:spcPct val="0"/>
        </a:spcBef>
        <a:spcAft>
          <a:spcPct val="0"/>
        </a:spcAft>
        <a:defRPr sz="4000">
          <a:solidFill>
            <a:schemeClr val="tx2"/>
          </a:solidFill>
          <a:latin typeface="Arial" charset="0"/>
          <a:cs typeface="Arial" charset="0"/>
        </a:defRPr>
      </a:lvl9pPr>
    </p:titleStyle>
    <p:bodyStyle>
      <a:lvl1pPr marL="308419" indent="-308419" algn="l" rtl="0" eaLnBrk="0" fontAlgn="base" hangingPunct="0">
        <a:spcBef>
          <a:spcPct val="20000"/>
        </a:spcBef>
        <a:spcAft>
          <a:spcPct val="0"/>
        </a:spcAft>
        <a:buChar char="•"/>
        <a:defRPr sz="2900">
          <a:solidFill>
            <a:schemeClr val="tx1"/>
          </a:solidFill>
          <a:latin typeface="+mn-lt"/>
          <a:ea typeface="+mn-ea"/>
          <a:cs typeface="+mn-cs"/>
        </a:defRPr>
      </a:lvl1pPr>
      <a:lvl2pPr marL="667377" indent="-256583" algn="l" rtl="0" eaLnBrk="0" fontAlgn="base" hangingPunct="0">
        <a:spcBef>
          <a:spcPct val="20000"/>
        </a:spcBef>
        <a:spcAft>
          <a:spcPct val="0"/>
        </a:spcAft>
        <a:buChar char="–"/>
        <a:defRPr sz="2500">
          <a:solidFill>
            <a:schemeClr val="tx1"/>
          </a:solidFill>
          <a:latin typeface="+mn-lt"/>
          <a:cs typeface="+mn-cs"/>
        </a:defRPr>
      </a:lvl2pPr>
      <a:lvl3pPr marL="1027630" indent="-204748" algn="l" rtl="0" eaLnBrk="0" fontAlgn="base" hangingPunct="0">
        <a:spcBef>
          <a:spcPct val="20000"/>
        </a:spcBef>
        <a:spcAft>
          <a:spcPct val="0"/>
        </a:spcAft>
        <a:buChar char="•"/>
        <a:defRPr sz="2100">
          <a:solidFill>
            <a:schemeClr val="tx1"/>
          </a:solidFill>
          <a:latin typeface="+mn-lt"/>
          <a:cs typeface="+mn-cs"/>
        </a:defRPr>
      </a:lvl3pPr>
      <a:lvl4pPr marL="1439719" indent="-204748" algn="l" rtl="0" eaLnBrk="0" fontAlgn="base" hangingPunct="0">
        <a:spcBef>
          <a:spcPct val="20000"/>
        </a:spcBef>
        <a:spcAft>
          <a:spcPct val="0"/>
        </a:spcAft>
        <a:buChar char="–"/>
        <a:defRPr sz="1800">
          <a:solidFill>
            <a:schemeClr val="tx1"/>
          </a:solidFill>
          <a:latin typeface="+mn-lt"/>
          <a:cs typeface="+mn-cs"/>
        </a:defRPr>
      </a:lvl4pPr>
      <a:lvl5pPr marL="1850511" indent="-204748" algn="l" rtl="0" eaLnBrk="0" fontAlgn="base" hangingPunct="0">
        <a:spcBef>
          <a:spcPct val="20000"/>
        </a:spcBef>
        <a:spcAft>
          <a:spcPct val="0"/>
        </a:spcAft>
        <a:buChar char="»"/>
        <a:defRPr sz="1800">
          <a:solidFill>
            <a:schemeClr val="tx1"/>
          </a:solidFill>
          <a:latin typeface="+mn-lt"/>
          <a:cs typeface="+mn-cs"/>
        </a:defRPr>
      </a:lvl5pPr>
      <a:lvl6pPr marL="2262656" indent="-205696" algn="l" rtl="0" fontAlgn="base">
        <a:spcBef>
          <a:spcPct val="20000"/>
        </a:spcBef>
        <a:spcAft>
          <a:spcPct val="0"/>
        </a:spcAft>
        <a:buChar char="»"/>
        <a:defRPr sz="1800">
          <a:solidFill>
            <a:schemeClr val="tx1"/>
          </a:solidFill>
          <a:latin typeface="+mn-lt"/>
          <a:cs typeface="+mn-cs"/>
        </a:defRPr>
      </a:lvl6pPr>
      <a:lvl7pPr marL="2674048" indent="-205696" algn="l" rtl="0" fontAlgn="base">
        <a:spcBef>
          <a:spcPct val="20000"/>
        </a:spcBef>
        <a:spcAft>
          <a:spcPct val="0"/>
        </a:spcAft>
        <a:buChar char="»"/>
        <a:defRPr sz="1800">
          <a:solidFill>
            <a:schemeClr val="tx1"/>
          </a:solidFill>
          <a:latin typeface="+mn-lt"/>
          <a:cs typeface="+mn-cs"/>
        </a:defRPr>
      </a:lvl7pPr>
      <a:lvl8pPr marL="3085440" indent="-205696" algn="l" rtl="0" fontAlgn="base">
        <a:spcBef>
          <a:spcPct val="20000"/>
        </a:spcBef>
        <a:spcAft>
          <a:spcPct val="0"/>
        </a:spcAft>
        <a:buChar char="»"/>
        <a:defRPr sz="1800">
          <a:solidFill>
            <a:schemeClr val="tx1"/>
          </a:solidFill>
          <a:latin typeface="+mn-lt"/>
          <a:cs typeface="+mn-cs"/>
        </a:defRPr>
      </a:lvl8pPr>
      <a:lvl9pPr marL="3496832" indent="-205696" algn="l" rtl="0" fontAlgn="base">
        <a:spcBef>
          <a:spcPct val="20000"/>
        </a:spcBef>
        <a:spcAft>
          <a:spcPct val="0"/>
        </a:spcAft>
        <a:buChar char="»"/>
        <a:defRPr sz="1800">
          <a:solidFill>
            <a:schemeClr val="tx1"/>
          </a:solidFill>
          <a:latin typeface="+mn-lt"/>
          <a:cs typeface="+mn-cs"/>
        </a:defRPr>
      </a:lvl9pPr>
    </p:bodyStyle>
    <p:otherStyle>
      <a:defPPr>
        <a:defRPr lang="sk-SK"/>
      </a:defPPr>
      <a:lvl1pPr marL="0" algn="l" defTabSz="822784" rtl="0" eaLnBrk="1" latinLnBrk="0" hangingPunct="1">
        <a:defRPr sz="1600" kern="1200">
          <a:solidFill>
            <a:schemeClr val="tx1"/>
          </a:solidFill>
          <a:latin typeface="+mn-lt"/>
          <a:ea typeface="+mn-ea"/>
          <a:cs typeface="+mn-cs"/>
        </a:defRPr>
      </a:lvl1pPr>
      <a:lvl2pPr marL="411392" algn="l" defTabSz="822784" rtl="0" eaLnBrk="1" latinLnBrk="0" hangingPunct="1">
        <a:defRPr sz="1600" kern="1200">
          <a:solidFill>
            <a:schemeClr val="tx1"/>
          </a:solidFill>
          <a:latin typeface="+mn-lt"/>
          <a:ea typeface="+mn-ea"/>
          <a:cs typeface="+mn-cs"/>
        </a:defRPr>
      </a:lvl2pPr>
      <a:lvl3pPr marL="822784" algn="l" defTabSz="822784" rtl="0" eaLnBrk="1" latinLnBrk="0" hangingPunct="1">
        <a:defRPr sz="1600" kern="1200">
          <a:solidFill>
            <a:schemeClr val="tx1"/>
          </a:solidFill>
          <a:latin typeface="+mn-lt"/>
          <a:ea typeface="+mn-ea"/>
          <a:cs typeface="+mn-cs"/>
        </a:defRPr>
      </a:lvl3pPr>
      <a:lvl4pPr marL="1234176" algn="l" defTabSz="822784" rtl="0" eaLnBrk="1" latinLnBrk="0" hangingPunct="1">
        <a:defRPr sz="1600" kern="1200">
          <a:solidFill>
            <a:schemeClr val="tx1"/>
          </a:solidFill>
          <a:latin typeface="+mn-lt"/>
          <a:ea typeface="+mn-ea"/>
          <a:cs typeface="+mn-cs"/>
        </a:defRPr>
      </a:lvl4pPr>
      <a:lvl5pPr marL="1645568" algn="l" defTabSz="822784" rtl="0" eaLnBrk="1" latinLnBrk="0" hangingPunct="1">
        <a:defRPr sz="1600" kern="1200">
          <a:solidFill>
            <a:schemeClr val="tx1"/>
          </a:solidFill>
          <a:latin typeface="+mn-lt"/>
          <a:ea typeface="+mn-ea"/>
          <a:cs typeface="+mn-cs"/>
        </a:defRPr>
      </a:lvl5pPr>
      <a:lvl6pPr marL="2056960" algn="l" defTabSz="822784" rtl="0" eaLnBrk="1" latinLnBrk="0" hangingPunct="1">
        <a:defRPr sz="1600" kern="1200">
          <a:solidFill>
            <a:schemeClr val="tx1"/>
          </a:solidFill>
          <a:latin typeface="+mn-lt"/>
          <a:ea typeface="+mn-ea"/>
          <a:cs typeface="+mn-cs"/>
        </a:defRPr>
      </a:lvl6pPr>
      <a:lvl7pPr marL="2468352" algn="l" defTabSz="822784" rtl="0" eaLnBrk="1" latinLnBrk="0" hangingPunct="1">
        <a:defRPr sz="1600" kern="1200">
          <a:solidFill>
            <a:schemeClr val="tx1"/>
          </a:solidFill>
          <a:latin typeface="+mn-lt"/>
          <a:ea typeface="+mn-ea"/>
          <a:cs typeface="+mn-cs"/>
        </a:defRPr>
      </a:lvl7pPr>
      <a:lvl8pPr marL="2879744" algn="l" defTabSz="822784" rtl="0" eaLnBrk="1" latinLnBrk="0" hangingPunct="1">
        <a:defRPr sz="1600" kern="1200">
          <a:solidFill>
            <a:schemeClr val="tx1"/>
          </a:solidFill>
          <a:latin typeface="+mn-lt"/>
          <a:ea typeface="+mn-ea"/>
          <a:cs typeface="+mn-cs"/>
        </a:defRPr>
      </a:lvl8pPr>
      <a:lvl9pPr marL="3291135" algn="l" defTabSz="822784"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image" Target="../media/image14.jpg"/><Relationship Id="rId18" Type="http://schemas.openxmlformats.org/officeDocument/2006/relationships/image" Target="../media/image19.jpg"/><Relationship Id="rId26" Type="http://schemas.openxmlformats.org/officeDocument/2006/relationships/image" Target="../media/image27.jpg"/><Relationship Id="rId3" Type="http://schemas.openxmlformats.org/officeDocument/2006/relationships/image" Target="../media/image4.gif"/><Relationship Id="rId21" Type="http://schemas.openxmlformats.org/officeDocument/2006/relationships/image" Target="../media/image22.jpg"/><Relationship Id="rId7" Type="http://schemas.openxmlformats.org/officeDocument/2006/relationships/image" Target="../media/image8.png"/><Relationship Id="rId12" Type="http://schemas.openxmlformats.org/officeDocument/2006/relationships/image" Target="../media/image13.jpg"/><Relationship Id="rId17" Type="http://schemas.openxmlformats.org/officeDocument/2006/relationships/image" Target="../media/image18.jpg"/><Relationship Id="rId25" Type="http://schemas.openxmlformats.org/officeDocument/2006/relationships/image" Target="../media/image26.jpg"/><Relationship Id="rId2" Type="http://schemas.openxmlformats.org/officeDocument/2006/relationships/image" Target="../media/image3.png"/><Relationship Id="rId16" Type="http://schemas.openxmlformats.org/officeDocument/2006/relationships/image" Target="../media/image17.jpg"/><Relationship Id="rId20"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jpg"/><Relationship Id="rId24" Type="http://schemas.openxmlformats.org/officeDocument/2006/relationships/image" Target="../media/image25.jpg"/><Relationship Id="rId5" Type="http://schemas.openxmlformats.org/officeDocument/2006/relationships/image" Target="../media/image6.png"/><Relationship Id="rId15" Type="http://schemas.openxmlformats.org/officeDocument/2006/relationships/image" Target="../media/image16.jpg"/><Relationship Id="rId23" Type="http://schemas.openxmlformats.org/officeDocument/2006/relationships/image" Target="../media/image24.jpg"/><Relationship Id="rId10" Type="http://schemas.openxmlformats.org/officeDocument/2006/relationships/image" Target="../media/image11.jpg"/><Relationship Id="rId19" Type="http://schemas.openxmlformats.org/officeDocument/2006/relationships/image" Target="../media/image20.jp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15.jpg"/><Relationship Id="rId22" Type="http://schemas.openxmlformats.org/officeDocument/2006/relationships/image" Target="../media/image23.jpg"/><Relationship Id="rId27" Type="http://schemas.openxmlformats.org/officeDocument/2006/relationships/image" Target="../media/image28.jpg"/></Relationships>
</file>

<file path=ppt/slides/_rels/slide3.xml.rels><?xml version="1.0" encoding="UTF-8" standalone="yes"?>
<Relationships xmlns="http://schemas.openxmlformats.org/package/2006/relationships"><Relationship Id="rId13" Type="http://schemas.openxmlformats.org/officeDocument/2006/relationships/image" Target="../media/image35.gif"/><Relationship Id="rId18" Type="http://schemas.openxmlformats.org/officeDocument/2006/relationships/slide" Target="slide18.xml"/><Relationship Id="rId26" Type="http://schemas.openxmlformats.org/officeDocument/2006/relationships/slide" Target="slide14.xml"/><Relationship Id="rId39" Type="http://schemas.openxmlformats.org/officeDocument/2006/relationships/image" Target="../media/image48.gif"/><Relationship Id="rId3" Type="http://schemas.openxmlformats.org/officeDocument/2006/relationships/image" Target="../media/image29.jpg"/><Relationship Id="rId21" Type="http://schemas.openxmlformats.org/officeDocument/2006/relationships/image" Target="../media/image39.gif"/><Relationship Id="rId34" Type="http://schemas.openxmlformats.org/officeDocument/2006/relationships/slide" Target="slide10.xml"/><Relationship Id="rId42" Type="http://schemas.openxmlformats.org/officeDocument/2006/relationships/slide" Target="slide6.xml"/><Relationship Id="rId47" Type="http://schemas.openxmlformats.org/officeDocument/2006/relationships/image" Target="../media/image52.gif"/><Relationship Id="rId7" Type="http://schemas.openxmlformats.org/officeDocument/2006/relationships/image" Target="../media/image3.png"/><Relationship Id="rId12" Type="http://schemas.openxmlformats.org/officeDocument/2006/relationships/slide" Target="slide21.xml"/><Relationship Id="rId17" Type="http://schemas.openxmlformats.org/officeDocument/2006/relationships/image" Target="../media/image37.gif"/><Relationship Id="rId25" Type="http://schemas.openxmlformats.org/officeDocument/2006/relationships/image" Target="../media/image41.gif"/><Relationship Id="rId33" Type="http://schemas.openxmlformats.org/officeDocument/2006/relationships/image" Target="../media/image45.gif"/><Relationship Id="rId38" Type="http://schemas.openxmlformats.org/officeDocument/2006/relationships/slide" Target="slide8.xml"/><Relationship Id="rId46" Type="http://schemas.openxmlformats.org/officeDocument/2006/relationships/slide" Target="slide4.xml"/><Relationship Id="rId2" Type="http://schemas.openxmlformats.org/officeDocument/2006/relationships/audio" Target="../media/audio2.wav"/><Relationship Id="rId16" Type="http://schemas.openxmlformats.org/officeDocument/2006/relationships/slide" Target="slide19.xml"/><Relationship Id="rId20" Type="http://schemas.openxmlformats.org/officeDocument/2006/relationships/slide" Target="slide17.xml"/><Relationship Id="rId29" Type="http://schemas.openxmlformats.org/officeDocument/2006/relationships/image" Target="../media/image43.gif"/><Relationship Id="rId41" Type="http://schemas.openxmlformats.org/officeDocument/2006/relationships/image" Target="../media/image49.gif"/><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image" Target="../media/image34.gif"/><Relationship Id="rId24" Type="http://schemas.openxmlformats.org/officeDocument/2006/relationships/slide" Target="slide15.xml"/><Relationship Id="rId32" Type="http://schemas.openxmlformats.org/officeDocument/2006/relationships/slide" Target="slide11.xml"/><Relationship Id="rId37" Type="http://schemas.openxmlformats.org/officeDocument/2006/relationships/image" Target="../media/image47.gif"/><Relationship Id="rId40" Type="http://schemas.openxmlformats.org/officeDocument/2006/relationships/slide" Target="slide7.xml"/><Relationship Id="rId45" Type="http://schemas.openxmlformats.org/officeDocument/2006/relationships/image" Target="../media/image51.gif"/><Relationship Id="rId5" Type="http://schemas.openxmlformats.org/officeDocument/2006/relationships/image" Target="../media/image31.jpg"/><Relationship Id="rId15" Type="http://schemas.openxmlformats.org/officeDocument/2006/relationships/image" Target="../media/image36.gif"/><Relationship Id="rId23" Type="http://schemas.openxmlformats.org/officeDocument/2006/relationships/image" Target="../media/image40.gif"/><Relationship Id="rId28" Type="http://schemas.openxmlformats.org/officeDocument/2006/relationships/slide" Target="slide13.xml"/><Relationship Id="rId36" Type="http://schemas.openxmlformats.org/officeDocument/2006/relationships/slide" Target="slide9.xml"/><Relationship Id="rId49" Type="http://schemas.openxmlformats.org/officeDocument/2006/relationships/audio" Target="../media/audio2.wav"/><Relationship Id="rId10" Type="http://schemas.openxmlformats.org/officeDocument/2006/relationships/slide" Target="slide22.xml"/><Relationship Id="rId19" Type="http://schemas.openxmlformats.org/officeDocument/2006/relationships/image" Target="../media/image38.gif"/><Relationship Id="rId31" Type="http://schemas.openxmlformats.org/officeDocument/2006/relationships/image" Target="../media/image44.gif"/><Relationship Id="rId44" Type="http://schemas.openxmlformats.org/officeDocument/2006/relationships/slide" Target="slide5.xml"/><Relationship Id="rId4" Type="http://schemas.openxmlformats.org/officeDocument/2006/relationships/image" Target="../media/image30.png"/><Relationship Id="rId9" Type="http://schemas.openxmlformats.org/officeDocument/2006/relationships/image" Target="../media/image33.gif"/><Relationship Id="rId14" Type="http://schemas.openxmlformats.org/officeDocument/2006/relationships/slide" Target="slide20.xml"/><Relationship Id="rId22" Type="http://schemas.openxmlformats.org/officeDocument/2006/relationships/slide" Target="slide16.xml"/><Relationship Id="rId27" Type="http://schemas.openxmlformats.org/officeDocument/2006/relationships/image" Target="../media/image42.gif"/><Relationship Id="rId30" Type="http://schemas.openxmlformats.org/officeDocument/2006/relationships/slide" Target="slide12.xml"/><Relationship Id="rId35" Type="http://schemas.openxmlformats.org/officeDocument/2006/relationships/image" Target="../media/image46.gif"/><Relationship Id="rId43" Type="http://schemas.openxmlformats.org/officeDocument/2006/relationships/image" Target="../media/image50.gif"/><Relationship Id="rId48" Type="http://schemas.openxmlformats.org/officeDocument/2006/relationships/image" Target="../media/image53.png"/><Relationship Id="rId8" Type="http://schemas.openxmlformats.org/officeDocument/2006/relationships/slide" Target="slide23.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5.gif"/><Relationship Id="rId4" Type="http://schemas.openxmlformats.org/officeDocument/2006/relationships/image" Target="../media/image54.png"/></Relationships>
</file>

<file path=ppt/slides/_rels/slide5.xml.rels><?xml version="1.0" encoding="UTF-8" standalone="yes"?>
<Relationships xmlns="http://schemas.openxmlformats.org/package/2006/relationships"><Relationship Id="rId3" Type="http://schemas.openxmlformats.org/officeDocument/2006/relationships/image" Target="../media/image57.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58.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59.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6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61.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62.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63.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64.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65.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66.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41.gif"/></Relationships>
</file>

<file path=ppt/slides/_rels/slide16.xml.rels><?xml version="1.0" encoding="UTF-8" standalone="yes"?>
<Relationships xmlns="http://schemas.openxmlformats.org/package/2006/relationships"><Relationship Id="rId3" Type="http://schemas.openxmlformats.org/officeDocument/2006/relationships/image" Target="../media/image4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67.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68.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69.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70.gif"/><Relationship Id="rId7"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slide" Target="slide24.xml"/><Relationship Id="rId5" Type="http://schemas.openxmlformats.org/officeDocument/2006/relationships/image" Target="../media/image54.png"/><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5.gif"/></Relationships>
</file>

<file path=ppt/slides/_rels/slide2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4.gif"/></Relationships>
</file>

<file path=ppt/slides/_rels/slide2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slide" Target="slide24.xml"/><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54.png"/><Relationship Id="rId5" Type="http://schemas.openxmlformats.org/officeDocument/2006/relationships/slide" Target="slide3.xml"/><Relationship Id="rId4" Type="http://schemas.openxmlformats.org/officeDocument/2006/relationships/image" Target="../media/image33.gif"/></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13.xml"/><Relationship Id="rId6" Type="http://schemas.openxmlformats.org/officeDocument/2006/relationships/image" Target="../media/image107.png"/><Relationship Id="rId5" Type="http://schemas.microsoft.com/office/2007/relationships/hdphoto" Target="../media/hdphoto1.wdp"/><Relationship Id="rId4" Type="http://schemas.openxmlformats.org/officeDocument/2006/relationships/image" Target="../media/image106.png"/></Relationships>
</file>

<file path=ppt/slides/_rels/slide61.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hyperlink" Target="https://vk.com/mispps" TargetMode="External"/><Relationship Id="rId3" Type="http://schemas.openxmlformats.org/officeDocument/2006/relationships/image" Target="../media/image108.png"/><Relationship Id="rId7" Type="http://schemas.openxmlformats.org/officeDocument/2006/relationships/hyperlink" Target="https://www.facebook.com/mispps" TargetMode="External"/><Relationship Id="rId12" Type="http://schemas.openxmlformats.org/officeDocument/2006/relationships/image" Target="../media/image113.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110.png"/><Relationship Id="rId11" Type="http://schemas.openxmlformats.org/officeDocument/2006/relationships/hyperlink" Target="https://plus.google.com/+Mispps/" TargetMode="External"/><Relationship Id="rId5" Type="http://schemas.openxmlformats.org/officeDocument/2006/relationships/image" Target="../media/image109.png"/><Relationship Id="rId10" Type="http://schemas.openxmlformats.org/officeDocument/2006/relationships/image" Target="../media/image11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4" name="Nadpis"/>
          <p:cNvSpPr/>
          <p:nvPr/>
        </p:nvSpPr>
        <p:spPr>
          <a:xfrm>
            <a:off x="1224331" y="261564"/>
            <a:ext cx="6192102" cy="1066484"/>
          </a:xfrm>
          <a:prstGeom prst="rect">
            <a:avLst/>
          </a:prstGeom>
          <a:noFill/>
        </p:spPr>
        <p:txBody>
          <a:bodyPr wrap="none" lIns="80608" tIns="40304" rIns="80608" bIns="40304" numCol="1">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052" b="1" spc="44" smtClean="0">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ALTO </a:t>
            </a:r>
            <a:r>
              <a:rPr lang="sk-SK" sz="7052" b="1" spc="44">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TATRAS</a:t>
            </a:r>
            <a:endParaRPr lang="sk-SK" sz="7052" b="1" spc="44" dirty="0">
              <a:ln w="1270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5" name="Podnadpis"/>
          <p:cNvSpPr/>
          <p:nvPr/>
        </p:nvSpPr>
        <p:spPr>
          <a:xfrm>
            <a:off x="2543651" y="1328048"/>
            <a:ext cx="3553462" cy="729586"/>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212" b="1" spc="44" smtClean="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ESLOVAquia</a:t>
            </a:r>
            <a:endParaRPr lang="sk-SK" sz="4212" b="1" spc="44" dirty="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6" name="Číslo"/>
          <p:cNvSpPr/>
          <p:nvPr/>
        </p:nvSpPr>
        <p:spPr>
          <a:xfrm>
            <a:off x="3893423" y="2057587"/>
            <a:ext cx="840155" cy="635393"/>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spc="44">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rPr>
              <a:t>(1)</a:t>
            </a:r>
            <a:endParaRPr lang="sk-SK" sz="3600" b="1" spc="44" dirty="0">
              <a:ln w="6350">
                <a:solidFill>
                  <a:schemeClr val="tx1"/>
                </a:solidFill>
              </a:ln>
              <a:solidFill>
                <a:schemeClr val="accent3">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4016101332"/>
      </p:ext>
    </p:extLst>
  </p:cSld>
  <p:clrMapOvr>
    <a:masterClrMapping/>
  </p:clrMapOvr>
  <mc:AlternateContent xmlns:mc="http://schemas.openxmlformats.org/markup-compatibility/2006" xmlns:p14="http://schemas.microsoft.com/office/powerpoint/2010/main">
    <mc:Choice Requires="p14">
      <p:transition spd="slow" p14:dur="2500" advClick="0" advTm="3500">
        <p:fade/>
        <p:sndAc>
          <p:stSnd>
            <p:snd r:embed="rId2" name="Hlas VT ŠPA.wav"/>
          </p:stSnd>
        </p:sndAc>
      </p:transition>
    </mc:Choice>
    <mc:Fallback xmlns="">
      <p:transition spd="slow" advClick="0" advTm="3500">
        <p:fade/>
        <p:sndAc>
          <p:stSnd>
            <p:snd r:embed="rId4" name="Hlas VT ŠP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anim calcmode="lin" valueType="num">
                                      <p:cBhvr>
                                        <p:cTn id="10" dur="2000" fill="hold"/>
                                        <p:tgtEl>
                                          <p:spTgt spid="4"/>
                                        </p:tgtEl>
                                        <p:attrNameLst>
                                          <p:attrName>ppt_x</p:attrName>
                                        </p:attrNameLst>
                                      </p:cBhvr>
                                      <p:tavLst>
                                        <p:tav tm="0">
                                          <p:val>
                                            <p:fltVal val="0.5"/>
                                          </p:val>
                                        </p:tav>
                                        <p:tav tm="100000">
                                          <p:val>
                                            <p:strVal val="#ppt_x"/>
                                          </p:val>
                                        </p:tav>
                                      </p:tavLst>
                                    </p:anim>
                                    <p:anim calcmode="lin" valueType="num">
                                      <p:cBhvr>
                                        <p:cTn id="11" dur="2000" fill="hold"/>
                                        <p:tgtEl>
                                          <p:spTgt spid="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150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animEffect transition="in" filter="fade">
                                      <p:cBhvr>
                                        <p:cTn id="16" dur="2000"/>
                                        <p:tgtEl>
                                          <p:spTgt spid="5"/>
                                        </p:tgtEl>
                                      </p:cBhvr>
                                    </p:animEffect>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250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fltVal val="0.5"/>
                                          </p:val>
                                        </p:tav>
                                        <p:tav tm="100000">
                                          <p:val>
                                            <p:strVal val="#ppt_x"/>
                                          </p:val>
                                        </p:tav>
                                      </p:tavLst>
                                    </p:anim>
                                    <p:anim calcmode="lin" valueType="num">
                                      <p:cBhvr>
                                        <p:cTn id="25" dur="1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0"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grpSp>
        <p:nvGrpSpPr>
          <p:cNvPr id="6" name="Vlajka"/>
          <p:cNvGrpSpPr/>
          <p:nvPr/>
        </p:nvGrpSpPr>
        <p:grpSpPr>
          <a:xfrm>
            <a:off x="6867793" y="413264"/>
            <a:ext cx="1369458" cy="807489"/>
            <a:chOff x="6867793" y="413264"/>
            <a:chExt cx="1369458" cy="807489"/>
          </a:xfrm>
        </p:grpSpPr>
        <p:pic>
          <p:nvPicPr>
            <p:cNvPr id="131" name="Vlajk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8499" y="413264"/>
              <a:ext cx="1077507" cy="703666"/>
            </a:xfrm>
            <a:prstGeom prst="rect">
              <a:avLst/>
            </a:prstGeom>
          </p:spPr>
        </p:pic>
        <p:pic>
          <p:nvPicPr>
            <p:cNvPr id="4" name="Krytie vlajk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7793" y="413264"/>
              <a:ext cx="1369458" cy="807489"/>
            </a:xfrm>
            <a:prstGeom prst="rect">
              <a:avLst/>
            </a:prstGeom>
          </p:spPr>
        </p:pic>
      </p:grpSp>
      <p:pic>
        <p:nvPicPr>
          <p:cNvPr id="3" name="Tvá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837" y="4183209"/>
            <a:ext cx="1565036" cy="1308219"/>
          </a:xfrm>
          <a:prstGeom prst="rect">
            <a:avLst/>
          </a:prstGeom>
        </p:spPr>
      </p:pic>
      <p:pic>
        <p:nvPicPr>
          <p:cNvPr id="12" name="Lietadlo"/>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83535" y="-1644850"/>
            <a:ext cx="3599868" cy="2089684"/>
          </a:xfrm>
          <a:prstGeom prst="rect">
            <a:avLst/>
          </a:prstGeom>
          <a:effectLst>
            <a:innerShdw blurRad="152400" dist="50800" dir="9480000">
              <a:prstClr val="black">
                <a:alpha val="74000"/>
              </a:prstClr>
            </a:innerShdw>
          </a:effectLst>
        </p:spPr>
      </p:pic>
      <p:grpSp>
        <p:nvGrpSpPr>
          <p:cNvPr id="170" name="RUS"/>
          <p:cNvGrpSpPr/>
          <p:nvPr/>
        </p:nvGrpSpPr>
        <p:grpSpPr>
          <a:xfrm>
            <a:off x="1780269" y="4652705"/>
            <a:ext cx="1274113" cy="740532"/>
            <a:chOff x="1883953" y="5583779"/>
            <a:chExt cx="1348316" cy="900000"/>
          </a:xfrm>
        </p:grpSpPr>
        <p:grpSp>
          <p:nvGrpSpPr>
            <p:cNvPr id="32" name="Rus"/>
            <p:cNvGrpSpPr/>
            <p:nvPr/>
          </p:nvGrpSpPr>
          <p:grpSpPr>
            <a:xfrm rot="409385">
              <a:off x="1883953" y="5583779"/>
              <a:ext cx="1348316" cy="900000"/>
              <a:chOff x="1674335" y="3501008"/>
              <a:chExt cx="1348316" cy="900000"/>
            </a:xfrm>
          </p:grpSpPr>
          <p:pic>
            <p:nvPicPr>
              <p:cNvPr id="17" name="RUS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9" name="RUS - podnadpis"/>
              <p:cNvSpPr txBox="1"/>
              <p:nvPr/>
            </p:nvSpPr>
            <p:spPr>
              <a:xfrm>
                <a:off x="2037859" y="4109343"/>
                <a:ext cx="791663" cy="203859"/>
              </a:xfrm>
              <a:prstGeom prst="rect">
                <a:avLst/>
              </a:prstGeom>
              <a:noFill/>
            </p:spPr>
            <p:txBody>
              <a:bodyPr wrap="square" rtlCol="0">
                <a:spAutoFit/>
              </a:bodyPr>
              <a:lstStyle/>
              <a:p>
                <a:pPr algn="ctr"/>
                <a:r>
                  <a:rPr lang="az-Cyrl-AZ" sz="490" i="1">
                    <a:solidFill>
                      <a:srgbClr val="082FAA"/>
                    </a:solidFill>
                    <a:latin typeface="Arial Black" panose="020B0A04020102020204" pitchFamily="34" charset="0"/>
                  </a:rPr>
                  <a:t>Словакия</a:t>
                </a:r>
                <a:endParaRPr lang="sk-SK" sz="490" i="1">
                  <a:solidFill>
                    <a:srgbClr val="082FAA"/>
                  </a:solidFill>
                  <a:latin typeface="Arial Black" panose="020B0A04020102020204" pitchFamily="34" charset="0"/>
                </a:endParaRPr>
              </a:p>
            </p:txBody>
          </p:sp>
          <p:sp>
            <p:nvSpPr>
              <p:cNvPr id="18" name="RUS - nadpis"/>
              <p:cNvSpPr txBox="1"/>
              <p:nvPr/>
            </p:nvSpPr>
            <p:spPr>
              <a:xfrm>
                <a:off x="1967284" y="4005547"/>
                <a:ext cx="930065" cy="222173"/>
              </a:xfrm>
              <a:prstGeom prst="rect">
                <a:avLst/>
              </a:prstGeom>
              <a:noFill/>
            </p:spPr>
            <p:txBody>
              <a:bodyPr wrap="none" lIns="105784" rIns="105784" rtlCol="0">
                <a:spAutoFit/>
              </a:bodyPr>
              <a:lstStyle/>
              <a:p>
                <a:pPr algn="ctr"/>
                <a:r>
                  <a:rPr lang="ru-RU" sz="588" i="1" u="sng">
                    <a:solidFill>
                      <a:srgbClr val="082FAA"/>
                    </a:solidFill>
                    <a:latin typeface="Arial Black" panose="020B0A04020102020204" pitchFamily="34" charset="0"/>
                  </a:rPr>
                  <a:t>Высокие Татры</a:t>
                </a:r>
                <a:endParaRPr lang="sk-SK" sz="588" i="1" u="sng">
                  <a:solidFill>
                    <a:srgbClr val="082FAA"/>
                  </a:solidFill>
                  <a:latin typeface="Cooper Std Black" pitchFamily="18" charset="0"/>
                </a:endParaRPr>
              </a:p>
            </p:txBody>
          </p:sp>
        </p:grpSp>
        <p:pic>
          <p:nvPicPr>
            <p:cNvPr id="162" name="RUS - vlajka"/>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37807" y="5670139"/>
              <a:ext cx="335895" cy="223930"/>
            </a:xfrm>
            <a:prstGeom prst="rect">
              <a:avLst/>
            </a:prstGeom>
          </p:spPr>
        </p:pic>
      </p:grpSp>
      <p:grpSp>
        <p:nvGrpSpPr>
          <p:cNvPr id="169" name="SLO"/>
          <p:cNvGrpSpPr/>
          <p:nvPr/>
        </p:nvGrpSpPr>
        <p:grpSpPr>
          <a:xfrm>
            <a:off x="630929" y="4633574"/>
            <a:ext cx="1274113" cy="740532"/>
            <a:chOff x="842094" y="5438304"/>
            <a:chExt cx="1348316" cy="900000"/>
          </a:xfrm>
        </p:grpSpPr>
        <p:grpSp>
          <p:nvGrpSpPr>
            <p:cNvPr id="77" name="Slo"/>
            <p:cNvGrpSpPr/>
            <p:nvPr/>
          </p:nvGrpSpPr>
          <p:grpSpPr>
            <a:xfrm rot="21098128">
              <a:off x="842094" y="5438304"/>
              <a:ext cx="1348316" cy="900000"/>
              <a:chOff x="1674335" y="3501008"/>
              <a:chExt cx="1348316" cy="900000"/>
            </a:xfrm>
          </p:grpSpPr>
          <p:pic>
            <p:nvPicPr>
              <p:cNvPr id="78" name="SLO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0" name="SLO - podnadpis"/>
              <p:cNvSpPr txBox="1"/>
              <p:nvPr/>
            </p:nvSpPr>
            <p:spPr>
              <a:xfrm>
                <a:off x="2058189" y="410980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Slovensko</a:t>
                </a:r>
              </a:p>
            </p:txBody>
          </p:sp>
          <p:sp>
            <p:nvSpPr>
              <p:cNvPr id="79" name="SLO - nadpis"/>
              <p:cNvSpPr txBox="1"/>
              <p:nvPr/>
            </p:nvSpPr>
            <p:spPr>
              <a:xfrm>
                <a:off x="2059152" y="4005547"/>
                <a:ext cx="78757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Vysoké Tatry</a:t>
                </a:r>
              </a:p>
            </p:txBody>
          </p:sp>
        </p:grpSp>
        <p:pic>
          <p:nvPicPr>
            <p:cNvPr id="161" name="SLO - vlajka"/>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619064">
              <a:off x="930077" y="5629549"/>
              <a:ext cx="339287" cy="223930"/>
            </a:xfrm>
            <a:prstGeom prst="rect">
              <a:avLst/>
            </a:prstGeom>
          </p:spPr>
        </p:pic>
      </p:grpSp>
      <p:grpSp>
        <p:nvGrpSpPr>
          <p:cNvPr id="168" name="ŠPA"/>
          <p:cNvGrpSpPr/>
          <p:nvPr/>
        </p:nvGrpSpPr>
        <p:grpSpPr>
          <a:xfrm>
            <a:off x="1286997" y="4313954"/>
            <a:ext cx="1274113" cy="740532"/>
            <a:chOff x="1361953" y="4980729"/>
            <a:chExt cx="1348316" cy="900000"/>
          </a:xfrm>
        </p:grpSpPr>
        <p:grpSp>
          <p:nvGrpSpPr>
            <p:cNvPr id="65" name="Špa"/>
            <p:cNvGrpSpPr/>
            <p:nvPr/>
          </p:nvGrpSpPr>
          <p:grpSpPr>
            <a:xfrm>
              <a:off x="1361953" y="4980729"/>
              <a:ext cx="1348316" cy="900000"/>
              <a:chOff x="1674335" y="3501008"/>
              <a:chExt cx="1348316" cy="900000"/>
            </a:xfrm>
          </p:grpSpPr>
          <p:pic>
            <p:nvPicPr>
              <p:cNvPr id="66" name="ŠP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8" name="ŠPA - podnadpis"/>
              <p:cNvSpPr txBox="1"/>
              <p:nvPr/>
            </p:nvSpPr>
            <p:spPr>
              <a:xfrm>
                <a:off x="2078449" y="4132709"/>
                <a:ext cx="791663" cy="203859"/>
              </a:xfrm>
              <a:prstGeom prst="rect">
                <a:avLst/>
              </a:prstGeom>
              <a:noFill/>
            </p:spPr>
            <p:txBody>
              <a:bodyPr wrap="square" rtlCol="0">
                <a:spAutoFit/>
              </a:bodyPr>
              <a:lstStyle/>
              <a:p>
                <a:pPr algn="ctr"/>
                <a:r>
                  <a:rPr lang="sk-SK" sz="490" b="1" i="1">
                    <a:solidFill>
                      <a:srgbClr val="082FAA"/>
                    </a:solidFill>
                    <a:latin typeface="Nadianne" panose="03020902050305070206" pitchFamily="66" charset="0"/>
                  </a:rPr>
                  <a:t>Eslovaquia</a:t>
                </a:r>
              </a:p>
            </p:txBody>
          </p:sp>
          <p:sp>
            <p:nvSpPr>
              <p:cNvPr id="67" name="ŠPA - nadpis"/>
              <p:cNvSpPr txBox="1"/>
              <p:nvPr/>
            </p:nvSpPr>
            <p:spPr>
              <a:xfrm>
                <a:off x="2101630" y="4016606"/>
                <a:ext cx="75194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Altos Tatras</a:t>
                </a:r>
              </a:p>
            </p:txBody>
          </p:sp>
        </p:grpSp>
        <p:pic>
          <p:nvPicPr>
            <p:cNvPr id="160" name="ŠPA - vlajka"/>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106980">
              <a:off x="1469057" y="5105834"/>
              <a:ext cx="339287" cy="223930"/>
            </a:xfrm>
            <a:prstGeom prst="rect">
              <a:avLst/>
            </a:prstGeom>
          </p:spPr>
        </p:pic>
      </p:grpSp>
      <p:grpSp>
        <p:nvGrpSpPr>
          <p:cNvPr id="167" name="TAL"/>
          <p:cNvGrpSpPr/>
          <p:nvPr/>
        </p:nvGrpSpPr>
        <p:grpSpPr>
          <a:xfrm>
            <a:off x="2816563" y="4490209"/>
            <a:ext cx="1274113" cy="740532"/>
            <a:chOff x="2223256" y="5318795"/>
            <a:chExt cx="1348316" cy="900000"/>
          </a:xfrm>
        </p:grpSpPr>
        <p:grpSp>
          <p:nvGrpSpPr>
            <p:cNvPr id="69" name="Tal"/>
            <p:cNvGrpSpPr/>
            <p:nvPr/>
          </p:nvGrpSpPr>
          <p:grpSpPr>
            <a:xfrm rot="21002913">
              <a:off x="2223256" y="5318795"/>
              <a:ext cx="1348316" cy="900000"/>
              <a:chOff x="1674335" y="3501008"/>
              <a:chExt cx="1348316" cy="900000"/>
            </a:xfrm>
          </p:grpSpPr>
          <p:pic>
            <p:nvPicPr>
              <p:cNvPr id="70" name="TA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2" name="TAL - podnadpis"/>
              <p:cNvSpPr txBox="1"/>
              <p:nvPr/>
            </p:nvSpPr>
            <p:spPr>
              <a:xfrm>
                <a:off x="2001287" y="4115851"/>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Slovacchia</a:t>
                </a:r>
              </a:p>
            </p:txBody>
          </p:sp>
          <p:sp>
            <p:nvSpPr>
              <p:cNvPr id="71" name="TAL - nadpis"/>
              <p:cNvSpPr txBox="1"/>
              <p:nvPr/>
            </p:nvSpPr>
            <p:spPr>
              <a:xfrm>
                <a:off x="2086258" y="4005549"/>
                <a:ext cx="646773"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Alti Tatra</a:t>
                </a:r>
              </a:p>
            </p:txBody>
          </p:sp>
        </p:grpSp>
        <p:pic>
          <p:nvPicPr>
            <p:cNvPr id="159" name="TAL - vlajka"/>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20426316">
              <a:off x="2316257" y="5518792"/>
              <a:ext cx="339287" cy="223930"/>
            </a:xfrm>
            <a:prstGeom prst="rect">
              <a:avLst/>
            </a:prstGeom>
          </p:spPr>
        </p:pic>
      </p:grpSp>
      <p:grpSp>
        <p:nvGrpSpPr>
          <p:cNvPr id="166" name="HOL"/>
          <p:cNvGrpSpPr/>
          <p:nvPr/>
        </p:nvGrpSpPr>
        <p:grpSpPr>
          <a:xfrm>
            <a:off x="2094774" y="4069635"/>
            <a:ext cx="1274113" cy="740532"/>
            <a:chOff x="1574543" y="5653878"/>
            <a:chExt cx="1348316" cy="900000"/>
          </a:xfrm>
        </p:grpSpPr>
        <p:grpSp>
          <p:nvGrpSpPr>
            <p:cNvPr id="45" name="Hol"/>
            <p:cNvGrpSpPr/>
            <p:nvPr/>
          </p:nvGrpSpPr>
          <p:grpSpPr>
            <a:xfrm rot="21103564">
              <a:off x="1574543" y="5653878"/>
              <a:ext cx="1348316" cy="900000"/>
              <a:chOff x="1674335" y="3501008"/>
              <a:chExt cx="1348316" cy="900000"/>
            </a:xfrm>
          </p:grpSpPr>
          <p:pic>
            <p:nvPicPr>
              <p:cNvPr id="46" name="HOL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8" name="HOL - podnadpis"/>
              <p:cNvSpPr txBox="1"/>
              <p:nvPr/>
            </p:nvSpPr>
            <p:spPr>
              <a:xfrm>
                <a:off x="2043170" y="4130144"/>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Slowakije</a:t>
                </a:r>
              </a:p>
            </p:txBody>
          </p:sp>
          <p:sp>
            <p:nvSpPr>
              <p:cNvPr id="47" name="HOL - nadpis"/>
              <p:cNvSpPr txBox="1"/>
              <p:nvPr/>
            </p:nvSpPr>
            <p:spPr>
              <a:xfrm>
                <a:off x="2089837" y="4005548"/>
                <a:ext cx="701057"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Hoge Tatra</a:t>
                </a:r>
              </a:p>
            </p:txBody>
          </p:sp>
        </p:grpSp>
        <p:pic>
          <p:nvPicPr>
            <p:cNvPr id="158" name="HOL - vlajka"/>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0479520">
              <a:off x="1665621" y="5843744"/>
              <a:ext cx="339287" cy="223930"/>
            </a:xfrm>
            <a:prstGeom prst="rect">
              <a:avLst/>
            </a:prstGeom>
          </p:spPr>
        </p:pic>
      </p:grpSp>
      <p:grpSp>
        <p:nvGrpSpPr>
          <p:cNvPr id="21" name="ČÍN"/>
          <p:cNvGrpSpPr/>
          <p:nvPr/>
        </p:nvGrpSpPr>
        <p:grpSpPr>
          <a:xfrm rot="21150761">
            <a:off x="2438317" y="4732318"/>
            <a:ext cx="1274112" cy="740532"/>
            <a:chOff x="5975153" y="5062793"/>
            <a:chExt cx="1348316" cy="900000"/>
          </a:xfrm>
        </p:grpSpPr>
        <p:grpSp>
          <p:nvGrpSpPr>
            <p:cNvPr id="10" name="Čín"/>
            <p:cNvGrpSpPr/>
            <p:nvPr/>
          </p:nvGrpSpPr>
          <p:grpSpPr>
            <a:xfrm>
              <a:off x="5975153" y="5062793"/>
              <a:ext cx="1348316" cy="900000"/>
              <a:chOff x="5958370" y="5062793"/>
              <a:chExt cx="1348316" cy="900000"/>
            </a:xfrm>
          </p:grpSpPr>
          <p:pic>
            <p:nvPicPr>
              <p:cNvPr id="136" name="ČÍN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958370" y="5062793"/>
                <a:ext cx="1348316" cy="900000"/>
              </a:xfrm>
              <a:prstGeom prst="rect">
                <a:avLst/>
              </a:prstGeom>
              <a:ln>
                <a:noFill/>
              </a:ln>
              <a:effectLst>
                <a:outerShdw blurRad="190500" algn="tl" rotWithShape="0">
                  <a:srgbClr val="000000">
                    <a:alpha val="70000"/>
                  </a:srgbClr>
                </a:outerShdw>
              </a:effectLst>
            </p:spPr>
          </p:pic>
          <p:sp>
            <p:nvSpPr>
              <p:cNvPr id="137" name="ČÍN - podnadpis"/>
              <p:cNvSpPr txBox="1"/>
              <p:nvPr/>
            </p:nvSpPr>
            <p:spPr>
              <a:xfrm rot="21190484">
                <a:off x="6436286" y="5667704"/>
                <a:ext cx="791663" cy="203859"/>
              </a:xfrm>
              <a:prstGeom prst="rect">
                <a:avLst/>
              </a:prstGeom>
              <a:noFill/>
            </p:spPr>
            <p:txBody>
              <a:bodyPr wrap="square" rtlCol="0">
                <a:spAutoFit/>
              </a:bodyPr>
              <a:lstStyle/>
              <a:p>
                <a:pPr algn="ctr"/>
                <a:r>
                  <a:rPr lang="ja-JP" altLang="en-US" sz="490" b="1" i="1">
                    <a:solidFill>
                      <a:srgbClr val="082FAA"/>
                    </a:solidFill>
                    <a:latin typeface="Nadianne" panose="03020902050305070206" pitchFamily="66" charset="0"/>
                  </a:rPr>
                  <a:t>斯洛伐克</a:t>
                </a:r>
                <a:endParaRPr lang="sk-SK" sz="490" b="1" i="1">
                  <a:solidFill>
                    <a:srgbClr val="082FAA"/>
                  </a:solidFill>
                  <a:latin typeface="Nadianne" panose="03020902050305070206" pitchFamily="66" charset="0"/>
                </a:endParaRPr>
              </a:p>
            </p:txBody>
          </p:sp>
          <p:sp>
            <p:nvSpPr>
              <p:cNvPr id="138" name="ČÍN - nadpis"/>
              <p:cNvSpPr txBox="1"/>
              <p:nvPr/>
            </p:nvSpPr>
            <p:spPr>
              <a:xfrm rot="21190484">
                <a:off x="6519037" y="5537079"/>
                <a:ext cx="599276" cy="240486"/>
              </a:xfrm>
              <a:prstGeom prst="rect">
                <a:avLst/>
              </a:prstGeom>
              <a:noFill/>
            </p:spPr>
            <p:txBody>
              <a:bodyPr wrap="none" lIns="105784" rIns="105784" rtlCol="0">
                <a:spAutoFit/>
              </a:bodyPr>
              <a:lstStyle/>
              <a:p>
                <a:pPr algn="ctr"/>
                <a:r>
                  <a:rPr lang="ja-JP" altLang="en-US" sz="686" b="1" i="1" u="sng">
                    <a:solidFill>
                      <a:srgbClr val="082FAA"/>
                    </a:solidFill>
                    <a:latin typeface="Nadianne" panose="03020902050305070206" pitchFamily="66" charset="0"/>
                  </a:rPr>
                  <a:t>高塔特拉</a:t>
                </a:r>
                <a:endParaRPr lang="sk-SK" sz="686" b="1" i="1" u="sng">
                  <a:solidFill>
                    <a:srgbClr val="082FAA"/>
                  </a:solidFill>
                  <a:latin typeface="Nadianne" panose="03020902050305070206" pitchFamily="66" charset="0"/>
                </a:endParaRPr>
              </a:p>
            </p:txBody>
          </p:sp>
        </p:grpSp>
        <p:pic>
          <p:nvPicPr>
            <p:cNvPr id="144" name="ČÍN - vlajk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20481591">
              <a:off x="6063774" y="5232708"/>
              <a:ext cx="339287" cy="223930"/>
            </a:xfrm>
            <a:prstGeom prst="rect">
              <a:avLst/>
            </a:prstGeom>
          </p:spPr>
        </p:pic>
      </p:grpSp>
      <p:grpSp>
        <p:nvGrpSpPr>
          <p:cNvPr id="31" name="HEB"/>
          <p:cNvGrpSpPr/>
          <p:nvPr/>
        </p:nvGrpSpPr>
        <p:grpSpPr>
          <a:xfrm rot="1836294">
            <a:off x="381479" y="4432003"/>
            <a:ext cx="1274113" cy="740532"/>
            <a:chOff x="2725763" y="5617135"/>
            <a:chExt cx="1348316" cy="900000"/>
          </a:xfrm>
        </p:grpSpPr>
        <p:grpSp>
          <p:nvGrpSpPr>
            <p:cNvPr id="37" name="Heb"/>
            <p:cNvGrpSpPr/>
            <p:nvPr/>
          </p:nvGrpSpPr>
          <p:grpSpPr>
            <a:xfrm rot="20769491">
              <a:off x="2725763" y="5617135"/>
              <a:ext cx="1348316" cy="900000"/>
              <a:chOff x="1674335" y="3501008"/>
              <a:chExt cx="1348316" cy="900000"/>
            </a:xfrm>
          </p:grpSpPr>
          <p:pic>
            <p:nvPicPr>
              <p:cNvPr id="38" name="HE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0" name="HEB - podnadpis"/>
              <p:cNvSpPr txBox="1"/>
              <p:nvPr/>
            </p:nvSpPr>
            <p:spPr>
              <a:xfrm>
                <a:off x="2120313" y="4127818"/>
                <a:ext cx="791663" cy="203859"/>
              </a:xfrm>
              <a:prstGeom prst="rect">
                <a:avLst/>
              </a:prstGeom>
              <a:noFill/>
            </p:spPr>
            <p:txBody>
              <a:bodyPr wrap="square" rtlCol="0">
                <a:spAutoFit/>
              </a:bodyPr>
              <a:lstStyle/>
              <a:p>
                <a:pPr algn="ctr"/>
                <a:r>
                  <a:rPr lang="he-IL" sz="490" b="1" i="1">
                    <a:solidFill>
                      <a:srgbClr val="082FAA"/>
                    </a:solidFill>
                    <a:latin typeface="Cupertino" pitchFamily="2" charset="0"/>
                  </a:rPr>
                  <a:t>סלובקיה</a:t>
                </a:r>
                <a:endParaRPr lang="sk-SK" sz="490" b="1" i="1">
                  <a:solidFill>
                    <a:srgbClr val="082FAA"/>
                  </a:solidFill>
                  <a:latin typeface="Cupertino" pitchFamily="2" charset="0"/>
                </a:endParaRPr>
              </a:p>
            </p:txBody>
          </p:sp>
          <p:sp>
            <p:nvSpPr>
              <p:cNvPr id="39" name="HEB - nadpis"/>
              <p:cNvSpPr txBox="1"/>
              <p:nvPr/>
            </p:nvSpPr>
            <p:spPr>
              <a:xfrm>
                <a:off x="2068076" y="4005548"/>
                <a:ext cx="896139" cy="222173"/>
              </a:xfrm>
              <a:prstGeom prst="rect">
                <a:avLst/>
              </a:prstGeom>
              <a:noFill/>
            </p:spPr>
            <p:txBody>
              <a:bodyPr wrap="none" lIns="105784" rIns="105784" rtlCol="0">
                <a:spAutoFit/>
              </a:bodyPr>
              <a:lstStyle/>
              <a:p>
                <a:pPr algn="ctr" rtl="1"/>
                <a:r>
                  <a:rPr lang="he-IL" sz="588" b="1" i="1" u="sng">
                    <a:solidFill>
                      <a:srgbClr val="082FAA"/>
                    </a:solidFill>
                    <a:latin typeface="Nadianne" panose="03020902050305070206" pitchFamily="66" charset="0"/>
                  </a:rPr>
                  <a:t>הרי הטטרה הגבוהים</a:t>
                </a:r>
                <a:endParaRPr lang="sk-SK" sz="588" b="1" i="1" u="sng">
                  <a:solidFill>
                    <a:srgbClr val="082FAA"/>
                  </a:solidFill>
                  <a:latin typeface="Nadianne" panose="03020902050305070206" pitchFamily="66" charset="0"/>
                </a:endParaRPr>
              </a:p>
            </p:txBody>
          </p:sp>
        </p:grpSp>
        <p:pic>
          <p:nvPicPr>
            <p:cNvPr id="154" name="HEB - vlajk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20028911">
              <a:off x="2802696" y="5846838"/>
              <a:ext cx="339287" cy="223930"/>
            </a:xfrm>
            <a:prstGeom prst="rect">
              <a:avLst/>
            </a:prstGeom>
          </p:spPr>
        </p:pic>
      </p:grpSp>
      <p:grpSp>
        <p:nvGrpSpPr>
          <p:cNvPr id="26" name="ANG"/>
          <p:cNvGrpSpPr/>
          <p:nvPr/>
        </p:nvGrpSpPr>
        <p:grpSpPr>
          <a:xfrm>
            <a:off x="1457717" y="4625388"/>
            <a:ext cx="1274113" cy="740532"/>
            <a:chOff x="1497929" y="5223052"/>
            <a:chExt cx="1348316" cy="900000"/>
          </a:xfrm>
        </p:grpSpPr>
        <p:grpSp>
          <p:nvGrpSpPr>
            <p:cNvPr id="85" name="Ang"/>
            <p:cNvGrpSpPr/>
            <p:nvPr/>
          </p:nvGrpSpPr>
          <p:grpSpPr>
            <a:xfrm rot="21002011">
              <a:off x="1497929" y="5223052"/>
              <a:ext cx="1348316" cy="900000"/>
              <a:chOff x="1674335" y="3501008"/>
              <a:chExt cx="1348316" cy="900000"/>
            </a:xfrm>
          </p:grpSpPr>
          <p:pic>
            <p:nvPicPr>
              <p:cNvPr id="86" name="ANG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8" name="ANG - podnadpis"/>
              <p:cNvSpPr txBox="1"/>
              <p:nvPr/>
            </p:nvSpPr>
            <p:spPr>
              <a:xfrm>
                <a:off x="2101745" y="4124555"/>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Slovakia</a:t>
                </a:r>
              </a:p>
            </p:txBody>
          </p:sp>
          <p:sp>
            <p:nvSpPr>
              <p:cNvPr id="87" name="ANG - nadpis"/>
              <p:cNvSpPr txBox="1"/>
              <p:nvPr/>
            </p:nvSpPr>
            <p:spPr>
              <a:xfrm>
                <a:off x="2132088" y="4005547"/>
                <a:ext cx="72310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High Tatras</a:t>
                </a:r>
              </a:p>
            </p:txBody>
          </p:sp>
        </p:grpSp>
        <p:pic>
          <p:nvPicPr>
            <p:cNvPr id="149" name="ANG - vlajka"/>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20432194">
              <a:off x="1588496" y="5419901"/>
              <a:ext cx="339287" cy="223930"/>
            </a:xfrm>
            <a:prstGeom prst="rect">
              <a:avLst/>
            </a:prstGeom>
          </p:spPr>
        </p:pic>
      </p:grpSp>
      <p:grpSp>
        <p:nvGrpSpPr>
          <p:cNvPr id="165" name="MAĎ"/>
          <p:cNvGrpSpPr/>
          <p:nvPr/>
        </p:nvGrpSpPr>
        <p:grpSpPr>
          <a:xfrm>
            <a:off x="2247801" y="4358298"/>
            <a:ext cx="1274113" cy="740532"/>
            <a:chOff x="2680876" y="4749222"/>
            <a:chExt cx="1348316" cy="900000"/>
          </a:xfrm>
        </p:grpSpPr>
        <p:grpSp>
          <p:nvGrpSpPr>
            <p:cNvPr id="53" name="Maď"/>
            <p:cNvGrpSpPr/>
            <p:nvPr/>
          </p:nvGrpSpPr>
          <p:grpSpPr>
            <a:xfrm rot="462281">
              <a:off x="2680876" y="4749222"/>
              <a:ext cx="1348316" cy="900000"/>
              <a:chOff x="1674335" y="3501008"/>
              <a:chExt cx="1348316" cy="900000"/>
            </a:xfrm>
          </p:grpSpPr>
          <p:pic>
            <p:nvPicPr>
              <p:cNvPr id="54" name="MAĎ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6" name="MAĎ - podnadpis"/>
              <p:cNvSpPr txBox="1"/>
              <p:nvPr/>
            </p:nvSpPr>
            <p:spPr>
              <a:xfrm>
                <a:off x="2042437" y="4128824"/>
                <a:ext cx="852314"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Szlovákia</a:t>
                </a:r>
              </a:p>
            </p:txBody>
          </p:sp>
          <p:sp>
            <p:nvSpPr>
              <p:cNvPr id="55" name="MAĎ - nadpis"/>
              <p:cNvSpPr txBox="1"/>
              <p:nvPr/>
            </p:nvSpPr>
            <p:spPr>
              <a:xfrm>
                <a:off x="2099029" y="4005546"/>
                <a:ext cx="76891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Magas Tátra</a:t>
                </a:r>
              </a:p>
            </p:txBody>
          </p:sp>
        </p:grpSp>
        <p:pic>
          <p:nvPicPr>
            <p:cNvPr id="157" name="MAĎ - vlajk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827521" y="4833462"/>
              <a:ext cx="339287" cy="223930"/>
            </a:xfrm>
            <a:prstGeom prst="rect">
              <a:avLst/>
            </a:prstGeom>
          </p:spPr>
        </p:pic>
      </p:grpSp>
      <p:grpSp>
        <p:nvGrpSpPr>
          <p:cNvPr id="23" name="IND"/>
          <p:cNvGrpSpPr/>
          <p:nvPr/>
        </p:nvGrpSpPr>
        <p:grpSpPr>
          <a:xfrm rot="584715">
            <a:off x="766735" y="4222148"/>
            <a:ext cx="1274112" cy="740532"/>
            <a:chOff x="5628814" y="3799891"/>
            <a:chExt cx="1348316" cy="900000"/>
          </a:xfrm>
        </p:grpSpPr>
        <p:grpSp>
          <p:nvGrpSpPr>
            <p:cNvPr id="2" name="Ind"/>
            <p:cNvGrpSpPr/>
            <p:nvPr/>
          </p:nvGrpSpPr>
          <p:grpSpPr>
            <a:xfrm>
              <a:off x="5628814" y="3799891"/>
              <a:ext cx="1348316" cy="900000"/>
              <a:chOff x="5628814" y="3799891"/>
              <a:chExt cx="1348316" cy="900000"/>
            </a:xfrm>
          </p:grpSpPr>
          <p:pic>
            <p:nvPicPr>
              <p:cNvPr id="119" name="IND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90484">
                <a:off x="5628814" y="3799891"/>
                <a:ext cx="1348316" cy="900000"/>
              </a:xfrm>
              <a:prstGeom prst="rect">
                <a:avLst/>
              </a:prstGeom>
              <a:ln>
                <a:noFill/>
              </a:ln>
              <a:effectLst>
                <a:outerShdw blurRad="190500" algn="tl" rotWithShape="0">
                  <a:srgbClr val="000000">
                    <a:alpha val="70000"/>
                  </a:srgbClr>
                </a:outerShdw>
              </a:effectLst>
            </p:spPr>
          </p:pic>
          <p:sp>
            <p:nvSpPr>
              <p:cNvPr id="122" name="IND - podnadpis"/>
              <p:cNvSpPr txBox="1"/>
              <p:nvPr/>
            </p:nvSpPr>
            <p:spPr>
              <a:xfrm rot="21190484">
                <a:off x="6106730" y="4404802"/>
                <a:ext cx="791663" cy="203859"/>
              </a:xfrm>
              <a:prstGeom prst="rect">
                <a:avLst/>
              </a:prstGeom>
              <a:noFill/>
            </p:spPr>
            <p:txBody>
              <a:bodyPr wrap="square" rtlCol="0">
                <a:spAutoFit/>
              </a:bodyPr>
              <a:lstStyle/>
              <a:p>
                <a:pPr algn="ctr"/>
                <a:r>
                  <a:rPr lang="hi-IN" sz="490" b="1" i="1">
                    <a:solidFill>
                      <a:srgbClr val="082FAA"/>
                    </a:solidFill>
                    <a:latin typeface="Nadianne" panose="03020902050305070206" pitchFamily="66" charset="0"/>
                  </a:rPr>
                  <a:t>स्लोवाकिया</a:t>
                </a:r>
                <a:endParaRPr lang="sk-SK" sz="490" b="1" i="1">
                  <a:solidFill>
                    <a:srgbClr val="082FAA"/>
                  </a:solidFill>
                  <a:latin typeface="Nadianne" panose="03020902050305070206" pitchFamily="66" charset="0"/>
                </a:endParaRPr>
              </a:p>
            </p:txBody>
          </p:sp>
          <p:sp>
            <p:nvSpPr>
              <p:cNvPr id="129" name="IND - nadpis"/>
              <p:cNvSpPr txBox="1"/>
              <p:nvPr/>
            </p:nvSpPr>
            <p:spPr>
              <a:xfrm rot="21190484">
                <a:off x="6142831" y="4283332"/>
                <a:ext cx="692576" cy="222173"/>
              </a:xfrm>
              <a:prstGeom prst="rect">
                <a:avLst/>
              </a:prstGeom>
              <a:noFill/>
            </p:spPr>
            <p:txBody>
              <a:bodyPr wrap="none" lIns="105784" rIns="105784" rtlCol="0">
                <a:spAutoFit/>
              </a:bodyPr>
              <a:lstStyle/>
              <a:p>
                <a:pPr algn="ctr"/>
                <a:r>
                  <a:rPr lang="hi-IN" sz="588" b="1" i="1" u="sng">
                    <a:solidFill>
                      <a:srgbClr val="082FAA"/>
                    </a:solidFill>
                    <a:latin typeface="Nadianne" panose="03020902050305070206" pitchFamily="66" charset="0"/>
                  </a:rPr>
                  <a:t>उच्च </a:t>
                </a:r>
                <a:r>
                  <a:rPr lang="sk-SK" sz="588" b="1" i="1" u="sng">
                    <a:solidFill>
                      <a:srgbClr val="082FAA"/>
                    </a:solidFill>
                    <a:latin typeface="Nadianne" panose="03020902050305070206" pitchFamily="66" charset="0"/>
                  </a:rPr>
                  <a:t>Tatras</a:t>
                </a:r>
              </a:p>
            </p:txBody>
          </p:sp>
        </p:grpSp>
        <p:pic>
          <p:nvPicPr>
            <p:cNvPr id="146" name="IND - vlajk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20716568">
              <a:off x="5715426" y="3973221"/>
              <a:ext cx="339287" cy="223930"/>
            </a:xfrm>
            <a:prstGeom prst="rect">
              <a:avLst/>
            </a:prstGeom>
          </p:spPr>
        </p:pic>
      </p:grpSp>
      <p:grpSp>
        <p:nvGrpSpPr>
          <p:cNvPr id="164" name="ŠVÉ"/>
          <p:cNvGrpSpPr/>
          <p:nvPr/>
        </p:nvGrpSpPr>
        <p:grpSpPr>
          <a:xfrm rot="21061226">
            <a:off x="1135369" y="4348304"/>
            <a:ext cx="1274113" cy="740532"/>
            <a:chOff x="2303882" y="4558567"/>
            <a:chExt cx="1348316" cy="900000"/>
          </a:xfrm>
        </p:grpSpPr>
        <p:grpSp>
          <p:nvGrpSpPr>
            <p:cNvPr id="33" name="Švé"/>
            <p:cNvGrpSpPr/>
            <p:nvPr/>
          </p:nvGrpSpPr>
          <p:grpSpPr>
            <a:xfrm rot="21190484">
              <a:off x="2303882" y="4558567"/>
              <a:ext cx="1348316" cy="900000"/>
              <a:chOff x="1674335" y="3501008"/>
              <a:chExt cx="1348316" cy="900000"/>
            </a:xfrm>
          </p:grpSpPr>
          <p:pic>
            <p:nvPicPr>
              <p:cNvPr id="34" name="ŠV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6" name="ŠVÉ - podnadpis"/>
              <p:cNvSpPr txBox="1"/>
              <p:nvPr/>
            </p:nvSpPr>
            <p:spPr>
              <a:xfrm>
                <a:off x="2120313" y="412781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Slovakien</a:t>
                </a:r>
              </a:p>
            </p:txBody>
          </p:sp>
          <p:sp>
            <p:nvSpPr>
              <p:cNvPr id="35" name="ŠVÉ - nadpis"/>
              <p:cNvSpPr txBox="1"/>
              <p:nvPr/>
            </p:nvSpPr>
            <p:spPr>
              <a:xfrm>
                <a:off x="2142229" y="4005480"/>
                <a:ext cx="746858"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Höga Tatras</a:t>
                </a:r>
              </a:p>
            </p:txBody>
          </p:sp>
        </p:grpSp>
        <p:pic>
          <p:nvPicPr>
            <p:cNvPr id="156" name="ŠVÉ - vlajka"/>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20796070">
              <a:off x="2398386" y="4748372"/>
              <a:ext cx="339287" cy="223930"/>
            </a:xfrm>
            <a:prstGeom prst="rect">
              <a:avLst/>
            </a:prstGeom>
          </p:spPr>
        </p:pic>
      </p:grpSp>
      <p:grpSp>
        <p:nvGrpSpPr>
          <p:cNvPr id="163" name="TUR"/>
          <p:cNvGrpSpPr/>
          <p:nvPr/>
        </p:nvGrpSpPr>
        <p:grpSpPr>
          <a:xfrm>
            <a:off x="1061717" y="3873798"/>
            <a:ext cx="1274113" cy="740532"/>
            <a:chOff x="1123552" y="4637140"/>
            <a:chExt cx="1348316" cy="900000"/>
          </a:xfrm>
        </p:grpSpPr>
        <p:grpSp>
          <p:nvGrpSpPr>
            <p:cNvPr id="49" name="Tur"/>
            <p:cNvGrpSpPr/>
            <p:nvPr/>
          </p:nvGrpSpPr>
          <p:grpSpPr>
            <a:xfrm rot="459796">
              <a:off x="1123552" y="4637140"/>
              <a:ext cx="1348316" cy="900000"/>
              <a:chOff x="1674335" y="3501008"/>
              <a:chExt cx="1348316" cy="900000"/>
            </a:xfrm>
          </p:grpSpPr>
          <p:pic>
            <p:nvPicPr>
              <p:cNvPr id="50" name="TU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2" name="TUR - podnadpis"/>
              <p:cNvSpPr txBox="1"/>
              <p:nvPr/>
            </p:nvSpPr>
            <p:spPr>
              <a:xfrm>
                <a:off x="2077236" y="4128192"/>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Slovakya</a:t>
                </a:r>
              </a:p>
            </p:txBody>
          </p:sp>
          <p:sp>
            <p:nvSpPr>
              <p:cNvPr id="51" name="TUR - nadpis"/>
              <p:cNvSpPr txBox="1"/>
              <p:nvPr/>
            </p:nvSpPr>
            <p:spPr>
              <a:xfrm>
                <a:off x="2067505" y="4005548"/>
                <a:ext cx="826587"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Yüksek Tatras</a:t>
                </a:r>
              </a:p>
            </p:txBody>
          </p:sp>
        </p:grpSp>
        <p:pic>
          <p:nvPicPr>
            <p:cNvPr id="155" name="TUR - vlajka"/>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266372" y="4720611"/>
              <a:ext cx="339287" cy="223930"/>
            </a:xfrm>
            <a:prstGeom prst="rect">
              <a:avLst/>
            </a:prstGeom>
          </p:spPr>
        </p:pic>
      </p:grpSp>
      <p:grpSp>
        <p:nvGrpSpPr>
          <p:cNvPr id="24" name="POĽ"/>
          <p:cNvGrpSpPr/>
          <p:nvPr/>
        </p:nvGrpSpPr>
        <p:grpSpPr>
          <a:xfrm rot="20186764">
            <a:off x="390944" y="4650324"/>
            <a:ext cx="1275703" cy="742915"/>
            <a:chOff x="413711" y="5580881"/>
            <a:chExt cx="1350000" cy="902897"/>
          </a:xfrm>
        </p:grpSpPr>
        <p:grpSp>
          <p:nvGrpSpPr>
            <p:cNvPr id="121" name="Poľ"/>
            <p:cNvGrpSpPr/>
            <p:nvPr/>
          </p:nvGrpSpPr>
          <p:grpSpPr>
            <a:xfrm rot="1170669">
              <a:off x="413711" y="5583778"/>
              <a:ext cx="1350000" cy="900000"/>
              <a:chOff x="1674335" y="3501008"/>
              <a:chExt cx="1348316" cy="900000"/>
            </a:xfrm>
          </p:grpSpPr>
          <p:pic>
            <p:nvPicPr>
              <p:cNvPr id="123" name="POĽ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5" name="POĽ - podnadpis"/>
              <p:cNvSpPr txBox="1"/>
              <p:nvPr/>
            </p:nvSpPr>
            <p:spPr>
              <a:xfrm>
                <a:off x="2153591" y="4104189"/>
                <a:ext cx="661577"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Słowacja</a:t>
                </a:r>
              </a:p>
            </p:txBody>
          </p:sp>
          <p:sp>
            <p:nvSpPr>
              <p:cNvPr id="124" name="POĽ - nadpis"/>
              <p:cNvSpPr txBox="1"/>
              <p:nvPr/>
            </p:nvSpPr>
            <p:spPr>
              <a:xfrm>
                <a:off x="2052093" y="3989561"/>
                <a:ext cx="854359"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Tatry Wysokie </a:t>
                </a:r>
              </a:p>
            </p:txBody>
          </p:sp>
        </p:grpSp>
        <p:pic>
          <p:nvPicPr>
            <p:cNvPr id="147" name="POĽ - vlajka"/>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rot="412796">
              <a:off x="619086" y="5580881"/>
              <a:ext cx="339287" cy="223930"/>
            </a:xfrm>
            <a:prstGeom prst="rect">
              <a:avLst/>
            </a:prstGeom>
          </p:spPr>
        </p:pic>
      </p:grpSp>
      <p:grpSp>
        <p:nvGrpSpPr>
          <p:cNvPr id="27" name="RUM"/>
          <p:cNvGrpSpPr/>
          <p:nvPr/>
        </p:nvGrpSpPr>
        <p:grpSpPr>
          <a:xfrm rot="20318249">
            <a:off x="1277170" y="4408672"/>
            <a:ext cx="1274113" cy="740532"/>
            <a:chOff x="2539271" y="5039085"/>
            <a:chExt cx="1348316" cy="900000"/>
          </a:xfrm>
        </p:grpSpPr>
        <p:grpSp>
          <p:nvGrpSpPr>
            <p:cNvPr id="41" name="Rum"/>
            <p:cNvGrpSpPr/>
            <p:nvPr/>
          </p:nvGrpSpPr>
          <p:grpSpPr>
            <a:xfrm rot="313077">
              <a:off x="2539271" y="5039085"/>
              <a:ext cx="1348316" cy="900000"/>
              <a:chOff x="1674335" y="3501008"/>
              <a:chExt cx="1348316" cy="900000"/>
            </a:xfrm>
          </p:grpSpPr>
          <p:pic>
            <p:nvPicPr>
              <p:cNvPr id="42" name="RU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4" name="RUM - podnadpis"/>
              <p:cNvSpPr txBox="1"/>
              <p:nvPr/>
            </p:nvSpPr>
            <p:spPr>
              <a:xfrm>
                <a:off x="2063485" y="4129255"/>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Slovacia</a:t>
                </a:r>
              </a:p>
            </p:txBody>
          </p:sp>
          <p:sp>
            <p:nvSpPr>
              <p:cNvPr id="43" name="RUM - nadpis"/>
              <p:cNvSpPr txBox="1"/>
              <p:nvPr/>
            </p:nvSpPr>
            <p:spPr>
              <a:xfrm>
                <a:off x="2071814" y="4005550"/>
                <a:ext cx="768911"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Tatra Înaltă</a:t>
                </a:r>
              </a:p>
            </p:txBody>
          </p:sp>
        </p:grpSp>
        <p:pic>
          <p:nvPicPr>
            <p:cNvPr id="150" name="RUM - vlajka"/>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21344692">
              <a:off x="2679678" y="5143124"/>
              <a:ext cx="339287" cy="223930"/>
            </a:xfrm>
            <a:prstGeom prst="rect">
              <a:avLst/>
            </a:prstGeom>
          </p:spPr>
        </p:pic>
      </p:grpSp>
      <p:grpSp>
        <p:nvGrpSpPr>
          <p:cNvPr id="25" name="POR"/>
          <p:cNvGrpSpPr/>
          <p:nvPr/>
        </p:nvGrpSpPr>
        <p:grpSpPr>
          <a:xfrm rot="21073499">
            <a:off x="2141956" y="4699494"/>
            <a:ext cx="1274113" cy="740532"/>
            <a:chOff x="2239630" y="5530728"/>
            <a:chExt cx="1348316" cy="900000"/>
          </a:xfrm>
        </p:grpSpPr>
        <p:grpSp>
          <p:nvGrpSpPr>
            <p:cNvPr id="81" name="Por"/>
            <p:cNvGrpSpPr/>
            <p:nvPr/>
          </p:nvGrpSpPr>
          <p:grpSpPr>
            <a:xfrm rot="374923">
              <a:off x="2239630" y="5530728"/>
              <a:ext cx="1348316" cy="900000"/>
              <a:chOff x="1674335" y="3501008"/>
              <a:chExt cx="1348316" cy="900000"/>
            </a:xfrm>
          </p:grpSpPr>
          <p:pic>
            <p:nvPicPr>
              <p:cNvPr id="82" name="POR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4" name="POR - podnadpis"/>
              <p:cNvSpPr txBox="1"/>
              <p:nvPr/>
            </p:nvSpPr>
            <p:spPr>
              <a:xfrm>
                <a:off x="2084245" y="4117259"/>
                <a:ext cx="661577"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Eslováquia</a:t>
                </a:r>
              </a:p>
            </p:txBody>
          </p:sp>
          <p:sp>
            <p:nvSpPr>
              <p:cNvPr id="83" name="POR - nadpis"/>
              <p:cNvSpPr txBox="1"/>
              <p:nvPr/>
            </p:nvSpPr>
            <p:spPr>
              <a:xfrm>
                <a:off x="1984816" y="4005547"/>
                <a:ext cx="855425"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Tatras Elevado</a:t>
                </a:r>
              </a:p>
            </p:txBody>
          </p:sp>
        </p:grpSp>
        <p:pic>
          <p:nvPicPr>
            <p:cNvPr id="148" name="POR - vlajka"/>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378714" y="5617997"/>
              <a:ext cx="339287" cy="223930"/>
            </a:xfrm>
            <a:prstGeom prst="rect">
              <a:avLst/>
            </a:prstGeom>
          </p:spPr>
        </p:pic>
      </p:grpSp>
      <p:grpSp>
        <p:nvGrpSpPr>
          <p:cNvPr id="30" name="FRA"/>
          <p:cNvGrpSpPr/>
          <p:nvPr/>
        </p:nvGrpSpPr>
        <p:grpSpPr>
          <a:xfrm rot="1964082">
            <a:off x="1188167" y="4562067"/>
            <a:ext cx="1274111" cy="740532"/>
            <a:chOff x="1232717" y="5146355"/>
            <a:chExt cx="1348316" cy="900000"/>
          </a:xfrm>
        </p:grpSpPr>
        <p:grpSp>
          <p:nvGrpSpPr>
            <p:cNvPr id="57" name="Fra"/>
            <p:cNvGrpSpPr/>
            <p:nvPr/>
          </p:nvGrpSpPr>
          <p:grpSpPr>
            <a:xfrm rot="651171">
              <a:off x="1232717" y="5146355"/>
              <a:ext cx="1348316" cy="900000"/>
              <a:chOff x="1674335" y="3501008"/>
              <a:chExt cx="1348316" cy="900000"/>
            </a:xfrm>
          </p:grpSpPr>
          <p:pic>
            <p:nvPicPr>
              <p:cNvPr id="58" name="FRA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9784942">
                <a:off x="1674335" y="3501008"/>
                <a:ext cx="1348316" cy="900000"/>
              </a:xfrm>
              <a:prstGeom prst="rect">
                <a:avLst/>
              </a:prstGeom>
              <a:ln>
                <a:noFill/>
              </a:ln>
              <a:effectLst>
                <a:outerShdw blurRad="190500" algn="tl" rotWithShape="0">
                  <a:srgbClr val="000000">
                    <a:alpha val="70000"/>
                  </a:srgbClr>
                </a:outerShdw>
              </a:effectLst>
            </p:spPr>
          </p:pic>
          <p:sp>
            <p:nvSpPr>
              <p:cNvPr id="60" name="FRA - podnadpis"/>
              <p:cNvSpPr txBox="1"/>
              <p:nvPr/>
            </p:nvSpPr>
            <p:spPr>
              <a:xfrm rot="19779641">
                <a:off x="2178733" y="400879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Slovaquie</a:t>
                </a:r>
              </a:p>
            </p:txBody>
          </p:sp>
          <p:sp>
            <p:nvSpPr>
              <p:cNvPr id="59" name="FRA - nadpis"/>
              <p:cNvSpPr txBox="1"/>
              <p:nvPr/>
            </p:nvSpPr>
            <p:spPr>
              <a:xfrm rot="19821515">
                <a:off x="2105542" y="3924408"/>
                <a:ext cx="824892"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Hautes Tatras</a:t>
                </a:r>
              </a:p>
            </p:txBody>
          </p:sp>
        </p:grpSp>
        <p:pic>
          <p:nvPicPr>
            <p:cNvPr id="153" name="FRA - vlajka"/>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rot="19654529">
              <a:off x="1289829" y="5410064"/>
              <a:ext cx="339287" cy="223930"/>
            </a:xfrm>
            <a:prstGeom prst="rect">
              <a:avLst/>
            </a:prstGeom>
          </p:spPr>
        </p:pic>
      </p:grpSp>
      <p:grpSp>
        <p:nvGrpSpPr>
          <p:cNvPr id="28" name="NEM"/>
          <p:cNvGrpSpPr/>
          <p:nvPr/>
        </p:nvGrpSpPr>
        <p:grpSpPr>
          <a:xfrm rot="1552823">
            <a:off x="2125795" y="4315082"/>
            <a:ext cx="1274113" cy="740532"/>
            <a:chOff x="667675" y="5023623"/>
            <a:chExt cx="1348316" cy="900000"/>
          </a:xfrm>
        </p:grpSpPr>
        <p:grpSp>
          <p:nvGrpSpPr>
            <p:cNvPr id="73" name="Nem"/>
            <p:cNvGrpSpPr/>
            <p:nvPr/>
          </p:nvGrpSpPr>
          <p:grpSpPr>
            <a:xfrm rot="20487316">
              <a:off x="667675" y="5023623"/>
              <a:ext cx="1348316" cy="900000"/>
              <a:chOff x="1674335" y="3501008"/>
              <a:chExt cx="1348316" cy="900000"/>
            </a:xfrm>
          </p:grpSpPr>
          <p:pic>
            <p:nvPicPr>
              <p:cNvPr id="74" name="NEM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6" name="NEM - podnadpis"/>
              <p:cNvSpPr txBox="1"/>
              <p:nvPr/>
            </p:nvSpPr>
            <p:spPr>
              <a:xfrm>
                <a:off x="2090786" y="4127818"/>
                <a:ext cx="791663" cy="203859"/>
              </a:xfrm>
              <a:prstGeom prst="rect">
                <a:avLst/>
              </a:prstGeom>
              <a:noFill/>
            </p:spPr>
            <p:txBody>
              <a:bodyPr wrap="square" rtlCol="0">
                <a:spAutoFit/>
              </a:bodyPr>
              <a:lstStyle/>
              <a:p>
                <a:pPr algn="ctr"/>
                <a:r>
                  <a:rPr lang="sk-SK" sz="490" i="1">
                    <a:solidFill>
                      <a:srgbClr val="082FAA"/>
                    </a:solidFill>
                    <a:latin typeface="Nadianne" panose="03020902050305070206" pitchFamily="66" charset="0"/>
                  </a:rPr>
                  <a:t>Slowakei</a:t>
                </a:r>
              </a:p>
            </p:txBody>
          </p:sp>
          <p:sp>
            <p:nvSpPr>
              <p:cNvPr id="75" name="NEM - nadpis"/>
              <p:cNvSpPr txBox="1"/>
              <p:nvPr/>
            </p:nvSpPr>
            <p:spPr>
              <a:xfrm>
                <a:off x="2135242" y="4005546"/>
                <a:ext cx="702753" cy="222173"/>
              </a:xfrm>
              <a:prstGeom prst="rect">
                <a:avLst/>
              </a:prstGeom>
              <a:noFill/>
            </p:spPr>
            <p:txBody>
              <a:bodyPr wrap="none" lIns="105784" rIns="105784" rtlCol="0">
                <a:spAutoFit/>
              </a:bodyPr>
              <a:lstStyle/>
              <a:p>
                <a:pPr algn="ctr"/>
                <a:r>
                  <a:rPr lang="sk-SK" sz="588" i="1" u="sng">
                    <a:solidFill>
                      <a:srgbClr val="082FAA"/>
                    </a:solidFill>
                    <a:latin typeface="Nadianne" panose="03020902050305070206" pitchFamily="66" charset="0"/>
                  </a:rPr>
                  <a:t>Hohe Tatra</a:t>
                </a:r>
              </a:p>
            </p:txBody>
          </p:sp>
        </p:grpSp>
        <p:pic>
          <p:nvPicPr>
            <p:cNvPr id="151" name="NEM - vlajka"/>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rot="19784478">
              <a:off x="735778" y="5292162"/>
              <a:ext cx="339287" cy="223930"/>
            </a:xfrm>
            <a:prstGeom prst="rect">
              <a:avLst/>
            </a:prstGeom>
          </p:spPr>
        </p:pic>
      </p:grpSp>
      <p:grpSp>
        <p:nvGrpSpPr>
          <p:cNvPr id="15" name="GRÉ"/>
          <p:cNvGrpSpPr/>
          <p:nvPr/>
        </p:nvGrpSpPr>
        <p:grpSpPr>
          <a:xfrm rot="19384373">
            <a:off x="968268" y="4387612"/>
            <a:ext cx="1274113" cy="744167"/>
            <a:chOff x="553651" y="4087993"/>
            <a:chExt cx="1300798" cy="759753"/>
          </a:xfrm>
        </p:grpSpPr>
        <p:grpSp>
          <p:nvGrpSpPr>
            <p:cNvPr id="14" name="Gré"/>
            <p:cNvGrpSpPr/>
            <p:nvPr/>
          </p:nvGrpSpPr>
          <p:grpSpPr>
            <a:xfrm>
              <a:off x="553651" y="4091704"/>
              <a:ext cx="1300798" cy="756042"/>
              <a:chOff x="553651" y="4091704"/>
              <a:chExt cx="1300798" cy="756042"/>
            </a:xfrm>
          </p:grpSpPr>
          <p:pic>
            <p:nvPicPr>
              <p:cNvPr id="62" name="GRÉ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130771">
                <a:off x="553651" y="4091704"/>
                <a:ext cx="1300798" cy="756042"/>
              </a:xfrm>
              <a:prstGeom prst="rect">
                <a:avLst/>
              </a:prstGeom>
              <a:ln>
                <a:noFill/>
              </a:ln>
              <a:effectLst>
                <a:outerShdw blurRad="190500" algn="tl" rotWithShape="0">
                  <a:srgbClr val="000000">
                    <a:alpha val="70000"/>
                  </a:srgbClr>
                </a:outerShdw>
              </a:effectLst>
            </p:spPr>
          </p:pic>
          <p:sp>
            <p:nvSpPr>
              <p:cNvPr id="64" name="GRÉ - podnadpis"/>
              <p:cNvSpPr txBox="1"/>
              <p:nvPr/>
            </p:nvSpPr>
            <p:spPr>
              <a:xfrm rot="1130771">
                <a:off x="886621" y="4637277"/>
                <a:ext cx="763763" cy="186636"/>
              </a:xfrm>
              <a:prstGeom prst="rect">
                <a:avLst/>
              </a:prstGeom>
              <a:noFill/>
            </p:spPr>
            <p:txBody>
              <a:bodyPr wrap="square" rtlCol="0">
                <a:spAutoFit/>
              </a:bodyPr>
              <a:lstStyle/>
              <a:p>
                <a:pPr algn="ctr"/>
                <a:r>
                  <a:rPr lang="el-GR" sz="588" b="1" i="1">
                    <a:solidFill>
                      <a:srgbClr val="082FAA"/>
                    </a:solidFill>
                  </a:rPr>
                  <a:t>Σλοβακία</a:t>
                </a:r>
                <a:endParaRPr lang="sk-SK" sz="588" b="1" i="1">
                  <a:solidFill>
                    <a:srgbClr val="082FAA"/>
                  </a:solidFill>
                </a:endParaRPr>
              </a:p>
            </p:txBody>
          </p:sp>
          <p:sp>
            <p:nvSpPr>
              <p:cNvPr id="63" name="GRÉ - nadpis"/>
              <p:cNvSpPr txBox="1"/>
              <p:nvPr/>
            </p:nvSpPr>
            <p:spPr>
              <a:xfrm rot="1130771">
                <a:off x="1091694" y="4535369"/>
                <a:ext cx="450503" cy="202019"/>
              </a:xfrm>
              <a:prstGeom prst="rect">
                <a:avLst/>
              </a:prstGeom>
              <a:noFill/>
            </p:spPr>
            <p:txBody>
              <a:bodyPr wrap="none" lIns="105784" rIns="105784" rtlCol="0">
                <a:spAutoFit/>
              </a:bodyPr>
              <a:lstStyle/>
              <a:p>
                <a:pPr algn="ctr"/>
                <a:r>
                  <a:rPr lang="el-GR" sz="686" b="1" i="1" u="sng">
                    <a:solidFill>
                      <a:srgbClr val="082FAA"/>
                    </a:solidFill>
                    <a:cs typeface="Aharoni" panose="02010803020104030203" pitchFamily="2" charset="-79"/>
                  </a:rPr>
                  <a:t>Τάτρα</a:t>
                </a:r>
                <a:endParaRPr lang="sk-SK" sz="588" i="1" u="sng">
                  <a:solidFill>
                    <a:srgbClr val="082FAA"/>
                  </a:solidFill>
                  <a:latin typeface="Nadianne" panose="03020902050305070206" pitchFamily="66" charset="0"/>
                </a:endParaRPr>
              </a:p>
            </p:txBody>
          </p:sp>
        </p:grpSp>
        <p:pic>
          <p:nvPicPr>
            <p:cNvPr id="152" name="GRÉ - vlajka"/>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rot="720366">
              <a:off x="741168" y="4087993"/>
              <a:ext cx="327330" cy="188112"/>
            </a:xfrm>
            <a:prstGeom prst="rect">
              <a:avLst/>
            </a:prstGeom>
          </p:spPr>
        </p:pic>
      </p:grpSp>
      <p:grpSp>
        <p:nvGrpSpPr>
          <p:cNvPr id="9" name="ARB"/>
          <p:cNvGrpSpPr/>
          <p:nvPr/>
        </p:nvGrpSpPr>
        <p:grpSpPr>
          <a:xfrm>
            <a:off x="1579073" y="4336338"/>
            <a:ext cx="1274112" cy="740532"/>
            <a:chOff x="1862900" y="4695113"/>
            <a:chExt cx="1300797" cy="756042"/>
          </a:xfrm>
        </p:grpSpPr>
        <p:grpSp>
          <p:nvGrpSpPr>
            <p:cNvPr id="8" name="Arb"/>
            <p:cNvGrpSpPr/>
            <p:nvPr/>
          </p:nvGrpSpPr>
          <p:grpSpPr>
            <a:xfrm>
              <a:off x="1862900" y="4695113"/>
              <a:ext cx="1300797" cy="756042"/>
              <a:chOff x="1862900" y="4695113"/>
              <a:chExt cx="1300797" cy="756042"/>
            </a:xfrm>
          </p:grpSpPr>
          <p:pic>
            <p:nvPicPr>
              <p:cNvPr id="132" name="ARB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72429">
                <a:off x="1862900" y="4695113"/>
                <a:ext cx="1300797" cy="756042"/>
              </a:xfrm>
              <a:prstGeom prst="rect">
                <a:avLst/>
              </a:prstGeom>
              <a:ln>
                <a:noFill/>
              </a:ln>
              <a:effectLst>
                <a:outerShdw blurRad="190500" algn="tl" rotWithShape="0">
                  <a:srgbClr val="000000">
                    <a:alpha val="70000"/>
                  </a:srgbClr>
                </a:outerShdw>
              </a:effectLst>
            </p:spPr>
          </p:pic>
          <p:sp>
            <p:nvSpPr>
              <p:cNvPr id="133" name="ARB - podnadpis"/>
              <p:cNvSpPr txBox="1"/>
              <p:nvPr/>
            </p:nvSpPr>
            <p:spPr>
              <a:xfrm rot="172429">
                <a:off x="2273668" y="5233966"/>
                <a:ext cx="763762" cy="215444"/>
              </a:xfrm>
              <a:prstGeom prst="rect">
                <a:avLst/>
              </a:prstGeom>
              <a:noFill/>
            </p:spPr>
            <p:txBody>
              <a:bodyPr wrap="square" rtlCol="0">
                <a:spAutoFit/>
              </a:bodyPr>
              <a:lstStyle/>
              <a:p>
                <a:pPr algn="ctr"/>
                <a:r>
                  <a:rPr lang="ar-AE" sz="784" b="1" i="1">
                    <a:solidFill>
                      <a:srgbClr val="082FAA"/>
                    </a:solidFill>
                    <a:latin typeface="Nadianne" panose="03020902050305070206" pitchFamily="66" charset="0"/>
                  </a:rPr>
                  <a:t>سلوفاكيا</a:t>
                </a:r>
                <a:endParaRPr lang="sk-SK" sz="784" b="1" i="1">
                  <a:solidFill>
                    <a:srgbClr val="082FAA"/>
                  </a:solidFill>
                  <a:latin typeface="Nadianne" panose="03020902050305070206" pitchFamily="66" charset="0"/>
                </a:endParaRPr>
              </a:p>
            </p:txBody>
          </p:sp>
          <p:sp>
            <p:nvSpPr>
              <p:cNvPr id="134" name="ARB - nadpis"/>
              <p:cNvSpPr txBox="1"/>
              <p:nvPr/>
            </p:nvSpPr>
            <p:spPr>
              <a:xfrm rot="172429">
                <a:off x="2281888" y="5115343"/>
                <a:ext cx="775955" cy="215444"/>
              </a:xfrm>
              <a:prstGeom prst="rect">
                <a:avLst/>
              </a:prstGeom>
              <a:noFill/>
            </p:spPr>
            <p:txBody>
              <a:bodyPr wrap="none" lIns="105784" rIns="105784" rtlCol="0">
                <a:spAutoFit/>
              </a:bodyPr>
              <a:lstStyle/>
              <a:p>
                <a:pPr algn="ctr"/>
                <a:r>
                  <a:rPr lang="ar-IQ" sz="784" b="1" i="1" u="sng">
                    <a:solidFill>
                      <a:srgbClr val="082FAA"/>
                    </a:solidFill>
                    <a:latin typeface="Nadianne" panose="03020902050305070206" pitchFamily="66" charset="0"/>
                  </a:rPr>
                  <a:t>جبال تاترا العالية</a:t>
                </a:r>
                <a:endParaRPr lang="sk-SK" sz="784" b="1" i="1" u="sng">
                  <a:solidFill>
                    <a:srgbClr val="082FAA"/>
                  </a:solidFill>
                  <a:latin typeface="Nadianne" panose="03020902050305070206" pitchFamily="66" charset="0"/>
                </a:endParaRPr>
              </a:p>
            </p:txBody>
          </p:sp>
        </p:grpSp>
        <p:pic>
          <p:nvPicPr>
            <p:cNvPr id="145" name="ARB - vlajka"/>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rot="21151116">
              <a:off x="1982606" y="4777647"/>
              <a:ext cx="327329" cy="188112"/>
            </a:xfrm>
            <a:prstGeom prst="rect">
              <a:avLst/>
            </a:prstGeom>
          </p:spPr>
        </p:pic>
      </p:grpSp>
      <p:grpSp>
        <p:nvGrpSpPr>
          <p:cNvPr id="92" name="JAP"/>
          <p:cNvGrpSpPr/>
          <p:nvPr/>
        </p:nvGrpSpPr>
        <p:grpSpPr>
          <a:xfrm rot="20703986">
            <a:off x="2195811" y="4408525"/>
            <a:ext cx="1274112" cy="740532"/>
            <a:chOff x="2503010" y="4027217"/>
            <a:chExt cx="1300797" cy="756042"/>
          </a:xfrm>
        </p:grpSpPr>
        <p:grpSp>
          <p:nvGrpSpPr>
            <p:cNvPr id="91" name="Jap"/>
            <p:cNvGrpSpPr/>
            <p:nvPr/>
          </p:nvGrpSpPr>
          <p:grpSpPr>
            <a:xfrm>
              <a:off x="2503010" y="4027217"/>
              <a:ext cx="1300797" cy="756042"/>
              <a:chOff x="2503010" y="4027217"/>
              <a:chExt cx="1300797" cy="756042"/>
            </a:xfrm>
          </p:grpSpPr>
          <p:pic>
            <p:nvPicPr>
              <p:cNvPr id="140" name="JAP - obálka"/>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351660">
                <a:off x="2503010" y="4027217"/>
                <a:ext cx="1300797" cy="756042"/>
              </a:xfrm>
              <a:prstGeom prst="rect">
                <a:avLst/>
              </a:prstGeom>
              <a:ln>
                <a:noFill/>
              </a:ln>
              <a:effectLst>
                <a:outerShdw blurRad="190500" algn="tl" rotWithShape="0">
                  <a:srgbClr val="000000">
                    <a:alpha val="70000"/>
                  </a:srgbClr>
                </a:outerShdw>
              </a:effectLst>
            </p:spPr>
          </p:pic>
          <p:sp>
            <p:nvSpPr>
              <p:cNvPr id="141" name="JAP - podnadpis"/>
              <p:cNvSpPr txBox="1"/>
              <p:nvPr/>
            </p:nvSpPr>
            <p:spPr>
              <a:xfrm rot="21351660">
                <a:off x="2940234" y="4541589"/>
                <a:ext cx="763762" cy="171251"/>
              </a:xfrm>
              <a:prstGeom prst="rect">
                <a:avLst/>
              </a:prstGeom>
              <a:noFill/>
            </p:spPr>
            <p:txBody>
              <a:bodyPr wrap="square" rtlCol="0">
                <a:spAutoFit/>
              </a:bodyPr>
              <a:lstStyle/>
              <a:p>
                <a:pPr algn="ctr"/>
                <a:r>
                  <a:rPr lang="ja-JP" altLang="en-US" sz="490" b="1" i="1">
                    <a:solidFill>
                      <a:srgbClr val="082FAA"/>
                    </a:solidFill>
                    <a:latin typeface="Nadianne" panose="03020902050305070206" pitchFamily="66" charset="0"/>
                  </a:rPr>
                  <a:t>スロバキア</a:t>
                </a:r>
                <a:endParaRPr lang="sk-SK" sz="490" b="1" i="1">
                  <a:solidFill>
                    <a:srgbClr val="082FAA"/>
                  </a:solidFill>
                  <a:latin typeface="Nadianne" panose="03020902050305070206" pitchFamily="66" charset="0"/>
                </a:endParaRPr>
              </a:p>
            </p:txBody>
          </p:sp>
          <p:sp>
            <p:nvSpPr>
              <p:cNvPr id="142" name="JAP - nadpis"/>
              <p:cNvSpPr txBox="1"/>
              <p:nvPr/>
            </p:nvSpPr>
            <p:spPr>
              <a:xfrm rot="21351660">
                <a:off x="3093673" y="4441615"/>
                <a:ext cx="466869" cy="186636"/>
              </a:xfrm>
              <a:prstGeom prst="rect">
                <a:avLst/>
              </a:prstGeom>
              <a:noFill/>
            </p:spPr>
            <p:txBody>
              <a:bodyPr wrap="none" lIns="105784" rIns="105784" rtlCol="0">
                <a:spAutoFit/>
              </a:bodyPr>
              <a:lstStyle/>
              <a:p>
                <a:pPr algn="ctr"/>
                <a:r>
                  <a:rPr lang="ja-JP" altLang="en-US" sz="588" b="1" i="1" u="sng">
                    <a:solidFill>
                      <a:srgbClr val="082FAA"/>
                    </a:solidFill>
                    <a:latin typeface="Nadianne" panose="03020902050305070206" pitchFamily="66" charset="0"/>
                  </a:rPr>
                  <a:t>高タトラ</a:t>
                </a:r>
                <a:endParaRPr lang="sk-SK" sz="588" b="1" i="1" u="sng">
                  <a:solidFill>
                    <a:srgbClr val="082FAA"/>
                  </a:solidFill>
                  <a:latin typeface="Nadianne" panose="03020902050305070206" pitchFamily="66" charset="0"/>
                </a:endParaRPr>
              </a:p>
            </p:txBody>
          </p:sp>
        </p:grpSp>
        <p:pic>
          <p:nvPicPr>
            <p:cNvPr id="16" name="JAP - vlajka"/>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rot="20724804">
              <a:off x="2596611" y="4147599"/>
              <a:ext cx="327329" cy="188112"/>
            </a:xfrm>
            <a:prstGeom prst="rect">
              <a:avLst/>
            </a:prstGeom>
          </p:spPr>
        </p:pic>
      </p:grpSp>
      <p:sp>
        <p:nvSpPr>
          <p:cNvPr id="171" name="Nadpis"/>
          <p:cNvSpPr/>
          <p:nvPr/>
        </p:nvSpPr>
        <p:spPr>
          <a:xfrm>
            <a:off x="1224331" y="261564"/>
            <a:ext cx="6192102" cy="1066484"/>
          </a:xfrm>
          <a:prstGeom prst="rect">
            <a:avLst/>
          </a:prstGeom>
          <a:noFill/>
        </p:spPr>
        <p:txBody>
          <a:bodyPr wrap="none" lIns="80608" tIns="40304" rIns="80608" bIns="40304" numCol="1">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7052" b="1" spc="44" smtClean="0">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ALTO </a:t>
            </a:r>
            <a:r>
              <a:rPr lang="sk-SK" sz="7052" b="1" spc="44">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TATRAS</a:t>
            </a:r>
            <a:endParaRPr lang="sk-SK" sz="7052" b="1" spc="44" dirty="0">
              <a:ln w="12700">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72" name="Podnadpis"/>
          <p:cNvSpPr/>
          <p:nvPr/>
        </p:nvSpPr>
        <p:spPr>
          <a:xfrm>
            <a:off x="2543651" y="1328048"/>
            <a:ext cx="3553462" cy="729586"/>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212" b="1" spc="44" smtClean="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ESLOVAquia</a:t>
            </a:r>
            <a:endParaRPr lang="sk-SK" sz="4212" b="1" spc="44" dirty="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73" name="Číslo"/>
          <p:cNvSpPr/>
          <p:nvPr/>
        </p:nvSpPr>
        <p:spPr>
          <a:xfrm>
            <a:off x="3893423" y="2057587"/>
            <a:ext cx="840155" cy="635393"/>
          </a:xfrm>
          <a:prstGeom prst="rect">
            <a:avLst/>
          </a:prstGeom>
          <a:noFill/>
        </p:spPr>
        <p:txBody>
          <a:bodyPr wrap="non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spc="44">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rPr>
              <a:t>(1)</a:t>
            </a:r>
            <a:endParaRPr lang="sk-SK" sz="3600" b="1" spc="44" dirty="0">
              <a:ln w="9525">
                <a:solidFill>
                  <a:schemeClr val="tx1"/>
                </a:solidFill>
              </a:ln>
              <a:solidFill>
                <a:schemeClr val="accent6">
                  <a:lumMod val="40000"/>
                  <a:lumOff val="60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741021003"/>
      </p:ext>
    </p:extLst>
  </p:cSld>
  <p:clrMapOvr>
    <a:masterClrMapping/>
  </p:clrMapOvr>
  <mc:AlternateContent xmlns:mc="http://schemas.openxmlformats.org/markup-compatibility/2006" xmlns:p14="http://schemas.microsoft.com/office/powerpoint/2010/main">
    <mc:Choice Requires="p14">
      <p:transition spd="slow" p14:dur="4000" advClick="0" advTm="26000">
        <p:fade/>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par>
                                <p:cTn id="12" presetID="10" presetClass="exit" presetSubtype="0" fill="hold" grpId="0" nodeType="withEffect">
                                  <p:stCondLst>
                                    <p:cond delay="500"/>
                                  </p:stCondLst>
                                  <p:childTnLst>
                                    <p:animEffect transition="out" filter="fade">
                                      <p:cBhvr>
                                        <p:cTn id="13" dur="2000"/>
                                        <p:tgtEl>
                                          <p:spTgt spid="171"/>
                                        </p:tgtEl>
                                      </p:cBhvr>
                                    </p:animEffect>
                                    <p:set>
                                      <p:cBhvr>
                                        <p:cTn id="14" dur="1" fill="hold">
                                          <p:stCondLst>
                                            <p:cond delay="1999"/>
                                          </p:stCondLst>
                                        </p:cTn>
                                        <p:tgtEl>
                                          <p:spTgt spid="171"/>
                                        </p:tgtEl>
                                        <p:attrNameLst>
                                          <p:attrName>style.visibility</p:attrName>
                                        </p:attrNameLst>
                                      </p:cBhvr>
                                      <p:to>
                                        <p:strVal val="hidden"/>
                                      </p:to>
                                    </p:set>
                                  </p:childTnLst>
                                </p:cTn>
                              </p:par>
                              <p:par>
                                <p:cTn id="15" presetID="10" presetClass="exit" presetSubtype="0" fill="hold" grpId="0" nodeType="withEffect">
                                  <p:stCondLst>
                                    <p:cond delay="500"/>
                                  </p:stCondLst>
                                  <p:childTnLst>
                                    <p:animEffect transition="out" filter="fade">
                                      <p:cBhvr>
                                        <p:cTn id="16" dur="2000"/>
                                        <p:tgtEl>
                                          <p:spTgt spid="172"/>
                                        </p:tgtEl>
                                      </p:cBhvr>
                                    </p:animEffect>
                                    <p:set>
                                      <p:cBhvr>
                                        <p:cTn id="17" dur="1" fill="hold">
                                          <p:stCondLst>
                                            <p:cond delay="1999"/>
                                          </p:stCondLst>
                                        </p:cTn>
                                        <p:tgtEl>
                                          <p:spTgt spid="172"/>
                                        </p:tgtEl>
                                        <p:attrNameLst>
                                          <p:attrName>style.visibility</p:attrName>
                                        </p:attrNameLst>
                                      </p:cBhvr>
                                      <p:to>
                                        <p:strVal val="hidden"/>
                                      </p:to>
                                    </p:set>
                                  </p:childTnLst>
                                </p:cTn>
                              </p:par>
                              <p:par>
                                <p:cTn id="18" presetID="10" presetClass="exit" presetSubtype="0" fill="hold" grpId="0" nodeType="withEffect">
                                  <p:stCondLst>
                                    <p:cond delay="500"/>
                                  </p:stCondLst>
                                  <p:childTnLst>
                                    <p:animEffect transition="out" filter="fade">
                                      <p:cBhvr>
                                        <p:cTn id="19" dur="2000"/>
                                        <p:tgtEl>
                                          <p:spTgt spid="173"/>
                                        </p:tgtEl>
                                      </p:cBhvr>
                                    </p:animEffect>
                                    <p:set>
                                      <p:cBhvr>
                                        <p:cTn id="20" dur="1" fill="hold">
                                          <p:stCondLst>
                                            <p:cond delay="1999"/>
                                          </p:stCondLst>
                                        </p:cTn>
                                        <p:tgtEl>
                                          <p:spTgt spid="173"/>
                                        </p:tgtEl>
                                        <p:attrNameLst>
                                          <p:attrName>style.visibility</p:attrName>
                                        </p:attrNameLst>
                                      </p:cBhvr>
                                      <p:to>
                                        <p:strVal val="hidden"/>
                                      </p:to>
                                    </p:set>
                                  </p:childTnLst>
                                </p:cTn>
                              </p:par>
                              <p:par>
                                <p:cTn id="21" presetID="42" presetClass="path" presetSubtype="0" accel="50000" decel="50000" fill="hold" nodeType="withEffect">
                                  <p:stCondLst>
                                    <p:cond delay="0"/>
                                  </p:stCondLst>
                                  <p:childTnLst>
                                    <p:animMotion origin="layout" path="M 1.38889E-6 -1.25809E-6 L -0.98004 0.36425 " pathEditMode="relative" rAng="0" ptsTypes="AA">
                                      <p:cBhvr>
                                        <p:cTn id="22" dur="10000" fill="hold"/>
                                        <p:tgtEl>
                                          <p:spTgt spid="12"/>
                                        </p:tgtEl>
                                        <p:attrNameLst>
                                          <p:attrName>ppt_x</p:attrName>
                                          <p:attrName>ppt_y</p:attrName>
                                        </p:attrNameLst>
                                      </p:cBhvr>
                                      <p:rCtr x="-49010" y="18201"/>
                                    </p:animMotion>
                                  </p:childTnLst>
                                </p:cTn>
                              </p:par>
                              <p:par>
                                <p:cTn id="23" presetID="5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9000" fill="hold"/>
                                        <p:tgtEl>
                                          <p:spTgt spid="12"/>
                                        </p:tgtEl>
                                        <p:attrNameLst>
                                          <p:attrName>ppt_w</p:attrName>
                                        </p:attrNameLst>
                                      </p:cBhvr>
                                      <p:tavLst>
                                        <p:tav tm="0">
                                          <p:val>
                                            <p:fltVal val="0"/>
                                          </p:val>
                                        </p:tav>
                                        <p:tav tm="100000">
                                          <p:val>
                                            <p:strVal val="#ppt_w"/>
                                          </p:val>
                                        </p:tav>
                                      </p:tavLst>
                                    </p:anim>
                                    <p:anim calcmode="lin" valueType="num">
                                      <p:cBhvr>
                                        <p:cTn id="26" dur="9000" fill="hold"/>
                                        <p:tgtEl>
                                          <p:spTgt spid="12"/>
                                        </p:tgtEl>
                                        <p:attrNameLst>
                                          <p:attrName>ppt_h</p:attrName>
                                        </p:attrNameLst>
                                      </p:cBhvr>
                                      <p:tavLst>
                                        <p:tav tm="0">
                                          <p:val>
                                            <p:fltVal val="0"/>
                                          </p:val>
                                        </p:tav>
                                        <p:tav tm="100000">
                                          <p:val>
                                            <p:strVal val="#ppt_h"/>
                                          </p:val>
                                        </p:tav>
                                      </p:tavLst>
                                    </p:anim>
                                    <p:animEffect transition="in" filter="fade">
                                      <p:cBhvr>
                                        <p:cTn id="27" dur="9000"/>
                                        <p:tgtEl>
                                          <p:spTgt spid="12"/>
                                        </p:tgtEl>
                                      </p:cBhvr>
                                    </p:animEffect>
                                  </p:childTnLst>
                                </p:cTn>
                              </p:par>
                              <p:par>
                                <p:cTn id="28" presetID="10" presetClass="entr" presetSubtype="0" fill="hold" nodeType="withEffect">
                                  <p:stCondLst>
                                    <p:cond delay="550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3000"/>
                                        <p:tgtEl>
                                          <p:spTgt spid="6"/>
                                        </p:tgtEl>
                                      </p:cBhvr>
                                    </p:animEffect>
                                  </p:childTnLst>
                                </p:cTn>
                              </p:par>
                            </p:childTnLst>
                          </p:cTn>
                        </p:par>
                        <p:par>
                          <p:cTn id="31" fill="hold">
                            <p:stCondLst>
                              <p:cond delay="10000"/>
                            </p:stCondLst>
                            <p:childTnLst>
                              <p:par>
                                <p:cTn id="32" presetID="10" presetClass="exit" presetSubtype="0" fill="hold" nodeType="afterEffect">
                                  <p:stCondLst>
                                    <p:cond delay="500"/>
                                  </p:stCondLst>
                                  <p:childTnLst>
                                    <p:animEffect transition="out" filter="fade">
                                      <p:cBhvr>
                                        <p:cTn id="33" dur="1500"/>
                                        <p:tgtEl>
                                          <p:spTgt spid="3"/>
                                        </p:tgtEl>
                                      </p:cBhvr>
                                    </p:animEffect>
                                    <p:set>
                                      <p:cBhvr>
                                        <p:cTn id="34" dur="1" fill="hold">
                                          <p:stCondLst>
                                            <p:cond delay="1499"/>
                                          </p:stCondLst>
                                        </p:cTn>
                                        <p:tgtEl>
                                          <p:spTgt spid="3"/>
                                        </p:tgtEl>
                                        <p:attrNameLst>
                                          <p:attrName>style.visibility</p:attrName>
                                        </p:attrNameLst>
                                      </p:cBhvr>
                                      <p:to>
                                        <p:strVal val="hidden"/>
                                      </p:to>
                                    </p:set>
                                  </p:childTnLst>
                                </p:cTn>
                              </p:par>
                              <p:par>
                                <p:cTn id="35" presetID="53" presetClass="entr" presetSubtype="16" fill="hold" nodeType="withEffect">
                                  <p:stCondLst>
                                    <p:cond delay="500"/>
                                  </p:stCondLst>
                                  <p:childTnLst>
                                    <p:set>
                                      <p:cBhvr>
                                        <p:cTn id="36" dur="1" fill="hold">
                                          <p:stCondLst>
                                            <p:cond delay="0"/>
                                          </p:stCondLst>
                                        </p:cTn>
                                        <p:tgtEl>
                                          <p:spTgt spid="170"/>
                                        </p:tgtEl>
                                        <p:attrNameLst>
                                          <p:attrName>style.visibility</p:attrName>
                                        </p:attrNameLst>
                                      </p:cBhvr>
                                      <p:to>
                                        <p:strVal val="visible"/>
                                      </p:to>
                                    </p:set>
                                    <p:anim calcmode="lin" valueType="num">
                                      <p:cBhvr>
                                        <p:cTn id="37" dur="3500" fill="hold"/>
                                        <p:tgtEl>
                                          <p:spTgt spid="170"/>
                                        </p:tgtEl>
                                        <p:attrNameLst>
                                          <p:attrName>ppt_w</p:attrName>
                                        </p:attrNameLst>
                                      </p:cBhvr>
                                      <p:tavLst>
                                        <p:tav tm="0">
                                          <p:val>
                                            <p:fltVal val="0"/>
                                          </p:val>
                                        </p:tav>
                                        <p:tav tm="100000">
                                          <p:val>
                                            <p:strVal val="#ppt_w"/>
                                          </p:val>
                                        </p:tav>
                                      </p:tavLst>
                                    </p:anim>
                                    <p:anim calcmode="lin" valueType="num">
                                      <p:cBhvr>
                                        <p:cTn id="38" dur="3500" fill="hold"/>
                                        <p:tgtEl>
                                          <p:spTgt spid="170"/>
                                        </p:tgtEl>
                                        <p:attrNameLst>
                                          <p:attrName>ppt_h</p:attrName>
                                        </p:attrNameLst>
                                      </p:cBhvr>
                                      <p:tavLst>
                                        <p:tav tm="0">
                                          <p:val>
                                            <p:fltVal val="0"/>
                                          </p:val>
                                        </p:tav>
                                        <p:tav tm="100000">
                                          <p:val>
                                            <p:strVal val="#ppt_h"/>
                                          </p:val>
                                        </p:tav>
                                      </p:tavLst>
                                    </p:anim>
                                    <p:animEffect transition="in" filter="fade">
                                      <p:cBhvr>
                                        <p:cTn id="39" dur="3500"/>
                                        <p:tgtEl>
                                          <p:spTgt spid="170"/>
                                        </p:tgtEl>
                                      </p:cBhvr>
                                    </p:animEffect>
                                  </p:childTnLst>
                                </p:cTn>
                              </p:par>
                              <p:par>
                                <p:cTn id="40" presetID="42" presetClass="path" presetSubtype="0" accel="50000" decel="50000" fill="hold" nodeType="withEffect">
                                  <p:stCondLst>
                                    <p:cond delay="500"/>
                                  </p:stCondLst>
                                  <p:childTnLst>
                                    <p:animMotion origin="layout" path="M -0.06317 -0.57868 L 2.7083E-6 3.29016E-6 " pathEditMode="relative" rAng="0" ptsTypes="AA">
                                      <p:cBhvr>
                                        <p:cTn id="41" dur="4000" fill="hold"/>
                                        <p:tgtEl>
                                          <p:spTgt spid="170"/>
                                        </p:tgtEl>
                                        <p:attrNameLst>
                                          <p:attrName>ppt_x</p:attrName>
                                          <p:attrName>ppt_y</p:attrName>
                                        </p:attrNameLst>
                                      </p:cBhvr>
                                      <p:rCtr x="3149" y="28934"/>
                                    </p:animMotion>
                                  </p:childTnLst>
                                </p:cTn>
                              </p:par>
                              <p:par>
                                <p:cTn id="42" presetID="53" presetClass="entr" presetSubtype="16" fill="hold" nodeType="withEffect">
                                  <p:stCondLst>
                                    <p:cond delay="1000"/>
                                  </p:stCondLst>
                                  <p:childTnLst>
                                    <p:set>
                                      <p:cBhvr>
                                        <p:cTn id="43" dur="1" fill="hold">
                                          <p:stCondLst>
                                            <p:cond delay="0"/>
                                          </p:stCondLst>
                                        </p:cTn>
                                        <p:tgtEl>
                                          <p:spTgt spid="169"/>
                                        </p:tgtEl>
                                        <p:attrNameLst>
                                          <p:attrName>style.visibility</p:attrName>
                                        </p:attrNameLst>
                                      </p:cBhvr>
                                      <p:to>
                                        <p:strVal val="visible"/>
                                      </p:to>
                                    </p:set>
                                    <p:anim calcmode="lin" valueType="num">
                                      <p:cBhvr>
                                        <p:cTn id="44" dur="3500" fill="hold"/>
                                        <p:tgtEl>
                                          <p:spTgt spid="169"/>
                                        </p:tgtEl>
                                        <p:attrNameLst>
                                          <p:attrName>ppt_w</p:attrName>
                                        </p:attrNameLst>
                                      </p:cBhvr>
                                      <p:tavLst>
                                        <p:tav tm="0">
                                          <p:val>
                                            <p:fltVal val="0"/>
                                          </p:val>
                                        </p:tav>
                                        <p:tav tm="100000">
                                          <p:val>
                                            <p:strVal val="#ppt_w"/>
                                          </p:val>
                                        </p:tav>
                                      </p:tavLst>
                                    </p:anim>
                                    <p:anim calcmode="lin" valueType="num">
                                      <p:cBhvr>
                                        <p:cTn id="45" dur="3500" fill="hold"/>
                                        <p:tgtEl>
                                          <p:spTgt spid="169"/>
                                        </p:tgtEl>
                                        <p:attrNameLst>
                                          <p:attrName>ppt_h</p:attrName>
                                        </p:attrNameLst>
                                      </p:cBhvr>
                                      <p:tavLst>
                                        <p:tav tm="0">
                                          <p:val>
                                            <p:fltVal val="0"/>
                                          </p:val>
                                        </p:tav>
                                        <p:tav tm="100000">
                                          <p:val>
                                            <p:strVal val="#ppt_h"/>
                                          </p:val>
                                        </p:tav>
                                      </p:tavLst>
                                    </p:anim>
                                    <p:animEffect transition="in" filter="fade">
                                      <p:cBhvr>
                                        <p:cTn id="46" dur="3500"/>
                                        <p:tgtEl>
                                          <p:spTgt spid="169"/>
                                        </p:tgtEl>
                                      </p:cBhvr>
                                    </p:animEffect>
                                  </p:childTnLst>
                                </p:cTn>
                              </p:par>
                              <p:par>
                                <p:cTn id="47" presetID="42" presetClass="path" presetSubtype="0" accel="50000" decel="50000" fill="hold" nodeType="withEffect">
                                  <p:stCondLst>
                                    <p:cond delay="1000"/>
                                  </p:stCondLst>
                                  <p:childTnLst>
                                    <p:animMotion origin="layout" path="M 0.06979 -0.57539 L -1.38889E-6 1.83164E-6 " pathEditMode="relative" rAng="0" ptsTypes="AA">
                                      <p:cBhvr>
                                        <p:cTn id="48" dur="4000" fill="hold"/>
                                        <p:tgtEl>
                                          <p:spTgt spid="169"/>
                                        </p:tgtEl>
                                        <p:attrNameLst>
                                          <p:attrName>ppt_x</p:attrName>
                                          <p:attrName>ppt_y</p:attrName>
                                        </p:attrNameLst>
                                      </p:cBhvr>
                                      <p:rCtr x="-3490" y="28770"/>
                                    </p:animMotion>
                                  </p:childTnLst>
                                </p:cTn>
                              </p:par>
                              <p:par>
                                <p:cTn id="49" presetID="53" presetClass="entr" presetSubtype="16" fill="hold" nodeType="withEffect">
                                  <p:stCondLst>
                                    <p:cond delay="1500"/>
                                  </p:stCondLst>
                                  <p:childTnLst>
                                    <p:set>
                                      <p:cBhvr>
                                        <p:cTn id="50" dur="1" fill="hold">
                                          <p:stCondLst>
                                            <p:cond delay="0"/>
                                          </p:stCondLst>
                                        </p:cTn>
                                        <p:tgtEl>
                                          <p:spTgt spid="168"/>
                                        </p:tgtEl>
                                        <p:attrNameLst>
                                          <p:attrName>style.visibility</p:attrName>
                                        </p:attrNameLst>
                                      </p:cBhvr>
                                      <p:to>
                                        <p:strVal val="visible"/>
                                      </p:to>
                                    </p:set>
                                    <p:anim calcmode="lin" valueType="num">
                                      <p:cBhvr>
                                        <p:cTn id="51" dur="3500" fill="hold"/>
                                        <p:tgtEl>
                                          <p:spTgt spid="168"/>
                                        </p:tgtEl>
                                        <p:attrNameLst>
                                          <p:attrName>ppt_w</p:attrName>
                                        </p:attrNameLst>
                                      </p:cBhvr>
                                      <p:tavLst>
                                        <p:tav tm="0">
                                          <p:val>
                                            <p:fltVal val="0"/>
                                          </p:val>
                                        </p:tav>
                                        <p:tav tm="100000">
                                          <p:val>
                                            <p:strVal val="#ppt_w"/>
                                          </p:val>
                                        </p:tav>
                                      </p:tavLst>
                                    </p:anim>
                                    <p:anim calcmode="lin" valueType="num">
                                      <p:cBhvr>
                                        <p:cTn id="52" dur="3500" fill="hold"/>
                                        <p:tgtEl>
                                          <p:spTgt spid="168"/>
                                        </p:tgtEl>
                                        <p:attrNameLst>
                                          <p:attrName>ppt_h</p:attrName>
                                        </p:attrNameLst>
                                      </p:cBhvr>
                                      <p:tavLst>
                                        <p:tav tm="0">
                                          <p:val>
                                            <p:fltVal val="0"/>
                                          </p:val>
                                        </p:tav>
                                        <p:tav tm="100000">
                                          <p:val>
                                            <p:strVal val="#ppt_h"/>
                                          </p:val>
                                        </p:tav>
                                      </p:tavLst>
                                    </p:anim>
                                    <p:animEffect transition="in" filter="fade">
                                      <p:cBhvr>
                                        <p:cTn id="53" dur="3500"/>
                                        <p:tgtEl>
                                          <p:spTgt spid="168"/>
                                        </p:tgtEl>
                                      </p:cBhvr>
                                    </p:animEffect>
                                  </p:childTnLst>
                                </p:cTn>
                              </p:par>
                              <p:par>
                                <p:cTn id="54" presetID="42" presetClass="path" presetSubtype="0" accel="50000" decel="50000" fill="hold" nodeType="withEffect">
                                  <p:stCondLst>
                                    <p:cond delay="1500"/>
                                  </p:stCondLst>
                                  <p:childTnLst>
                                    <p:animMotion origin="layout" path="M -0.00608 -0.52914 L 5.55556E-7 2.33117E-6 " pathEditMode="relative" rAng="0" ptsTypes="AA">
                                      <p:cBhvr>
                                        <p:cTn id="55" dur="4000" fill="hold"/>
                                        <p:tgtEl>
                                          <p:spTgt spid="168"/>
                                        </p:tgtEl>
                                        <p:attrNameLst>
                                          <p:attrName>ppt_x</p:attrName>
                                          <p:attrName>ppt_y</p:attrName>
                                        </p:attrNameLst>
                                      </p:cBhvr>
                                      <p:rCtr x="295" y="26457"/>
                                    </p:animMotion>
                                  </p:childTnLst>
                                </p:cTn>
                              </p:par>
                              <p:par>
                                <p:cTn id="56" presetID="53" presetClass="entr" presetSubtype="16" fill="hold" nodeType="withEffect">
                                  <p:stCondLst>
                                    <p:cond delay="2000"/>
                                  </p:stCondLst>
                                  <p:childTnLst>
                                    <p:set>
                                      <p:cBhvr>
                                        <p:cTn id="57" dur="1" fill="hold">
                                          <p:stCondLst>
                                            <p:cond delay="0"/>
                                          </p:stCondLst>
                                        </p:cTn>
                                        <p:tgtEl>
                                          <p:spTgt spid="167"/>
                                        </p:tgtEl>
                                        <p:attrNameLst>
                                          <p:attrName>style.visibility</p:attrName>
                                        </p:attrNameLst>
                                      </p:cBhvr>
                                      <p:to>
                                        <p:strVal val="visible"/>
                                      </p:to>
                                    </p:set>
                                    <p:anim calcmode="lin" valueType="num">
                                      <p:cBhvr>
                                        <p:cTn id="58" dur="3500" fill="hold"/>
                                        <p:tgtEl>
                                          <p:spTgt spid="167"/>
                                        </p:tgtEl>
                                        <p:attrNameLst>
                                          <p:attrName>ppt_w</p:attrName>
                                        </p:attrNameLst>
                                      </p:cBhvr>
                                      <p:tavLst>
                                        <p:tav tm="0">
                                          <p:val>
                                            <p:fltVal val="0"/>
                                          </p:val>
                                        </p:tav>
                                        <p:tav tm="100000">
                                          <p:val>
                                            <p:strVal val="#ppt_w"/>
                                          </p:val>
                                        </p:tav>
                                      </p:tavLst>
                                    </p:anim>
                                    <p:anim calcmode="lin" valueType="num">
                                      <p:cBhvr>
                                        <p:cTn id="59" dur="3500" fill="hold"/>
                                        <p:tgtEl>
                                          <p:spTgt spid="167"/>
                                        </p:tgtEl>
                                        <p:attrNameLst>
                                          <p:attrName>ppt_h</p:attrName>
                                        </p:attrNameLst>
                                      </p:cBhvr>
                                      <p:tavLst>
                                        <p:tav tm="0">
                                          <p:val>
                                            <p:fltVal val="0"/>
                                          </p:val>
                                        </p:tav>
                                        <p:tav tm="100000">
                                          <p:val>
                                            <p:strVal val="#ppt_h"/>
                                          </p:val>
                                        </p:tav>
                                      </p:tavLst>
                                    </p:anim>
                                    <p:animEffect transition="in" filter="fade">
                                      <p:cBhvr>
                                        <p:cTn id="60" dur="3500"/>
                                        <p:tgtEl>
                                          <p:spTgt spid="167"/>
                                        </p:tgtEl>
                                      </p:cBhvr>
                                    </p:animEffect>
                                  </p:childTnLst>
                                </p:cTn>
                              </p:par>
                              <p:par>
                                <p:cTn id="61" presetID="42" presetClass="path" presetSubtype="0" accel="50000" decel="50000" fill="hold" nodeType="withEffect">
                                  <p:stCondLst>
                                    <p:cond delay="2000"/>
                                  </p:stCondLst>
                                  <p:childTnLst>
                                    <p:animMotion origin="layout" path="M -0.18316 -0.56036 L -2.77778E-6 1.23959E-6 " pathEditMode="relative" rAng="0" ptsTypes="AA">
                                      <p:cBhvr>
                                        <p:cTn id="62" dur="4000" fill="hold"/>
                                        <p:tgtEl>
                                          <p:spTgt spid="167"/>
                                        </p:tgtEl>
                                        <p:attrNameLst>
                                          <p:attrName>ppt_x</p:attrName>
                                          <p:attrName>ppt_y</p:attrName>
                                        </p:attrNameLst>
                                      </p:cBhvr>
                                      <p:rCtr x="9149" y="28006"/>
                                    </p:animMotion>
                                  </p:childTnLst>
                                </p:cTn>
                              </p:par>
                              <p:par>
                                <p:cTn id="63" presetID="53" presetClass="entr" presetSubtype="16" fill="hold" nodeType="withEffect">
                                  <p:stCondLst>
                                    <p:cond delay="2500"/>
                                  </p:stCondLst>
                                  <p:childTnLst>
                                    <p:set>
                                      <p:cBhvr>
                                        <p:cTn id="64" dur="1" fill="hold">
                                          <p:stCondLst>
                                            <p:cond delay="0"/>
                                          </p:stCondLst>
                                        </p:cTn>
                                        <p:tgtEl>
                                          <p:spTgt spid="166"/>
                                        </p:tgtEl>
                                        <p:attrNameLst>
                                          <p:attrName>style.visibility</p:attrName>
                                        </p:attrNameLst>
                                      </p:cBhvr>
                                      <p:to>
                                        <p:strVal val="visible"/>
                                      </p:to>
                                    </p:set>
                                    <p:anim calcmode="lin" valueType="num">
                                      <p:cBhvr>
                                        <p:cTn id="65" dur="3500" fill="hold"/>
                                        <p:tgtEl>
                                          <p:spTgt spid="166"/>
                                        </p:tgtEl>
                                        <p:attrNameLst>
                                          <p:attrName>ppt_w</p:attrName>
                                        </p:attrNameLst>
                                      </p:cBhvr>
                                      <p:tavLst>
                                        <p:tav tm="0">
                                          <p:val>
                                            <p:fltVal val="0"/>
                                          </p:val>
                                        </p:tav>
                                        <p:tav tm="100000">
                                          <p:val>
                                            <p:strVal val="#ppt_w"/>
                                          </p:val>
                                        </p:tav>
                                      </p:tavLst>
                                    </p:anim>
                                    <p:anim calcmode="lin" valueType="num">
                                      <p:cBhvr>
                                        <p:cTn id="66" dur="3500" fill="hold"/>
                                        <p:tgtEl>
                                          <p:spTgt spid="166"/>
                                        </p:tgtEl>
                                        <p:attrNameLst>
                                          <p:attrName>ppt_h</p:attrName>
                                        </p:attrNameLst>
                                      </p:cBhvr>
                                      <p:tavLst>
                                        <p:tav tm="0">
                                          <p:val>
                                            <p:fltVal val="0"/>
                                          </p:val>
                                        </p:tav>
                                        <p:tav tm="100000">
                                          <p:val>
                                            <p:strVal val="#ppt_h"/>
                                          </p:val>
                                        </p:tav>
                                      </p:tavLst>
                                    </p:anim>
                                    <p:animEffect transition="in" filter="fade">
                                      <p:cBhvr>
                                        <p:cTn id="67" dur="3500"/>
                                        <p:tgtEl>
                                          <p:spTgt spid="166"/>
                                        </p:tgtEl>
                                      </p:cBhvr>
                                    </p:animEffect>
                                  </p:childTnLst>
                                </p:cTn>
                              </p:par>
                              <p:par>
                                <p:cTn id="68" presetID="42" presetClass="path" presetSubtype="0" accel="50000" decel="50000" fill="hold" nodeType="withEffect">
                                  <p:stCondLst>
                                    <p:cond delay="2500"/>
                                  </p:stCondLst>
                                  <p:childTnLst>
                                    <p:animMotion origin="layout" path="M -0.09966 -0.48589 L 4.16667E-6 -6.75301E-7 " pathEditMode="relative" rAng="0" ptsTypes="AA">
                                      <p:cBhvr>
                                        <p:cTn id="69" dur="4000" fill="hold"/>
                                        <p:tgtEl>
                                          <p:spTgt spid="166"/>
                                        </p:tgtEl>
                                        <p:attrNameLst>
                                          <p:attrName>ppt_x</p:attrName>
                                          <p:attrName>ppt_y</p:attrName>
                                        </p:attrNameLst>
                                      </p:cBhvr>
                                      <p:rCtr x="4983" y="24283"/>
                                    </p:animMotion>
                                  </p:childTnLst>
                                </p:cTn>
                              </p:par>
                              <p:par>
                                <p:cTn id="70" presetID="53" presetClass="entr" presetSubtype="16" fill="hold" nodeType="withEffect">
                                  <p:stCondLst>
                                    <p:cond delay="3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3500" fill="hold"/>
                                        <p:tgtEl>
                                          <p:spTgt spid="21"/>
                                        </p:tgtEl>
                                        <p:attrNameLst>
                                          <p:attrName>ppt_w</p:attrName>
                                        </p:attrNameLst>
                                      </p:cBhvr>
                                      <p:tavLst>
                                        <p:tav tm="0">
                                          <p:val>
                                            <p:fltVal val="0"/>
                                          </p:val>
                                        </p:tav>
                                        <p:tav tm="100000">
                                          <p:val>
                                            <p:strVal val="#ppt_w"/>
                                          </p:val>
                                        </p:tav>
                                      </p:tavLst>
                                    </p:anim>
                                    <p:anim calcmode="lin" valueType="num">
                                      <p:cBhvr>
                                        <p:cTn id="73" dur="3500" fill="hold"/>
                                        <p:tgtEl>
                                          <p:spTgt spid="21"/>
                                        </p:tgtEl>
                                        <p:attrNameLst>
                                          <p:attrName>ppt_h</p:attrName>
                                        </p:attrNameLst>
                                      </p:cBhvr>
                                      <p:tavLst>
                                        <p:tav tm="0">
                                          <p:val>
                                            <p:fltVal val="0"/>
                                          </p:val>
                                        </p:tav>
                                        <p:tav tm="100000">
                                          <p:val>
                                            <p:strVal val="#ppt_h"/>
                                          </p:val>
                                        </p:tav>
                                      </p:tavLst>
                                    </p:anim>
                                    <p:animEffect transition="in" filter="fade">
                                      <p:cBhvr>
                                        <p:cTn id="74" dur="3500"/>
                                        <p:tgtEl>
                                          <p:spTgt spid="21"/>
                                        </p:tgtEl>
                                      </p:cBhvr>
                                    </p:animEffect>
                                  </p:childTnLst>
                                </p:cTn>
                              </p:par>
                              <p:par>
                                <p:cTn id="75" presetID="42" presetClass="path" presetSubtype="0" accel="50000" decel="50000" fill="hold" nodeType="withEffect">
                                  <p:stCondLst>
                                    <p:cond delay="3000"/>
                                  </p:stCondLst>
                                  <p:childTnLst>
                                    <p:animMotion origin="layout" path="M -0.13983 -0.59273 L 2.54634E-6 -1.6809E-7 " pathEditMode="relative" rAng="0" ptsTypes="AA">
                                      <p:cBhvr>
                                        <p:cTn id="76" dur="4000" fill="hold"/>
                                        <p:tgtEl>
                                          <p:spTgt spid="21"/>
                                        </p:tgtEl>
                                        <p:attrNameLst>
                                          <p:attrName>ppt_x</p:attrName>
                                          <p:attrName>ppt_y</p:attrName>
                                        </p:attrNameLst>
                                      </p:cBhvr>
                                      <p:rCtr x="6982" y="29622"/>
                                    </p:animMotion>
                                  </p:childTnLst>
                                </p:cTn>
                              </p:par>
                              <p:par>
                                <p:cTn id="77" presetID="53" presetClass="entr" presetSubtype="16" fill="hold" nodeType="withEffect">
                                  <p:stCondLst>
                                    <p:cond delay="3500"/>
                                  </p:stCondLst>
                                  <p:childTnLst>
                                    <p:set>
                                      <p:cBhvr>
                                        <p:cTn id="78" dur="1" fill="hold">
                                          <p:stCondLst>
                                            <p:cond delay="0"/>
                                          </p:stCondLst>
                                        </p:cTn>
                                        <p:tgtEl>
                                          <p:spTgt spid="31"/>
                                        </p:tgtEl>
                                        <p:attrNameLst>
                                          <p:attrName>style.visibility</p:attrName>
                                        </p:attrNameLst>
                                      </p:cBhvr>
                                      <p:to>
                                        <p:strVal val="visible"/>
                                      </p:to>
                                    </p:set>
                                    <p:anim calcmode="lin" valueType="num">
                                      <p:cBhvr>
                                        <p:cTn id="79" dur="3500" fill="hold"/>
                                        <p:tgtEl>
                                          <p:spTgt spid="31"/>
                                        </p:tgtEl>
                                        <p:attrNameLst>
                                          <p:attrName>ppt_w</p:attrName>
                                        </p:attrNameLst>
                                      </p:cBhvr>
                                      <p:tavLst>
                                        <p:tav tm="0">
                                          <p:val>
                                            <p:fltVal val="0"/>
                                          </p:val>
                                        </p:tav>
                                        <p:tav tm="100000">
                                          <p:val>
                                            <p:strVal val="#ppt_w"/>
                                          </p:val>
                                        </p:tav>
                                      </p:tavLst>
                                    </p:anim>
                                    <p:anim calcmode="lin" valueType="num">
                                      <p:cBhvr>
                                        <p:cTn id="80" dur="3500" fill="hold"/>
                                        <p:tgtEl>
                                          <p:spTgt spid="31"/>
                                        </p:tgtEl>
                                        <p:attrNameLst>
                                          <p:attrName>ppt_h</p:attrName>
                                        </p:attrNameLst>
                                      </p:cBhvr>
                                      <p:tavLst>
                                        <p:tav tm="0">
                                          <p:val>
                                            <p:fltVal val="0"/>
                                          </p:val>
                                        </p:tav>
                                        <p:tav tm="100000">
                                          <p:val>
                                            <p:strVal val="#ppt_h"/>
                                          </p:val>
                                        </p:tav>
                                      </p:tavLst>
                                    </p:anim>
                                    <p:animEffect transition="in" filter="fade">
                                      <p:cBhvr>
                                        <p:cTn id="81" dur="3500"/>
                                        <p:tgtEl>
                                          <p:spTgt spid="31"/>
                                        </p:tgtEl>
                                      </p:cBhvr>
                                    </p:animEffect>
                                  </p:childTnLst>
                                </p:cTn>
                              </p:par>
                              <p:par>
                                <p:cTn id="82" presetID="42" presetClass="path" presetSubtype="0" accel="50000" decel="50000" fill="hold" nodeType="withEffect">
                                  <p:stCondLst>
                                    <p:cond delay="3500"/>
                                  </p:stCondLst>
                                  <p:childTnLst>
                                    <p:animMotion origin="layout" path="M 0.09531 -0.5599 L -5.55556E-7 3.77428E-6 " pathEditMode="relative" rAng="0" ptsTypes="AA">
                                      <p:cBhvr>
                                        <p:cTn id="83" dur="4000" fill="hold"/>
                                        <p:tgtEl>
                                          <p:spTgt spid="31"/>
                                        </p:tgtEl>
                                        <p:attrNameLst>
                                          <p:attrName>ppt_x</p:attrName>
                                          <p:attrName>ppt_y</p:attrName>
                                        </p:attrNameLst>
                                      </p:cBhvr>
                                      <p:rCtr x="-4774" y="27983"/>
                                    </p:animMotion>
                                  </p:childTnLst>
                                </p:cTn>
                              </p:par>
                              <p:par>
                                <p:cTn id="84" presetID="53" presetClass="entr" presetSubtype="16" fill="hold" nodeType="withEffect">
                                  <p:stCondLst>
                                    <p:cond delay="4000"/>
                                  </p:stCondLst>
                                  <p:childTnLst>
                                    <p:set>
                                      <p:cBhvr>
                                        <p:cTn id="85" dur="1" fill="hold">
                                          <p:stCondLst>
                                            <p:cond delay="0"/>
                                          </p:stCondLst>
                                        </p:cTn>
                                        <p:tgtEl>
                                          <p:spTgt spid="26"/>
                                        </p:tgtEl>
                                        <p:attrNameLst>
                                          <p:attrName>style.visibility</p:attrName>
                                        </p:attrNameLst>
                                      </p:cBhvr>
                                      <p:to>
                                        <p:strVal val="visible"/>
                                      </p:to>
                                    </p:set>
                                    <p:anim calcmode="lin" valueType="num">
                                      <p:cBhvr>
                                        <p:cTn id="86" dur="3500" fill="hold"/>
                                        <p:tgtEl>
                                          <p:spTgt spid="26"/>
                                        </p:tgtEl>
                                        <p:attrNameLst>
                                          <p:attrName>ppt_w</p:attrName>
                                        </p:attrNameLst>
                                      </p:cBhvr>
                                      <p:tavLst>
                                        <p:tav tm="0">
                                          <p:val>
                                            <p:fltVal val="0"/>
                                          </p:val>
                                        </p:tav>
                                        <p:tav tm="100000">
                                          <p:val>
                                            <p:strVal val="#ppt_w"/>
                                          </p:val>
                                        </p:tav>
                                      </p:tavLst>
                                    </p:anim>
                                    <p:anim calcmode="lin" valueType="num">
                                      <p:cBhvr>
                                        <p:cTn id="87" dur="3500" fill="hold"/>
                                        <p:tgtEl>
                                          <p:spTgt spid="26"/>
                                        </p:tgtEl>
                                        <p:attrNameLst>
                                          <p:attrName>ppt_h</p:attrName>
                                        </p:attrNameLst>
                                      </p:cBhvr>
                                      <p:tavLst>
                                        <p:tav tm="0">
                                          <p:val>
                                            <p:fltVal val="0"/>
                                          </p:val>
                                        </p:tav>
                                        <p:tav tm="100000">
                                          <p:val>
                                            <p:strVal val="#ppt_h"/>
                                          </p:val>
                                        </p:tav>
                                      </p:tavLst>
                                    </p:anim>
                                    <p:animEffect transition="in" filter="fade">
                                      <p:cBhvr>
                                        <p:cTn id="88" dur="3500"/>
                                        <p:tgtEl>
                                          <p:spTgt spid="26"/>
                                        </p:tgtEl>
                                      </p:cBhvr>
                                    </p:animEffect>
                                  </p:childTnLst>
                                </p:cTn>
                              </p:par>
                              <p:par>
                                <p:cTn id="89" presetID="42" presetClass="path" presetSubtype="0" accel="50000" decel="50000" fill="hold" nodeType="withEffect">
                                  <p:stCondLst>
                                    <p:cond delay="4000"/>
                                  </p:stCondLst>
                                  <p:childTnLst>
                                    <p:animMotion origin="layout" path="M -0.02587 -0.58418 L -1.11111E-6 7.03053E-7 " pathEditMode="relative" rAng="0" ptsTypes="AA">
                                      <p:cBhvr>
                                        <p:cTn id="90" dur="4000" fill="hold"/>
                                        <p:tgtEl>
                                          <p:spTgt spid="26"/>
                                        </p:tgtEl>
                                        <p:attrNameLst>
                                          <p:attrName>ppt_x</p:attrName>
                                          <p:attrName>ppt_y</p:attrName>
                                        </p:attrNameLst>
                                      </p:cBhvr>
                                      <p:rCtr x="1285" y="29209"/>
                                    </p:animMotion>
                                  </p:childTnLst>
                                </p:cTn>
                              </p:par>
                              <p:par>
                                <p:cTn id="91" presetID="53" presetClass="entr" presetSubtype="16" fill="hold" nodeType="withEffect">
                                  <p:stCondLst>
                                    <p:cond delay="4500"/>
                                  </p:stCondLst>
                                  <p:childTnLst>
                                    <p:set>
                                      <p:cBhvr>
                                        <p:cTn id="92" dur="1" fill="hold">
                                          <p:stCondLst>
                                            <p:cond delay="0"/>
                                          </p:stCondLst>
                                        </p:cTn>
                                        <p:tgtEl>
                                          <p:spTgt spid="165"/>
                                        </p:tgtEl>
                                        <p:attrNameLst>
                                          <p:attrName>style.visibility</p:attrName>
                                        </p:attrNameLst>
                                      </p:cBhvr>
                                      <p:to>
                                        <p:strVal val="visible"/>
                                      </p:to>
                                    </p:set>
                                    <p:anim calcmode="lin" valueType="num">
                                      <p:cBhvr>
                                        <p:cTn id="93" dur="3500" fill="hold"/>
                                        <p:tgtEl>
                                          <p:spTgt spid="165"/>
                                        </p:tgtEl>
                                        <p:attrNameLst>
                                          <p:attrName>ppt_w</p:attrName>
                                        </p:attrNameLst>
                                      </p:cBhvr>
                                      <p:tavLst>
                                        <p:tav tm="0">
                                          <p:val>
                                            <p:fltVal val="0"/>
                                          </p:val>
                                        </p:tav>
                                        <p:tav tm="100000">
                                          <p:val>
                                            <p:strVal val="#ppt_w"/>
                                          </p:val>
                                        </p:tav>
                                      </p:tavLst>
                                    </p:anim>
                                    <p:anim calcmode="lin" valueType="num">
                                      <p:cBhvr>
                                        <p:cTn id="94" dur="3500" fill="hold"/>
                                        <p:tgtEl>
                                          <p:spTgt spid="165"/>
                                        </p:tgtEl>
                                        <p:attrNameLst>
                                          <p:attrName>ppt_h</p:attrName>
                                        </p:attrNameLst>
                                      </p:cBhvr>
                                      <p:tavLst>
                                        <p:tav tm="0">
                                          <p:val>
                                            <p:fltVal val="0"/>
                                          </p:val>
                                        </p:tav>
                                        <p:tav tm="100000">
                                          <p:val>
                                            <p:strVal val="#ppt_h"/>
                                          </p:val>
                                        </p:tav>
                                      </p:tavLst>
                                    </p:anim>
                                    <p:animEffect transition="in" filter="fade">
                                      <p:cBhvr>
                                        <p:cTn id="95" dur="3500"/>
                                        <p:tgtEl>
                                          <p:spTgt spid="165"/>
                                        </p:tgtEl>
                                      </p:cBhvr>
                                    </p:animEffect>
                                  </p:childTnLst>
                                </p:cTn>
                              </p:par>
                              <p:par>
                                <p:cTn id="96" presetID="42" presetClass="path" presetSubtype="0" accel="50000" decel="50000" fill="hold" nodeType="withEffect">
                                  <p:stCondLst>
                                    <p:cond delay="4500"/>
                                  </p:stCondLst>
                                  <p:childTnLst>
                                    <p:animMotion origin="layout" path="M -0.11736 -0.52659 L -4.16667E-6 -7.58557E-7 " pathEditMode="relative" rAng="0" ptsTypes="AA">
                                      <p:cBhvr>
                                        <p:cTn id="97" dur="4000" fill="hold"/>
                                        <p:tgtEl>
                                          <p:spTgt spid="165"/>
                                        </p:tgtEl>
                                        <p:attrNameLst>
                                          <p:attrName>ppt_x</p:attrName>
                                          <p:attrName>ppt_y</p:attrName>
                                        </p:attrNameLst>
                                      </p:cBhvr>
                                      <p:rCtr x="5868" y="26318"/>
                                    </p:animMotion>
                                  </p:childTnLst>
                                </p:cTn>
                              </p:par>
                              <p:par>
                                <p:cTn id="98" presetID="53" presetClass="entr" presetSubtype="16" fill="hold" nodeType="withEffect">
                                  <p:stCondLst>
                                    <p:cond delay="500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3500" fill="hold"/>
                                        <p:tgtEl>
                                          <p:spTgt spid="23"/>
                                        </p:tgtEl>
                                        <p:attrNameLst>
                                          <p:attrName>ppt_w</p:attrName>
                                        </p:attrNameLst>
                                      </p:cBhvr>
                                      <p:tavLst>
                                        <p:tav tm="0">
                                          <p:val>
                                            <p:fltVal val="0"/>
                                          </p:val>
                                        </p:tav>
                                        <p:tav tm="100000">
                                          <p:val>
                                            <p:strVal val="#ppt_w"/>
                                          </p:val>
                                        </p:tav>
                                      </p:tavLst>
                                    </p:anim>
                                    <p:anim calcmode="lin" valueType="num">
                                      <p:cBhvr>
                                        <p:cTn id="101" dur="3500" fill="hold"/>
                                        <p:tgtEl>
                                          <p:spTgt spid="23"/>
                                        </p:tgtEl>
                                        <p:attrNameLst>
                                          <p:attrName>ppt_h</p:attrName>
                                        </p:attrNameLst>
                                      </p:cBhvr>
                                      <p:tavLst>
                                        <p:tav tm="0">
                                          <p:val>
                                            <p:fltVal val="0"/>
                                          </p:val>
                                        </p:tav>
                                        <p:tav tm="100000">
                                          <p:val>
                                            <p:strVal val="#ppt_h"/>
                                          </p:val>
                                        </p:tav>
                                      </p:tavLst>
                                    </p:anim>
                                    <p:animEffect transition="in" filter="fade">
                                      <p:cBhvr>
                                        <p:cTn id="102" dur="3500"/>
                                        <p:tgtEl>
                                          <p:spTgt spid="23"/>
                                        </p:tgtEl>
                                      </p:cBhvr>
                                    </p:animEffect>
                                  </p:childTnLst>
                                </p:cTn>
                              </p:par>
                              <p:par>
                                <p:cTn id="103" presetID="42" presetClass="path" presetSubtype="0" accel="50000" decel="50000" fill="hold" nodeType="withEffect">
                                  <p:stCondLst>
                                    <p:cond delay="5000"/>
                                  </p:stCondLst>
                                  <p:childTnLst>
                                    <p:animMotion origin="layout" path="M 0.05089 -0.50992 L -4.35422E-7 9.59206E-7 " pathEditMode="relative" rAng="0" ptsTypes="AA">
                                      <p:cBhvr>
                                        <p:cTn id="104" dur="4000" fill="hold"/>
                                        <p:tgtEl>
                                          <p:spTgt spid="23"/>
                                        </p:tgtEl>
                                        <p:attrNameLst>
                                          <p:attrName>ppt_x</p:attrName>
                                          <p:attrName>ppt_y</p:attrName>
                                        </p:attrNameLst>
                                      </p:cBhvr>
                                      <p:rCtr x="-2554" y="25496"/>
                                    </p:animMotion>
                                  </p:childTnLst>
                                </p:cTn>
                              </p:par>
                              <p:par>
                                <p:cTn id="105" presetID="53" presetClass="entr" presetSubtype="16" fill="hold" nodeType="withEffect">
                                  <p:stCondLst>
                                    <p:cond delay="5500"/>
                                  </p:stCondLst>
                                  <p:childTnLst>
                                    <p:set>
                                      <p:cBhvr>
                                        <p:cTn id="106" dur="1" fill="hold">
                                          <p:stCondLst>
                                            <p:cond delay="0"/>
                                          </p:stCondLst>
                                        </p:cTn>
                                        <p:tgtEl>
                                          <p:spTgt spid="164"/>
                                        </p:tgtEl>
                                        <p:attrNameLst>
                                          <p:attrName>style.visibility</p:attrName>
                                        </p:attrNameLst>
                                      </p:cBhvr>
                                      <p:to>
                                        <p:strVal val="visible"/>
                                      </p:to>
                                    </p:set>
                                    <p:anim calcmode="lin" valueType="num">
                                      <p:cBhvr>
                                        <p:cTn id="107" dur="3500" fill="hold"/>
                                        <p:tgtEl>
                                          <p:spTgt spid="164"/>
                                        </p:tgtEl>
                                        <p:attrNameLst>
                                          <p:attrName>ppt_w</p:attrName>
                                        </p:attrNameLst>
                                      </p:cBhvr>
                                      <p:tavLst>
                                        <p:tav tm="0">
                                          <p:val>
                                            <p:fltVal val="0"/>
                                          </p:val>
                                        </p:tav>
                                        <p:tav tm="100000">
                                          <p:val>
                                            <p:strVal val="#ppt_w"/>
                                          </p:val>
                                        </p:tav>
                                      </p:tavLst>
                                    </p:anim>
                                    <p:anim calcmode="lin" valueType="num">
                                      <p:cBhvr>
                                        <p:cTn id="108" dur="3500" fill="hold"/>
                                        <p:tgtEl>
                                          <p:spTgt spid="164"/>
                                        </p:tgtEl>
                                        <p:attrNameLst>
                                          <p:attrName>ppt_h</p:attrName>
                                        </p:attrNameLst>
                                      </p:cBhvr>
                                      <p:tavLst>
                                        <p:tav tm="0">
                                          <p:val>
                                            <p:fltVal val="0"/>
                                          </p:val>
                                        </p:tav>
                                        <p:tav tm="100000">
                                          <p:val>
                                            <p:strVal val="#ppt_h"/>
                                          </p:val>
                                        </p:tav>
                                      </p:tavLst>
                                    </p:anim>
                                    <p:animEffect transition="in" filter="fade">
                                      <p:cBhvr>
                                        <p:cTn id="109" dur="3500"/>
                                        <p:tgtEl>
                                          <p:spTgt spid="164"/>
                                        </p:tgtEl>
                                      </p:cBhvr>
                                    </p:animEffect>
                                  </p:childTnLst>
                                </p:cTn>
                              </p:par>
                              <p:par>
                                <p:cTn id="110" presetID="42" presetClass="path" presetSubtype="0" accel="50000" decel="50000" fill="hold" nodeType="withEffect">
                                  <p:stCondLst>
                                    <p:cond delay="5500"/>
                                  </p:stCondLst>
                                  <p:childTnLst>
                                    <p:animMotion origin="layout" path="M 0.01146 -0.53515 L -4.72222E-6 -6.19796E-7 " pathEditMode="relative" rAng="0" ptsTypes="AA">
                                      <p:cBhvr>
                                        <p:cTn id="111" dur="4000" fill="hold"/>
                                        <p:tgtEl>
                                          <p:spTgt spid="164"/>
                                        </p:tgtEl>
                                        <p:attrNameLst>
                                          <p:attrName>ppt_x</p:attrName>
                                          <p:attrName>ppt_y</p:attrName>
                                        </p:attrNameLst>
                                      </p:cBhvr>
                                      <p:rCtr x="-573" y="26758"/>
                                    </p:animMotion>
                                  </p:childTnLst>
                                </p:cTn>
                              </p:par>
                              <p:par>
                                <p:cTn id="112" presetID="53" presetClass="entr" presetSubtype="16" fill="hold" nodeType="withEffect">
                                  <p:stCondLst>
                                    <p:cond delay="6000"/>
                                  </p:stCondLst>
                                  <p:childTnLst>
                                    <p:set>
                                      <p:cBhvr>
                                        <p:cTn id="113" dur="1" fill="hold">
                                          <p:stCondLst>
                                            <p:cond delay="0"/>
                                          </p:stCondLst>
                                        </p:cTn>
                                        <p:tgtEl>
                                          <p:spTgt spid="163"/>
                                        </p:tgtEl>
                                        <p:attrNameLst>
                                          <p:attrName>style.visibility</p:attrName>
                                        </p:attrNameLst>
                                      </p:cBhvr>
                                      <p:to>
                                        <p:strVal val="visible"/>
                                      </p:to>
                                    </p:set>
                                    <p:anim calcmode="lin" valueType="num">
                                      <p:cBhvr>
                                        <p:cTn id="114" dur="3500" fill="hold"/>
                                        <p:tgtEl>
                                          <p:spTgt spid="163"/>
                                        </p:tgtEl>
                                        <p:attrNameLst>
                                          <p:attrName>ppt_w</p:attrName>
                                        </p:attrNameLst>
                                      </p:cBhvr>
                                      <p:tavLst>
                                        <p:tav tm="0">
                                          <p:val>
                                            <p:fltVal val="0"/>
                                          </p:val>
                                        </p:tav>
                                        <p:tav tm="100000">
                                          <p:val>
                                            <p:strVal val="#ppt_w"/>
                                          </p:val>
                                        </p:tav>
                                      </p:tavLst>
                                    </p:anim>
                                    <p:anim calcmode="lin" valueType="num">
                                      <p:cBhvr>
                                        <p:cTn id="115" dur="3500" fill="hold"/>
                                        <p:tgtEl>
                                          <p:spTgt spid="163"/>
                                        </p:tgtEl>
                                        <p:attrNameLst>
                                          <p:attrName>ppt_h</p:attrName>
                                        </p:attrNameLst>
                                      </p:cBhvr>
                                      <p:tavLst>
                                        <p:tav tm="0">
                                          <p:val>
                                            <p:fltVal val="0"/>
                                          </p:val>
                                        </p:tav>
                                        <p:tav tm="100000">
                                          <p:val>
                                            <p:strVal val="#ppt_h"/>
                                          </p:val>
                                        </p:tav>
                                      </p:tavLst>
                                    </p:anim>
                                    <p:animEffect transition="in" filter="fade">
                                      <p:cBhvr>
                                        <p:cTn id="116" dur="3500"/>
                                        <p:tgtEl>
                                          <p:spTgt spid="163"/>
                                        </p:tgtEl>
                                      </p:cBhvr>
                                    </p:animEffect>
                                  </p:childTnLst>
                                </p:cTn>
                              </p:par>
                              <p:par>
                                <p:cTn id="117" presetID="42" presetClass="path" presetSubtype="0" accel="50000" decel="50000" fill="hold" nodeType="withEffect">
                                  <p:stCondLst>
                                    <p:cond delay="6000"/>
                                  </p:stCondLst>
                                  <p:childTnLst>
                                    <p:animMotion origin="layout" path="M 0.01996 -0.44079 L 2.22222E-6 -5.73543E-7 " pathEditMode="relative" rAng="0" ptsTypes="AA">
                                      <p:cBhvr>
                                        <p:cTn id="118" dur="4000" fill="hold"/>
                                        <p:tgtEl>
                                          <p:spTgt spid="163"/>
                                        </p:tgtEl>
                                        <p:attrNameLst>
                                          <p:attrName>ppt_x</p:attrName>
                                          <p:attrName>ppt_y</p:attrName>
                                        </p:attrNameLst>
                                      </p:cBhvr>
                                      <p:rCtr x="-1007" y="22040"/>
                                    </p:animMotion>
                                  </p:childTnLst>
                                </p:cTn>
                              </p:par>
                              <p:par>
                                <p:cTn id="119" presetID="53" presetClass="entr" presetSubtype="16" fill="hold" nodeType="withEffect">
                                  <p:stCondLst>
                                    <p:cond delay="650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3500" fill="hold"/>
                                        <p:tgtEl>
                                          <p:spTgt spid="24"/>
                                        </p:tgtEl>
                                        <p:attrNameLst>
                                          <p:attrName>ppt_w</p:attrName>
                                        </p:attrNameLst>
                                      </p:cBhvr>
                                      <p:tavLst>
                                        <p:tav tm="0">
                                          <p:val>
                                            <p:fltVal val="0"/>
                                          </p:val>
                                        </p:tav>
                                        <p:tav tm="100000">
                                          <p:val>
                                            <p:strVal val="#ppt_w"/>
                                          </p:val>
                                        </p:tav>
                                      </p:tavLst>
                                    </p:anim>
                                    <p:anim calcmode="lin" valueType="num">
                                      <p:cBhvr>
                                        <p:cTn id="122" dur="3500" fill="hold"/>
                                        <p:tgtEl>
                                          <p:spTgt spid="24"/>
                                        </p:tgtEl>
                                        <p:attrNameLst>
                                          <p:attrName>ppt_h</p:attrName>
                                        </p:attrNameLst>
                                      </p:cBhvr>
                                      <p:tavLst>
                                        <p:tav tm="0">
                                          <p:val>
                                            <p:fltVal val="0"/>
                                          </p:val>
                                        </p:tav>
                                        <p:tav tm="100000">
                                          <p:val>
                                            <p:strVal val="#ppt_h"/>
                                          </p:val>
                                        </p:tav>
                                      </p:tavLst>
                                    </p:anim>
                                    <p:animEffect transition="in" filter="fade">
                                      <p:cBhvr>
                                        <p:cTn id="123" dur="3500"/>
                                        <p:tgtEl>
                                          <p:spTgt spid="24"/>
                                        </p:tgtEl>
                                      </p:cBhvr>
                                    </p:animEffect>
                                  </p:childTnLst>
                                </p:cTn>
                              </p:par>
                              <p:par>
                                <p:cTn id="124" presetID="42" presetClass="path" presetSubtype="0" accel="50000" decel="50000" fill="hold" nodeType="withEffect">
                                  <p:stCondLst>
                                    <p:cond delay="6500"/>
                                  </p:stCondLst>
                                  <p:childTnLst>
                                    <p:animMotion origin="layout" path="M 0.09739 -0.57863 L 2.77778E-6 4.08881E-6 " pathEditMode="relative" rAng="0" ptsTypes="AA">
                                      <p:cBhvr>
                                        <p:cTn id="125" dur="4000" fill="hold"/>
                                        <p:tgtEl>
                                          <p:spTgt spid="24"/>
                                        </p:tgtEl>
                                        <p:attrNameLst>
                                          <p:attrName>ppt_x</p:attrName>
                                          <p:attrName>ppt_y</p:attrName>
                                        </p:attrNameLst>
                                      </p:cBhvr>
                                      <p:rCtr x="-4878" y="28932"/>
                                    </p:animMotion>
                                  </p:childTnLst>
                                </p:cTn>
                              </p:par>
                              <p:par>
                                <p:cTn id="126" presetID="53" presetClass="entr" presetSubtype="16" fill="hold" nodeType="withEffect">
                                  <p:stCondLst>
                                    <p:cond delay="7000"/>
                                  </p:stCondLst>
                                  <p:childTnLst>
                                    <p:set>
                                      <p:cBhvr>
                                        <p:cTn id="127" dur="1" fill="hold">
                                          <p:stCondLst>
                                            <p:cond delay="0"/>
                                          </p:stCondLst>
                                        </p:cTn>
                                        <p:tgtEl>
                                          <p:spTgt spid="27"/>
                                        </p:tgtEl>
                                        <p:attrNameLst>
                                          <p:attrName>style.visibility</p:attrName>
                                        </p:attrNameLst>
                                      </p:cBhvr>
                                      <p:to>
                                        <p:strVal val="visible"/>
                                      </p:to>
                                    </p:set>
                                    <p:anim calcmode="lin" valueType="num">
                                      <p:cBhvr>
                                        <p:cTn id="128" dur="3500" fill="hold"/>
                                        <p:tgtEl>
                                          <p:spTgt spid="27"/>
                                        </p:tgtEl>
                                        <p:attrNameLst>
                                          <p:attrName>ppt_w</p:attrName>
                                        </p:attrNameLst>
                                      </p:cBhvr>
                                      <p:tavLst>
                                        <p:tav tm="0">
                                          <p:val>
                                            <p:fltVal val="0"/>
                                          </p:val>
                                        </p:tav>
                                        <p:tav tm="100000">
                                          <p:val>
                                            <p:strVal val="#ppt_w"/>
                                          </p:val>
                                        </p:tav>
                                      </p:tavLst>
                                    </p:anim>
                                    <p:anim calcmode="lin" valueType="num">
                                      <p:cBhvr>
                                        <p:cTn id="129" dur="3500" fill="hold"/>
                                        <p:tgtEl>
                                          <p:spTgt spid="27"/>
                                        </p:tgtEl>
                                        <p:attrNameLst>
                                          <p:attrName>ppt_h</p:attrName>
                                        </p:attrNameLst>
                                      </p:cBhvr>
                                      <p:tavLst>
                                        <p:tav tm="0">
                                          <p:val>
                                            <p:fltVal val="0"/>
                                          </p:val>
                                        </p:tav>
                                        <p:tav tm="100000">
                                          <p:val>
                                            <p:strVal val="#ppt_h"/>
                                          </p:val>
                                        </p:tav>
                                      </p:tavLst>
                                    </p:anim>
                                    <p:animEffect transition="in" filter="fade">
                                      <p:cBhvr>
                                        <p:cTn id="130" dur="3500"/>
                                        <p:tgtEl>
                                          <p:spTgt spid="27"/>
                                        </p:tgtEl>
                                      </p:cBhvr>
                                    </p:animEffect>
                                  </p:childTnLst>
                                </p:cTn>
                              </p:par>
                              <p:par>
                                <p:cTn id="131" presetID="42" presetClass="path" presetSubtype="0" accel="50000" decel="50000" fill="hold" nodeType="withEffect">
                                  <p:stCondLst>
                                    <p:cond delay="7000"/>
                                  </p:stCondLst>
                                  <p:childTnLst>
                                    <p:animMotion origin="layout" path="M -0.00504 -0.54602 L 2.22222E-6 -1.85014E-7 " pathEditMode="relative" rAng="0" ptsTypes="AA">
                                      <p:cBhvr>
                                        <p:cTn id="132" dur="4000" fill="hold"/>
                                        <p:tgtEl>
                                          <p:spTgt spid="27"/>
                                        </p:tgtEl>
                                        <p:attrNameLst>
                                          <p:attrName>ppt_x</p:attrName>
                                          <p:attrName>ppt_y</p:attrName>
                                        </p:attrNameLst>
                                      </p:cBhvr>
                                      <p:rCtr x="243" y="27290"/>
                                    </p:animMotion>
                                  </p:childTnLst>
                                </p:cTn>
                              </p:par>
                              <p:par>
                                <p:cTn id="133" presetID="53" presetClass="entr" presetSubtype="16" fill="hold" nodeType="withEffect">
                                  <p:stCondLst>
                                    <p:cond delay="7500"/>
                                  </p:stCondLst>
                                  <p:childTnLst>
                                    <p:set>
                                      <p:cBhvr>
                                        <p:cTn id="134" dur="1" fill="hold">
                                          <p:stCondLst>
                                            <p:cond delay="0"/>
                                          </p:stCondLst>
                                        </p:cTn>
                                        <p:tgtEl>
                                          <p:spTgt spid="25"/>
                                        </p:tgtEl>
                                        <p:attrNameLst>
                                          <p:attrName>style.visibility</p:attrName>
                                        </p:attrNameLst>
                                      </p:cBhvr>
                                      <p:to>
                                        <p:strVal val="visible"/>
                                      </p:to>
                                    </p:set>
                                    <p:anim calcmode="lin" valueType="num">
                                      <p:cBhvr>
                                        <p:cTn id="135" dur="3500" fill="hold"/>
                                        <p:tgtEl>
                                          <p:spTgt spid="25"/>
                                        </p:tgtEl>
                                        <p:attrNameLst>
                                          <p:attrName>ppt_w</p:attrName>
                                        </p:attrNameLst>
                                      </p:cBhvr>
                                      <p:tavLst>
                                        <p:tav tm="0">
                                          <p:val>
                                            <p:fltVal val="0"/>
                                          </p:val>
                                        </p:tav>
                                        <p:tav tm="100000">
                                          <p:val>
                                            <p:strVal val="#ppt_w"/>
                                          </p:val>
                                        </p:tav>
                                      </p:tavLst>
                                    </p:anim>
                                    <p:anim calcmode="lin" valueType="num">
                                      <p:cBhvr>
                                        <p:cTn id="136" dur="3500" fill="hold"/>
                                        <p:tgtEl>
                                          <p:spTgt spid="25"/>
                                        </p:tgtEl>
                                        <p:attrNameLst>
                                          <p:attrName>ppt_h</p:attrName>
                                        </p:attrNameLst>
                                      </p:cBhvr>
                                      <p:tavLst>
                                        <p:tav tm="0">
                                          <p:val>
                                            <p:fltVal val="0"/>
                                          </p:val>
                                        </p:tav>
                                        <p:tav tm="100000">
                                          <p:val>
                                            <p:strVal val="#ppt_h"/>
                                          </p:val>
                                        </p:tav>
                                      </p:tavLst>
                                    </p:anim>
                                    <p:animEffect transition="in" filter="fade">
                                      <p:cBhvr>
                                        <p:cTn id="137" dur="3500"/>
                                        <p:tgtEl>
                                          <p:spTgt spid="25"/>
                                        </p:tgtEl>
                                      </p:cBhvr>
                                    </p:animEffect>
                                  </p:childTnLst>
                                </p:cTn>
                              </p:par>
                              <p:par>
                                <p:cTn id="138" presetID="42" presetClass="path" presetSubtype="0" accel="50000" decel="50000" fill="hold" nodeType="withEffect">
                                  <p:stCondLst>
                                    <p:cond delay="7500"/>
                                  </p:stCondLst>
                                  <p:childTnLst>
                                    <p:animMotion origin="layout" path="M -0.10504 -0.58695 L 2.22222E-6 -1.53562E-6 " pathEditMode="relative" rAng="0" ptsTypes="AA">
                                      <p:cBhvr>
                                        <p:cTn id="139" dur="4000" fill="hold"/>
                                        <p:tgtEl>
                                          <p:spTgt spid="25"/>
                                        </p:tgtEl>
                                        <p:attrNameLst>
                                          <p:attrName>ppt_x</p:attrName>
                                          <p:attrName>ppt_y</p:attrName>
                                        </p:attrNameLst>
                                      </p:cBhvr>
                                      <p:rCtr x="5243" y="29348"/>
                                    </p:animMotion>
                                  </p:childTnLst>
                                </p:cTn>
                              </p:par>
                              <p:par>
                                <p:cTn id="140" presetID="53" presetClass="entr" presetSubtype="16" fill="hold" nodeType="withEffect">
                                  <p:stCondLst>
                                    <p:cond delay="8000"/>
                                  </p:stCondLst>
                                  <p:childTnLst>
                                    <p:set>
                                      <p:cBhvr>
                                        <p:cTn id="141" dur="1" fill="hold">
                                          <p:stCondLst>
                                            <p:cond delay="0"/>
                                          </p:stCondLst>
                                        </p:cTn>
                                        <p:tgtEl>
                                          <p:spTgt spid="30"/>
                                        </p:tgtEl>
                                        <p:attrNameLst>
                                          <p:attrName>style.visibility</p:attrName>
                                        </p:attrNameLst>
                                      </p:cBhvr>
                                      <p:to>
                                        <p:strVal val="visible"/>
                                      </p:to>
                                    </p:set>
                                    <p:anim calcmode="lin" valueType="num">
                                      <p:cBhvr>
                                        <p:cTn id="142" dur="3500" fill="hold"/>
                                        <p:tgtEl>
                                          <p:spTgt spid="30"/>
                                        </p:tgtEl>
                                        <p:attrNameLst>
                                          <p:attrName>ppt_w</p:attrName>
                                        </p:attrNameLst>
                                      </p:cBhvr>
                                      <p:tavLst>
                                        <p:tav tm="0">
                                          <p:val>
                                            <p:fltVal val="0"/>
                                          </p:val>
                                        </p:tav>
                                        <p:tav tm="100000">
                                          <p:val>
                                            <p:strVal val="#ppt_w"/>
                                          </p:val>
                                        </p:tav>
                                      </p:tavLst>
                                    </p:anim>
                                    <p:anim calcmode="lin" valueType="num">
                                      <p:cBhvr>
                                        <p:cTn id="143" dur="3500" fill="hold"/>
                                        <p:tgtEl>
                                          <p:spTgt spid="30"/>
                                        </p:tgtEl>
                                        <p:attrNameLst>
                                          <p:attrName>ppt_h</p:attrName>
                                        </p:attrNameLst>
                                      </p:cBhvr>
                                      <p:tavLst>
                                        <p:tav tm="0">
                                          <p:val>
                                            <p:fltVal val="0"/>
                                          </p:val>
                                        </p:tav>
                                        <p:tav tm="100000">
                                          <p:val>
                                            <p:strVal val="#ppt_h"/>
                                          </p:val>
                                        </p:tav>
                                      </p:tavLst>
                                    </p:anim>
                                    <p:animEffect transition="in" filter="fade">
                                      <p:cBhvr>
                                        <p:cTn id="144" dur="3500"/>
                                        <p:tgtEl>
                                          <p:spTgt spid="30"/>
                                        </p:tgtEl>
                                      </p:cBhvr>
                                    </p:animEffect>
                                  </p:childTnLst>
                                </p:cTn>
                              </p:par>
                              <p:par>
                                <p:cTn id="145" presetID="42" presetClass="path" presetSubtype="0" accel="50000" decel="50000" fill="hold" nodeType="withEffect">
                                  <p:stCondLst>
                                    <p:cond delay="8000"/>
                                  </p:stCondLst>
                                  <p:childTnLst>
                                    <p:animMotion origin="layout" path="M 0.00538 -0.56267 L -1.11111E-6 1.53562E-6 " pathEditMode="relative" rAng="0" ptsTypes="AA">
                                      <p:cBhvr>
                                        <p:cTn id="146" dur="4000" fill="hold"/>
                                        <p:tgtEl>
                                          <p:spTgt spid="30"/>
                                        </p:tgtEl>
                                        <p:attrNameLst>
                                          <p:attrName>ppt_x</p:attrName>
                                          <p:attrName>ppt_y</p:attrName>
                                        </p:attrNameLst>
                                      </p:cBhvr>
                                      <p:rCtr x="-278" y="28122"/>
                                    </p:animMotion>
                                  </p:childTnLst>
                                </p:cTn>
                              </p:par>
                              <p:par>
                                <p:cTn id="147" presetID="53" presetClass="entr" presetSubtype="16" fill="hold" nodeType="withEffect">
                                  <p:stCondLst>
                                    <p:cond delay="8500"/>
                                  </p:stCondLst>
                                  <p:childTnLst>
                                    <p:set>
                                      <p:cBhvr>
                                        <p:cTn id="148" dur="1" fill="hold">
                                          <p:stCondLst>
                                            <p:cond delay="0"/>
                                          </p:stCondLst>
                                        </p:cTn>
                                        <p:tgtEl>
                                          <p:spTgt spid="28"/>
                                        </p:tgtEl>
                                        <p:attrNameLst>
                                          <p:attrName>style.visibility</p:attrName>
                                        </p:attrNameLst>
                                      </p:cBhvr>
                                      <p:to>
                                        <p:strVal val="visible"/>
                                      </p:to>
                                    </p:set>
                                    <p:anim calcmode="lin" valueType="num">
                                      <p:cBhvr>
                                        <p:cTn id="149" dur="3500" fill="hold"/>
                                        <p:tgtEl>
                                          <p:spTgt spid="28"/>
                                        </p:tgtEl>
                                        <p:attrNameLst>
                                          <p:attrName>ppt_w</p:attrName>
                                        </p:attrNameLst>
                                      </p:cBhvr>
                                      <p:tavLst>
                                        <p:tav tm="0">
                                          <p:val>
                                            <p:fltVal val="0"/>
                                          </p:val>
                                        </p:tav>
                                        <p:tav tm="100000">
                                          <p:val>
                                            <p:strVal val="#ppt_w"/>
                                          </p:val>
                                        </p:tav>
                                      </p:tavLst>
                                    </p:anim>
                                    <p:anim calcmode="lin" valueType="num">
                                      <p:cBhvr>
                                        <p:cTn id="150" dur="3500" fill="hold"/>
                                        <p:tgtEl>
                                          <p:spTgt spid="28"/>
                                        </p:tgtEl>
                                        <p:attrNameLst>
                                          <p:attrName>ppt_h</p:attrName>
                                        </p:attrNameLst>
                                      </p:cBhvr>
                                      <p:tavLst>
                                        <p:tav tm="0">
                                          <p:val>
                                            <p:fltVal val="0"/>
                                          </p:val>
                                        </p:tav>
                                        <p:tav tm="100000">
                                          <p:val>
                                            <p:strVal val="#ppt_h"/>
                                          </p:val>
                                        </p:tav>
                                      </p:tavLst>
                                    </p:anim>
                                    <p:animEffect transition="in" filter="fade">
                                      <p:cBhvr>
                                        <p:cTn id="151" dur="3500"/>
                                        <p:tgtEl>
                                          <p:spTgt spid="28"/>
                                        </p:tgtEl>
                                      </p:cBhvr>
                                    </p:animEffect>
                                  </p:childTnLst>
                                </p:cTn>
                              </p:par>
                              <p:par>
                                <p:cTn id="152" presetID="42" presetClass="path" presetSubtype="0" accel="50000" decel="50000" fill="hold" nodeType="withEffect">
                                  <p:stCondLst>
                                    <p:cond delay="8500"/>
                                  </p:stCondLst>
                                  <p:childTnLst>
                                    <p:animMotion origin="layout" path="M -0.10313 -0.51896 L 1.94444E-6 1.06383E-6 " pathEditMode="relative" rAng="0" ptsTypes="AA">
                                      <p:cBhvr>
                                        <p:cTn id="153" dur="4000" fill="hold"/>
                                        <p:tgtEl>
                                          <p:spTgt spid="28"/>
                                        </p:tgtEl>
                                        <p:attrNameLst>
                                          <p:attrName>ppt_x</p:attrName>
                                          <p:attrName>ppt_y</p:attrName>
                                        </p:attrNameLst>
                                      </p:cBhvr>
                                      <p:rCtr x="5156" y="25948"/>
                                    </p:animMotion>
                                  </p:childTnLst>
                                </p:cTn>
                              </p:par>
                              <p:par>
                                <p:cTn id="154" presetID="53" presetClass="entr" presetSubtype="16" fill="hold" nodeType="withEffect">
                                  <p:stCondLst>
                                    <p:cond delay="9000"/>
                                  </p:stCondLst>
                                  <p:childTnLst>
                                    <p:set>
                                      <p:cBhvr>
                                        <p:cTn id="155" dur="1" fill="hold">
                                          <p:stCondLst>
                                            <p:cond delay="0"/>
                                          </p:stCondLst>
                                        </p:cTn>
                                        <p:tgtEl>
                                          <p:spTgt spid="15"/>
                                        </p:tgtEl>
                                        <p:attrNameLst>
                                          <p:attrName>style.visibility</p:attrName>
                                        </p:attrNameLst>
                                      </p:cBhvr>
                                      <p:to>
                                        <p:strVal val="visible"/>
                                      </p:to>
                                    </p:set>
                                    <p:anim calcmode="lin" valueType="num">
                                      <p:cBhvr>
                                        <p:cTn id="156" dur="3500" fill="hold"/>
                                        <p:tgtEl>
                                          <p:spTgt spid="15"/>
                                        </p:tgtEl>
                                        <p:attrNameLst>
                                          <p:attrName>ppt_w</p:attrName>
                                        </p:attrNameLst>
                                      </p:cBhvr>
                                      <p:tavLst>
                                        <p:tav tm="0">
                                          <p:val>
                                            <p:fltVal val="0"/>
                                          </p:val>
                                        </p:tav>
                                        <p:tav tm="100000">
                                          <p:val>
                                            <p:strVal val="#ppt_w"/>
                                          </p:val>
                                        </p:tav>
                                      </p:tavLst>
                                    </p:anim>
                                    <p:anim calcmode="lin" valueType="num">
                                      <p:cBhvr>
                                        <p:cTn id="157" dur="3500" fill="hold"/>
                                        <p:tgtEl>
                                          <p:spTgt spid="15"/>
                                        </p:tgtEl>
                                        <p:attrNameLst>
                                          <p:attrName>ppt_h</p:attrName>
                                        </p:attrNameLst>
                                      </p:cBhvr>
                                      <p:tavLst>
                                        <p:tav tm="0">
                                          <p:val>
                                            <p:fltVal val="0"/>
                                          </p:val>
                                        </p:tav>
                                        <p:tav tm="100000">
                                          <p:val>
                                            <p:strVal val="#ppt_h"/>
                                          </p:val>
                                        </p:tav>
                                      </p:tavLst>
                                    </p:anim>
                                    <p:animEffect transition="in" filter="fade">
                                      <p:cBhvr>
                                        <p:cTn id="158" dur="3500"/>
                                        <p:tgtEl>
                                          <p:spTgt spid="15"/>
                                        </p:tgtEl>
                                      </p:cBhvr>
                                    </p:animEffect>
                                  </p:childTnLst>
                                </p:cTn>
                              </p:par>
                              <p:par>
                                <p:cTn id="159" presetID="42" presetClass="path" presetSubtype="0" accel="50000" decel="50000" fill="hold" nodeType="withEffect">
                                  <p:stCondLst>
                                    <p:cond delay="9000"/>
                                  </p:stCondLst>
                                  <p:childTnLst>
                                    <p:animMotion origin="layout" path="M 0.02627 -0.52618 L 5.08911E-7 -1.4333E-6 " pathEditMode="relative" rAng="0" ptsTypes="AA">
                                      <p:cBhvr>
                                        <p:cTn id="160" dur="4000" fill="hold"/>
                                        <p:tgtEl>
                                          <p:spTgt spid="15"/>
                                        </p:tgtEl>
                                        <p:attrNameLst>
                                          <p:attrName>ppt_x</p:attrName>
                                          <p:attrName>ppt_y</p:attrName>
                                        </p:attrNameLst>
                                      </p:cBhvr>
                                      <p:rCtr x="-1323" y="26295"/>
                                    </p:animMotion>
                                  </p:childTnLst>
                                </p:cTn>
                              </p:par>
                              <p:par>
                                <p:cTn id="161" presetID="53" presetClass="entr" presetSubtype="16" fill="hold" nodeType="withEffect">
                                  <p:stCondLst>
                                    <p:cond delay="9500"/>
                                  </p:stCondLst>
                                  <p:childTnLst>
                                    <p:set>
                                      <p:cBhvr>
                                        <p:cTn id="162" dur="1" fill="hold">
                                          <p:stCondLst>
                                            <p:cond delay="0"/>
                                          </p:stCondLst>
                                        </p:cTn>
                                        <p:tgtEl>
                                          <p:spTgt spid="9"/>
                                        </p:tgtEl>
                                        <p:attrNameLst>
                                          <p:attrName>style.visibility</p:attrName>
                                        </p:attrNameLst>
                                      </p:cBhvr>
                                      <p:to>
                                        <p:strVal val="visible"/>
                                      </p:to>
                                    </p:set>
                                    <p:anim calcmode="lin" valueType="num">
                                      <p:cBhvr>
                                        <p:cTn id="163" dur="3500" fill="hold"/>
                                        <p:tgtEl>
                                          <p:spTgt spid="9"/>
                                        </p:tgtEl>
                                        <p:attrNameLst>
                                          <p:attrName>ppt_w</p:attrName>
                                        </p:attrNameLst>
                                      </p:cBhvr>
                                      <p:tavLst>
                                        <p:tav tm="0">
                                          <p:val>
                                            <p:fltVal val="0"/>
                                          </p:val>
                                        </p:tav>
                                        <p:tav tm="100000">
                                          <p:val>
                                            <p:strVal val="#ppt_w"/>
                                          </p:val>
                                        </p:tav>
                                      </p:tavLst>
                                    </p:anim>
                                    <p:anim calcmode="lin" valueType="num">
                                      <p:cBhvr>
                                        <p:cTn id="164" dur="3500" fill="hold"/>
                                        <p:tgtEl>
                                          <p:spTgt spid="9"/>
                                        </p:tgtEl>
                                        <p:attrNameLst>
                                          <p:attrName>ppt_h</p:attrName>
                                        </p:attrNameLst>
                                      </p:cBhvr>
                                      <p:tavLst>
                                        <p:tav tm="0">
                                          <p:val>
                                            <p:fltVal val="0"/>
                                          </p:val>
                                        </p:tav>
                                        <p:tav tm="100000">
                                          <p:val>
                                            <p:strVal val="#ppt_h"/>
                                          </p:val>
                                        </p:tav>
                                      </p:tavLst>
                                    </p:anim>
                                    <p:animEffect transition="in" filter="fade">
                                      <p:cBhvr>
                                        <p:cTn id="165" dur="3500"/>
                                        <p:tgtEl>
                                          <p:spTgt spid="9"/>
                                        </p:tgtEl>
                                      </p:cBhvr>
                                    </p:animEffect>
                                  </p:childTnLst>
                                </p:cTn>
                              </p:par>
                              <p:par>
                                <p:cTn id="166" presetID="42" presetClass="path" presetSubtype="0" accel="50000" decel="50000" fill="hold" nodeType="withEffect">
                                  <p:stCondLst>
                                    <p:cond delay="9500"/>
                                  </p:stCondLst>
                                  <p:childTnLst>
                                    <p:animMotion origin="layout" path="M -0.04428 -0.52976 L 0.07477 -0.04299 " pathEditMode="relative" rAng="0" ptsTypes="AA">
                                      <p:cBhvr>
                                        <p:cTn id="167" dur="4000" fill="hold"/>
                                        <p:tgtEl>
                                          <p:spTgt spid="9"/>
                                        </p:tgtEl>
                                        <p:attrNameLst>
                                          <p:attrName>ppt_x</p:attrName>
                                          <p:attrName>ppt_y</p:attrName>
                                        </p:attrNameLst>
                                      </p:cBhvr>
                                      <p:rCtr x="5953" y="24338"/>
                                    </p:animMotion>
                                  </p:childTnLst>
                                </p:cTn>
                              </p:par>
                              <p:par>
                                <p:cTn id="168" presetID="53" presetClass="entr" presetSubtype="16" fill="hold" nodeType="withEffect">
                                  <p:stCondLst>
                                    <p:cond delay="10000"/>
                                  </p:stCondLst>
                                  <p:childTnLst>
                                    <p:set>
                                      <p:cBhvr>
                                        <p:cTn id="169" dur="1" fill="hold">
                                          <p:stCondLst>
                                            <p:cond delay="0"/>
                                          </p:stCondLst>
                                        </p:cTn>
                                        <p:tgtEl>
                                          <p:spTgt spid="92"/>
                                        </p:tgtEl>
                                        <p:attrNameLst>
                                          <p:attrName>style.visibility</p:attrName>
                                        </p:attrNameLst>
                                      </p:cBhvr>
                                      <p:to>
                                        <p:strVal val="visible"/>
                                      </p:to>
                                    </p:set>
                                    <p:anim calcmode="lin" valueType="num">
                                      <p:cBhvr>
                                        <p:cTn id="170" dur="3500" fill="hold"/>
                                        <p:tgtEl>
                                          <p:spTgt spid="92"/>
                                        </p:tgtEl>
                                        <p:attrNameLst>
                                          <p:attrName>ppt_w</p:attrName>
                                        </p:attrNameLst>
                                      </p:cBhvr>
                                      <p:tavLst>
                                        <p:tav tm="0">
                                          <p:val>
                                            <p:fltVal val="0"/>
                                          </p:val>
                                        </p:tav>
                                        <p:tav tm="100000">
                                          <p:val>
                                            <p:strVal val="#ppt_w"/>
                                          </p:val>
                                        </p:tav>
                                      </p:tavLst>
                                    </p:anim>
                                    <p:anim calcmode="lin" valueType="num">
                                      <p:cBhvr>
                                        <p:cTn id="171" dur="3500" fill="hold"/>
                                        <p:tgtEl>
                                          <p:spTgt spid="92"/>
                                        </p:tgtEl>
                                        <p:attrNameLst>
                                          <p:attrName>ppt_h</p:attrName>
                                        </p:attrNameLst>
                                      </p:cBhvr>
                                      <p:tavLst>
                                        <p:tav tm="0">
                                          <p:val>
                                            <p:fltVal val="0"/>
                                          </p:val>
                                        </p:tav>
                                        <p:tav tm="100000">
                                          <p:val>
                                            <p:strVal val="#ppt_h"/>
                                          </p:val>
                                        </p:tav>
                                      </p:tavLst>
                                    </p:anim>
                                    <p:animEffect transition="in" filter="fade">
                                      <p:cBhvr>
                                        <p:cTn id="172" dur="3500"/>
                                        <p:tgtEl>
                                          <p:spTgt spid="92"/>
                                        </p:tgtEl>
                                      </p:cBhvr>
                                    </p:animEffect>
                                  </p:childTnLst>
                                </p:cTn>
                              </p:par>
                              <p:par>
                                <p:cTn id="173" presetID="42" presetClass="path" presetSubtype="0" accel="50000" decel="50000" fill="hold" nodeType="withEffect">
                                  <p:stCondLst>
                                    <p:cond delay="10000"/>
                                  </p:stCondLst>
                                  <p:childTnLst>
                                    <p:animMotion origin="layout" path="M -0.11281 -0.54217 L -4.26236E-7 1.78611E-6 " pathEditMode="relative" rAng="0" ptsTypes="AA">
                                      <p:cBhvr>
                                        <p:cTn id="174" dur="4000" fill="hold"/>
                                        <p:tgtEl>
                                          <p:spTgt spid="92"/>
                                        </p:tgtEl>
                                        <p:attrNameLst>
                                          <p:attrName>ppt_x</p:attrName>
                                          <p:attrName>ppt_y</p:attrName>
                                        </p:attrNameLst>
                                      </p:cBhvr>
                                      <p:rCtr x="5640" y="27095"/>
                                    </p:animMotion>
                                  </p:childTnLst>
                                </p:cTn>
                              </p:par>
                            </p:childTnLst>
                          </p:cTn>
                        </p:par>
                        <p:par>
                          <p:cTn id="175" fill="hold">
                            <p:stCondLst>
                              <p:cond delay="24000"/>
                            </p:stCondLst>
                            <p:childTnLst>
                              <p:par>
                                <p:cTn id="176" presetID="10" presetClass="exit" presetSubtype="0" fill="hold" nodeType="afterEffect">
                                  <p:stCondLst>
                                    <p:cond delay="0"/>
                                  </p:stCondLst>
                                  <p:childTnLst>
                                    <p:animEffect transition="out" filter="fade">
                                      <p:cBhvr>
                                        <p:cTn id="177" dur="2000"/>
                                        <p:tgtEl>
                                          <p:spTgt spid="6"/>
                                        </p:tgtEl>
                                      </p:cBhvr>
                                    </p:animEffect>
                                    <p:set>
                                      <p:cBhvr>
                                        <p:cTn id="178"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ozadi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8640762" cy="5759450"/>
          </a:xfrm>
          <a:prstGeom prst="rect">
            <a:avLst/>
          </a:prstGeom>
        </p:spPr>
      </p:pic>
      <p:pic>
        <p:nvPicPr>
          <p:cNvPr id="115" name="Výbe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7490" y="210177"/>
            <a:ext cx="281543" cy="245544"/>
          </a:xfrm>
          <a:prstGeom prst="rect">
            <a:avLst/>
          </a:prstGeom>
          <a:effectLst>
            <a:outerShdw blurRad="50800" dist="38100" dir="2700000" algn="tl" rotWithShape="0">
              <a:prstClr val="black">
                <a:alpha val="40000"/>
              </a:prstClr>
            </a:outerShdw>
          </a:effectLst>
        </p:spPr>
      </p:pic>
      <p:pic>
        <p:nvPicPr>
          <p:cNvPr id="109" name="Mapa"/>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929" y="354536"/>
            <a:ext cx="6980184" cy="3827448"/>
          </a:xfrm>
          <a:prstGeom prst="rect">
            <a:avLst/>
          </a:prstGeom>
          <a:effectLst>
            <a:outerShdw blurRad="88900" dist="38100" dir="2400000" sx="101000" sy="101000" algn="tl" rotWithShape="0">
              <a:prstClr val="black">
                <a:alpha val="40000"/>
              </a:prstClr>
            </a:outerShdw>
          </a:effectLst>
        </p:spPr>
      </p:pic>
      <p:sp>
        <p:nvSpPr>
          <p:cNvPr id="110" name="Slovakia"/>
          <p:cNvSpPr/>
          <p:nvPr/>
        </p:nvSpPr>
        <p:spPr>
          <a:xfrm>
            <a:off x="359941" y="541364"/>
            <a:ext cx="2016223" cy="382888"/>
          </a:xfrm>
          <a:prstGeom prst="rect">
            <a:avLst/>
          </a:prstGeom>
          <a:noFill/>
        </p:spPr>
        <p:txBody>
          <a:bodyPr wrap="square" lIns="80608" tIns="40304" rIns="80608" bIns="40304">
            <a:spAutoFit/>
          </a:bodyPr>
          <a:lstStyle/>
          <a:p>
            <a:pPr algn="ctr"/>
            <a:r>
              <a:rPr lang="sk-SK" sz="1959" b="1" smtClean="0">
                <a:ln w="1270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ESLOVAQUIA</a:t>
            </a:r>
            <a:endParaRPr lang="sk-SK" sz="1959" b="1">
              <a:ln w="1270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53" name="Šípka"/>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2309" y="1438432"/>
            <a:ext cx="630808" cy="605576"/>
          </a:xfrm>
          <a:prstGeom prst="rect">
            <a:avLst/>
          </a:prstGeom>
        </p:spPr>
      </p:pic>
      <p:pic>
        <p:nvPicPr>
          <p:cNvPr id="51" name="Rám" hid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92" name="Text 1"/>
          <p:cNvSpPr txBox="1"/>
          <p:nvPr/>
        </p:nvSpPr>
        <p:spPr>
          <a:xfrm>
            <a:off x="7991643" y="5309725"/>
            <a:ext cx="468000" cy="219895"/>
          </a:xfrm>
          <a:prstGeom prst="rect">
            <a:avLst/>
          </a:prstGeom>
          <a:noFill/>
          <a:effectLst>
            <a:outerShdw blurRad="50800" dist="38100" dir="2700000" algn="tl" rotWithShape="0">
              <a:prstClr val="black">
                <a:alpha val="40000"/>
              </a:prstClr>
            </a:outerShdw>
          </a:effectLst>
        </p:spPr>
        <p:txBody>
          <a:bodyPr wrap="square" lIns="80608" tIns="40304" rIns="80608" bIns="40304" rtlCol="0">
            <a:spAutoFit/>
          </a:bodyPr>
          <a:lstStyle/>
          <a:p>
            <a:pPr algn="ctr"/>
            <a:r>
              <a:rPr lang="sk-SK" sz="900" b="1" i="1">
                <a:solidFill>
                  <a:srgbClr val="F79646">
                    <a:lumMod val="50000"/>
                  </a:srgbClr>
                </a:solidFill>
                <a:effectLst>
                  <a:outerShdw blurRad="50800" dist="50800" dir="5400000" algn="ctr" rotWithShape="0">
                    <a:schemeClr val="bg1"/>
                  </a:outerShdw>
                </a:effectLst>
              </a:rPr>
              <a:t>TEXT</a:t>
            </a:r>
            <a:endParaRPr lang="sk-SK" sz="900" b="1" i="1" dirty="0">
              <a:solidFill>
                <a:srgbClr val="F79646">
                  <a:lumMod val="50000"/>
                </a:srgbClr>
              </a:solidFill>
              <a:effectLst>
                <a:outerShdw blurRad="50800" dist="50800" dir="5400000" algn="ctr" rotWithShape="0">
                  <a:schemeClr val="bg1"/>
                </a:outerShdw>
              </a:effectLst>
            </a:endParaRPr>
          </a:p>
        </p:txBody>
      </p:sp>
      <p:sp>
        <p:nvSpPr>
          <p:cNvPr id="83" name="Rámček"/>
          <p:cNvSpPr/>
          <p:nvPr/>
        </p:nvSpPr>
        <p:spPr>
          <a:xfrm>
            <a:off x="8003488" y="5315900"/>
            <a:ext cx="456155" cy="211375"/>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 name="JAP 2">
            <a:hlinkClick r:id="rId8" action="ppaction://hlinksldjump"/>
          </p:cNvPr>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8054042" y="501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4" name="JAP 1"/>
          <p:cNvSpPr/>
          <p:nvPr/>
        </p:nvSpPr>
        <p:spPr>
          <a:xfrm>
            <a:off x="7991643" y="498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1" name="ČÍN 2">
            <a:hlinkClick r:id="rId10" action="ppaction://hlinksldjump"/>
          </p:cNvPr>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8054042" y="476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0" name="ČÍN 1"/>
          <p:cNvSpPr/>
          <p:nvPr/>
        </p:nvSpPr>
        <p:spPr>
          <a:xfrm>
            <a:off x="7991643" y="473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 name="IND 2">
            <a:hlinkClick r:id="rId12" action="ppaction://hlinksldjump"/>
          </p:cNvPr>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8054042" y="4513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1" name="IND 1"/>
          <p:cNvSpPr/>
          <p:nvPr/>
        </p:nvSpPr>
        <p:spPr>
          <a:xfrm>
            <a:off x="7991643" y="448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6" name="TUR 2">
            <a:hlinkClick r:id="rId14" action="ppaction://hlinksldjump"/>
          </p:cNvPr>
          <p:cNvPicPr>
            <a:picLocks/>
          </p:cNvPicPr>
          <p:nvPr/>
        </p:nvPicPr>
        <p:blipFill>
          <a:blip r:embed="rId15" cstate="print">
            <a:extLst>
              <a:ext uri="{28A0092B-C50C-407E-A947-70E740481C1C}">
                <a14:useLocalDpi xmlns:a14="http://schemas.microsoft.com/office/drawing/2010/main" val="0"/>
              </a:ext>
            </a:extLst>
          </a:blip>
          <a:stretch>
            <a:fillRect/>
          </a:stretch>
        </p:blipFill>
        <p:spPr>
          <a:xfrm>
            <a:off x="8047966" y="4261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5" name="TUR 1"/>
          <p:cNvSpPr/>
          <p:nvPr/>
        </p:nvSpPr>
        <p:spPr>
          <a:xfrm>
            <a:off x="7991643" y="422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2" name="HEB 2">
            <a:hlinkClick r:id="rId16" action="ppaction://hlinksldjump"/>
          </p:cNvPr>
          <p:cNvPicPr>
            <a:picLocks/>
          </p:cNvPicPr>
          <p:nvPr/>
        </p:nvPicPr>
        <p:blipFill>
          <a:blip r:embed="rId17" cstate="print">
            <a:extLst>
              <a:ext uri="{28A0092B-C50C-407E-A947-70E740481C1C}">
                <a14:useLocalDpi xmlns:a14="http://schemas.microsoft.com/office/drawing/2010/main" val="0"/>
              </a:ext>
            </a:extLst>
          </a:blip>
          <a:stretch>
            <a:fillRect/>
          </a:stretch>
        </p:blipFill>
        <p:spPr>
          <a:xfrm>
            <a:off x="8054042" y="4009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6" name="HEB 1"/>
          <p:cNvSpPr/>
          <p:nvPr/>
        </p:nvSpPr>
        <p:spPr>
          <a:xfrm>
            <a:off x="7991643" y="397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8" name="GRÉ 2">
            <a:hlinkClick r:id="rId18" action="ppaction://hlinksldjump"/>
          </p:cNvPr>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8054042" y="375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7" name="GRÉ 1"/>
          <p:cNvSpPr/>
          <p:nvPr/>
        </p:nvSpPr>
        <p:spPr>
          <a:xfrm>
            <a:off x="7991643" y="372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8" name="RUS 2">
            <a:hlinkClick r:id="rId20" action="ppaction://hlinksldjump"/>
          </p:cNvPr>
          <p:cNvPicPr>
            <a:picLocks/>
          </p:cNvPicPr>
          <p:nvPr/>
        </p:nvPicPr>
        <p:blipFill>
          <a:blip r:embed="rId21" cstate="print">
            <a:extLst>
              <a:ext uri="{28A0092B-C50C-407E-A947-70E740481C1C}">
                <a14:useLocalDpi xmlns:a14="http://schemas.microsoft.com/office/drawing/2010/main" val="0"/>
              </a:ext>
            </a:extLst>
          </a:blip>
          <a:stretch>
            <a:fillRect/>
          </a:stretch>
        </p:blipFill>
        <p:spPr>
          <a:xfrm>
            <a:off x="8054042" y="350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8" name="RUS 1"/>
          <p:cNvSpPr/>
          <p:nvPr/>
        </p:nvSpPr>
        <p:spPr>
          <a:xfrm>
            <a:off x="7991643" y="347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3" name="EGT 2">
            <a:hlinkClick r:id="rId22" action="ppaction://hlinksldjump"/>
          </p:cNvPr>
          <p:cNvPicPr>
            <a:picLocks/>
          </p:cNvPicPr>
          <p:nvPr/>
        </p:nvPicPr>
        <p:blipFill>
          <a:blip r:embed="rId23" cstate="print">
            <a:extLst>
              <a:ext uri="{28A0092B-C50C-407E-A947-70E740481C1C}">
                <a14:useLocalDpi xmlns:a14="http://schemas.microsoft.com/office/drawing/2010/main" val="0"/>
              </a:ext>
            </a:extLst>
          </a:blip>
          <a:stretch>
            <a:fillRect/>
          </a:stretch>
        </p:blipFill>
        <p:spPr>
          <a:xfrm>
            <a:off x="8054042" y="3253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9" name="EGT 1"/>
          <p:cNvSpPr/>
          <p:nvPr/>
        </p:nvSpPr>
        <p:spPr>
          <a:xfrm>
            <a:off x="7991643" y="322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7" name="ŠVÉ 2">
            <a:hlinkClick r:id="rId24" action="ppaction://hlinksldjump"/>
          </p:cNvPr>
          <p:cNvPicPr>
            <a:picLocks/>
          </p:cNvPicPr>
          <p:nvPr/>
        </p:nvPicPr>
        <p:blipFill>
          <a:blip r:embed="rId25" cstate="print">
            <a:extLst>
              <a:ext uri="{28A0092B-C50C-407E-A947-70E740481C1C}">
                <a14:useLocalDpi xmlns:a14="http://schemas.microsoft.com/office/drawing/2010/main" val="0"/>
              </a:ext>
            </a:extLst>
          </a:blip>
          <a:stretch>
            <a:fillRect/>
          </a:stretch>
        </p:blipFill>
        <p:spPr>
          <a:xfrm>
            <a:off x="8054042" y="3001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2" name="ŠVÉ 1"/>
          <p:cNvSpPr/>
          <p:nvPr/>
        </p:nvSpPr>
        <p:spPr>
          <a:xfrm>
            <a:off x="7991643" y="296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4" name="HOL 2">
            <a:hlinkClick r:id="rId26" action="ppaction://hlinksldjump"/>
          </p:cNvPr>
          <p:cNvPicPr>
            <a:picLocks/>
          </p:cNvPicPr>
          <p:nvPr/>
        </p:nvPicPr>
        <p:blipFill>
          <a:blip r:embed="rId27" cstate="print">
            <a:extLst>
              <a:ext uri="{28A0092B-C50C-407E-A947-70E740481C1C}">
                <a14:useLocalDpi xmlns:a14="http://schemas.microsoft.com/office/drawing/2010/main" val="0"/>
              </a:ext>
            </a:extLst>
          </a:blip>
          <a:stretch>
            <a:fillRect/>
          </a:stretch>
        </p:blipFill>
        <p:spPr>
          <a:xfrm>
            <a:off x="8054042" y="2749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4" name="HOL 1"/>
          <p:cNvSpPr/>
          <p:nvPr/>
        </p:nvSpPr>
        <p:spPr>
          <a:xfrm>
            <a:off x="7991643" y="271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3" name="RUM 2">
            <a:hlinkClick r:id="rId28" action="ppaction://hlinksldjump"/>
          </p:cNvPr>
          <p:cNvPicPr>
            <a:picLocks/>
          </p:cNvPicPr>
          <p:nvPr/>
        </p:nvPicPr>
        <p:blipFill>
          <a:blip r:embed="rId29" cstate="print">
            <a:extLst>
              <a:ext uri="{28A0092B-C50C-407E-A947-70E740481C1C}">
                <a14:useLocalDpi xmlns:a14="http://schemas.microsoft.com/office/drawing/2010/main" val="0"/>
              </a:ext>
            </a:extLst>
          </a:blip>
          <a:stretch>
            <a:fillRect/>
          </a:stretch>
        </p:blipFill>
        <p:spPr>
          <a:xfrm>
            <a:off x="8054042" y="249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5" name="RUM 1"/>
          <p:cNvSpPr/>
          <p:nvPr/>
        </p:nvSpPr>
        <p:spPr>
          <a:xfrm>
            <a:off x="7991643" y="246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1" name="MAĎ 2">
            <a:hlinkClick r:id="rId30" action="ppaction://hlinksldjump"/>
          </p:cNvPr>
          <p:cNvPicPr>
            <a:picLocks/>
          </p:cNvPicPr>
          <p:nvPr/>
        </p:nvPicPr>
        <p:blipFill>
          <a:blip r:embed="rId31" cstate="print">
            <a:extLst>
              <a:ext uri="{28A0092B-C50C-407E-A947-70E740481C1C}">
                <a14:useLocalDpi xmlns:a14="http://schemas.microsoft.com/office/drawing/2010/main" val="0"/>
              </a:ext>
            </a:extLst>
          </a:blip>
          <a:stretch>
            <a:fillRect/>
          </a:stretch>
        </p:blipFill>
        <p:spPr>
          <a:xfrm>
            <a:off x="8054042" y="2245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6" name="MAĎ 1"/>
          <p:cNvSpPr/>
          <p:nvPr/>
        </p:nvSpPr>
        <p:spPr>
          <a:xfrm>
            <a:off x="7991643" y="221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9" name="POĽ 2">
            <a:hlinkClick r:id="rId32" action="ppaction://hlinksldjump"/>
          </p:cNvPr>
          <p:cNvPicPr>
            <a:picLocks/>
          </p:cNvPicPr>
          <p:nvPr/>
        </p:nvPicPr>
        <p:blipFill>
          <a:blip r:embed="rId33" cstate="print">
            <a:extLst>
              <a:ext uri="{28A0092B-C50C-407E-A947-70E740481C1C}">
                <a14:useLocalDpi xmlns:a14="http://schemas.microsoft.com/office/drawing/2010/main" val="0"/>
              </a:ext>
            </a:extLst>
          </a:blip>
          <a:stretch>
            <a:fillRect/>
          </a:stretch>
        </p:blipFill>
        <p:spPr>
          <a:xfrm>
            <a:off x="8054042" y="1993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7" name="POĽ 1"/>
          <p:cNvSpPr/>
          <p:nvPr/>
        </p:nvSpPr>
        <p:spPr>
          <a:xfrm>
            <a:off x="7991643" y="196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5" name="POR 2">
            <a:hlinkClick r:id="rId34" action="ppaction://hlinksldjump"/>
          </p:cNvPr>
          <p:cNvPicPr>
            <a:picLocks/>
          </p:cNvPicPr>
          <p:nvPr/>
        </p:nvPicPr>
        <p:blipFill>
          <a:blip r:embed="rId35" cstate="print">
            <a:extLst>
              <a:ext uri="{28A0092B-C50C-407E-A947-70E740481C1C}">
                <a14:useLocalDpi xmlns:a14="http://schemas.microsoft.com/office/drawing/2010/main" val="0"/>
              </a:ext>
            </a:extLst>
          </a:blip>
          <a:stretch>
            <a:fillRect/>
          </a:stretch>
        </p:blipFill>
        <p:spPr>
          <a:xfrm>
            <a:off x="8047966" y="1741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8" name="POR 1"/>
          <p:cNvSpPr/>
          <p:nvPr/>
        </p:nvSpPr>
        <p:spPr>
          <a:xfrm>
            <a:off x="7991643" y="170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100" name="TAL 2">
            <a:hlinkClick r:id="rId36" action="ppaction://hlinksldjump"/>
          </p:cNvPr>
          <p:cNvPicPr>
            <a:picLocks/>
          </p:cNvPicPr>
          <p:nvPr/>
        </p:nvPicPr>
        <p:blipFill>
          <a:blip r:embed="rId37" cstate="print">
            <a:extLst>
              <a:ext uri="{28A0092B-C50C-407E-A947-70E740481C1C}">
                <a14:useLocalDpi xmlns:a14="http://schemas.microsoft.com/office/drawing/2010/main" val="0"/>
              </a:ext>
            </a:extLst>
          </a:blip>
          <a:stretch>
            <a:fillRect/>
          </a:stretch>
        </p:blipFill>
        <p:spPr>
          <a:xfrm>
            <a:off x="8054042" y="1489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9" name="TAL 1"/>
          <p:cNvSpPr/>
          <p:nvPr/>
        </p:nvSpPr>
        <p:spPr>
          <a:xfrm>
            <a:off x="7991643" y="1457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7" name="NEM 2">
            <a:hlinkClick r:id="rId38" action="ppaction://hlinksldjump"/>
          </p:cNvPr>
          <p:cNvPicPr>
            <a:picLocks/>
          </p:cNvPicPr>
          <p:nvPr/>
        </p:nvPicPr>
        <p:blipFill>
          <a:blip r:embed="rId39" cstate="print">
            <a:extLst>
              <a:ext uri="{28A0092B-C50C-407E-A947-70E740481C1C}">
                <a14:useLocalDpi xmlns:a14="http://schemas.microsoft.com/office/drawing/2010/main" val="0"/>
              </a:ext>
            </a:extLst>
          </a:blip>
          <a:stretch>
            <a:fillRect/>
          </a:stretch>
        </p:blipFill>
        <p:spPr>
          <a:xfrm>
            <a:off x="8054042" y="1237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0" name="NEM 1"/>
          <p:cNvSpPr/>
          <p:nvPr/>
        </p:nvSpPr>
        <p:spPr>
          <a:xfrm>
            <a:off x="7991643" y="1205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6" name="FRA 2">
            <a:hlinkClick r:id="rId40" action="ppaction://hlinksldjump"/>
          </p:cNvPr>
          <p:cNvPicPr>
            <a:picLocks/>
          </p:cNvPicPr>
          <p:nvPr/>
        </p:nvPicPr>
        <p:blipFill>
          <a:blip r:embed="rId41" cstate="print">
            <a:extLst>
              <a:ext uri="{28A0092B-C50C-407E-A947-70E740481C1C}">
                <a14:useLocalDpi xmlns:a14="http://schemas.microsoft.com/office/drawing/2010/main" val="0"/>
              </a:ext>
            </a:extLst>
          </a:blip>
          <a:stretch>
            <a:fillRect/>
          </a:stretch>
        </p:blipFill>
        <p:spPr>
          <a:xfrm>
            <a:off x="8054042" y="985221"/>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1" name="FRA 1"/>
          <p:cNvSpPr/>
          <p:nvPr/>
        </p:nvSpPr>
        <p:spPr>
          <a:xfrm>
            <a:off x="7991643" y="953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5" name="ŠPA 2">
            <a:hlinkClick r:id="rId42" action="ppaction://hlinksldjump"/>
          </p:cNvPr>
          <p:cNvPicPr>
            <a:picLocks/>
          </p:cNvPicPr>
          <p:nvPr/>
        </p:nvPicPr>
        <p:blipFill>
          <a:blip r:embed="rId43" cstate="print">
            <a:extLst>
              <a:ext uri="{28A0092B-C50C-407E-A947-70E740481C1C}">
                <a14:useLocalDpi xmlns:a14="http://schemas.microsoft.com/office/drawing/2010/main" val="0"/>
              </a:ext>
            </a:extLst>
          </a:blip>
          <a:stretch>
            <a:fillRect/>
          </a:stretch>
        </p:blipFill>
        <p:spPr>
          <a:xfrm>
            <a:off x="8054042" y="733220"/>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2" name="ŠPA 1"/>
          <p:cNvSpPr/>
          <p:nvPr/>
        </p:nvSpPr>
        <p:spPr>
          <a:xfrm>
            <a:off x="7991643" y="701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73" name="ANG 1"/>
          <p:cNvSpPr/>
          <p:nvPr/>
        </p:nvSpPr>
        <p:spPr>
          <a:xfrm>
            <a:off x="7991643" y="449725"/>
            <a:ext cx="468000" cy="252000"/>
          </a:xfrm>
          <a:prstGeom prst="rect">
            <a:avLst/>
          </a:prstGeom>
          <a:noFill/>
          <a:ln>
            <a:solidFill>
              <a:schemeClr val="accent6">
                <a:lumMod val="5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pic>
        <p:nvPicPr>
          <p:cNvPr id="93" name="ANG 2">
            <a:hlinkClick r:id="rId44" action="ppaction://hlinksldjump"/>
          </p:cNvPr>
          <p:cNvPicPr>
            <a:picLocks/>
          </p:cNvPicPr>
          <p:nvPr/>
        </p:nvPicPr>
        <p:blipFill>
          <a:blip r:embed="rId45" cstate="print">
            <a:extLst>
              <a:ext uri="{28A0092B-C50C-407E-A947-70E740481C1C}">
                <a14:useLocalDpi xmlns:a14="http://schemas.microsoft.com/office/drawing/2010/main" val="0"/>
              </a:ext>
            </a:extLst>
          </a:blip>
          <a:stretch>
            <a:fillRect/>
          </a:stretch>
        </p:blipFill>
        <p:spPr>
          <a:xfrm>
            <a:off x="8047966" y="481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4" name="SVK 2">
            <a:hlinkClick r:id="rId46" action="ppaction://hlinksldjump"/>
          </p:cNvPr>
          <p:cNvPicPr>
            <a:picLocks/>
          </p:cNvPicPr>
          <p:nvPr/>
        </p:nvPicPr>
        <p:blipFill>
          <a:blip r:embed="rId47" cstate="print">
            <a:extLst>
              <a:ext uri="{28A0092B-C50C-407E-A947-70E740481C1C}">
                <a14:useLocalDpi xmlns:a14="http://schemas.microsoft.com/office/drawing/2010/main" val="0"/>
              </a:ext>
            </a:extLst>
          </a:blip>
          <a:stretch>
            <a:fillRect/>
          </a:stretch>
        </p:blipFill>
        <p:spPr>
          <a:xfrm>
            <a:off x="8047966" y="229235"/>
            <a:ext cx="343200" cy="18898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2" name="SVK 1"/>
          <p:cNvSpPr/>
          <p:nvPr/>
        </p:nvSpPr>
        <p:spPr>
          <a:xfrm>
            <a:off x="7991643" y="197725"/>
            <a:ext cx="468000" cy="252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112" name="Názov"/>
          <p:cNvSpPr/>
          <p:nvPr/>
        </p:nvSpPr>
        <p:spPr>
          <a:xfrm>
            <a:off x="3478847" y="4450215"/>
            <a:ext cx="2264260" cy="402840"/>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none" lIns="282092" tIns="35261" rIns="282092" bIns="35261">
            <a:spAutoFit/>
            <a:sp3d extrusionH="57150">
              <a:bevelT w="82550" h="38100" prst="coolSlant"/>
            </a:sp3d>
          </a:bodyPr>
          <a:lstStyle/>
          <a:p>
            <a:pPr algn="ctr"/>
            <a:r>
              <a:rPr lang="sk-SK" sz="2155" b="1" smtClean="0">
                <a:ln w="1905">
                  <a:solidFill>
                    <a:schemeClr val="tx1">
                      <a:lumMod val="95000"/>
                      <a:lumOff val="5000"/>
                    </a:schemeClr>
                  </a:solidFill>
                </a:ln>
                <a:solidFill>
                  <a:schemeClr val="accent3">
                    <a:lumMod val="60000"/>
                    <a:lumOff val="40000"/>
                  </a:schemeClr>
                </a:solidFill>
                <a:latin typeface="Cooper Std Black" pitchFamily="18" charset="0"/>
              </a:rPr>
              <a:t>Alto </a:t>
            </a:r>
            <a:r>
              <a:rPr lang="sk-SK" sz="2155" b="1">
                <a:ln w="1905">
                  <a:solidFill>
                    <a:schemeClr val="tx1">
                      <a:lumMod val="95000"/>
                      <a:lumOff val="5000"/>
                    </a:schemeClr>
                  </a:solidFill>
                </a:ln>
                <a:solidFill>
                  <a:schemeClr val="accent3">
                    <a:lumMod val="60000"/>
                    <a:lumOff val="40000"/>
                  </a:schemeClr>
                </a:solidFill>
                <a:latin typeface="Cooper Std Black" pitchFamily="18" charset="0"/>
              </a:rPr>
              <a:t>Tatras</a:t>
            </a:r>
          </a:p>
        </p:txBody>
      </p:sp>
      <p:pic>
        <p:nvPicPr>
          <p:cNvPr id="114" name="Erb"/>
          <p:cNvPicPr>
            <a:picLocks noChangeAspect="1"/>
          </p:cNvPicPr>
          <p:nvPr/>
        </p:nvPicPr>
        <p:blipFill>
          <a:blip r:embed="rId48">
            <a:extLst>
              <a:ext uri="{28A0092B-C50C-407E-A947-70E740481C1C}">
                <a14:useLocalDpi xmlns:a14="http://schemas.microsoft.com/office/drawing/2010/main" val="0"/>
              </a:ext>
            </a:extLst>
          </a:blip>
          <a:stretch>
            <a:fillRect/>
          </a:stretch>
        </p:blipFill>
        <p:spPr>
          <a:xfrm rot="20871873">
            <a:off x="910937" y="4456034"/>
            <a:ext cx="930155" cy="944107"/>
          </a:xfrm>
          <a:prstGeom prst="rect">
            <a:avLst/>
          </a:prstGeom>
          <a:effectLst>
            <a:outerShdw blurRad="88900" dist="38100" dir="2400000" sx="101000" sy="101000" algn="tl" rotWithShape="0">
              <a:prstClr val="black">
                <a:alpha val="40000"/>
              </a:prstClr>
            </a:outerShdw>
          </a:effectLst>
        </p:spPr>
      </p:pic>
    </p:spTree>
    <p:extLst>
      <p:ext uri="{BB962C8B-B14F-4D97-AF65-F5344CB8AC3E}">
        <p14:creationId xmlns:p14="http://schemas.microsoft.com/office/powerpoint/2010/main" val="140812236"/>
      </p:ext>
    </p:extLst>
  </p:cSld>
  <p:clrMapOvr>
    <a:masterClrMapping/>
  </p:clrMapOvr>
  <mc:AlternateContent xmlns:mc="http://schemas.openxmlformats.org/markup-compatibility/2006" xmlns:p14="http://schemas.microsoft.com/office/powerpoint/2010/main">
    <mc:Choice Requires="p14">
      <p:transition spd="slow" p14:dur="3000" advClick="0">
        <p14:reveal/>
        <p:sndAc>
          <p:stSnd loop="1">
            <p:snd r:embed="rId2" name="xxx - Smoke Gets In Your Eyes.wav"/>
          </p:stSnd>
        </p:sndAc>
      </p:transition>
    </mc:Choice>
    <mc:Fallback xmlns="">
      <p:transition spd="slow" advClick="0">
        <p:fade/>
        <p:sndAc>
          <p:stSnd loop="1">
            <p:snd r:embed="rId49" name="xxx - Smoke Gets In Your Ey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2000" fill="hold"/>
                                        <p:tgtEl>
                                          <p:spTgt spid="110"/>
                                        </p:tgtEl>
                                        <p:attrNameLst>
                                          <p:attrName>ppt_w</p:attrName>
                                        </p:attrNameLst>
                                      </p:cBhvr>
                                      <p:tavLst>
                                        <p:tav tm="0">
                                          <p:val>
                                            <p:fltVal val="0"/>
                                          </p:val>
                                        </p:tav>
                                        <p:tav tm="100000">
                                          <p:val>
                                            <p:strVal val="#ppt_w"/>
                                          </p:val>
                                        </p:tav>
                                      </p:tavLst>
                                    </p:anim>
                                    <p:anim calcmode="lin" valueType="num">
                                      <p:cBhvr>
                                        <p:cTn id="8" dur="2000" fill="hold"/>
                                        <p:tgtEl>
                                          <p:spTgt spid="110"/>
                                        </p:tgtEl>
                                        <p:attrNameLst>
                                          <p:attrName>ppt_h</p:attrName>
                                        </p:attrNameLst>
                                      </p:cBhvr>
                                      <p:tavLst>
                                        <p:tav tm="0">
                                          <p:val>
                                            <p:fltVal val="0"/>
                                          </p:val>
                                        </p:tav>
                                        <p:tav tm="100000">
                                          <p:val>
                                            <p:strVal val="#ppt_h"/>
                                          </p:val>
                                        </p:tav>
                                      </p:tavLst>
                                    </p:anim>
                                    <p:animEffect transition="in" filter="fade">
                                      <p:cBhvr>
                                        <p:cTn id="9" dur="2000"/>
                                        <p:tgtEl>
                                          <p:spTgt spid="110"/>
                                        </p:tgtEl>
                                      </p:cBhvr>
                                    </p:animEffect>
                                  </p:childTnLst>
                                </p:cTn>
                              </p:par>
                            </p:childTnLst>
                          </p:cTn>
                        </p:par>
                        <p:par>
                          <p:cTn id="10" fill="hold">
                            <p:stCondLst>
                              <p:cond delay="2000"/>
                            </p:stCondLst>
                            <p:childTnLst>
                              <p:par>
                                <p:cTn id="11" presetID="42" presetClass="entr" presetSubtype="0" fill="hold" nodeType="afterEffect">
                                  <p:stCondLst>
                                    <p:cond delay="50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2000"/>
                                        <p:tgtEl>
                                          <p:spTgt spid="53"/>
                                        </p:tgtEl>
                                      </p:cBhvr>
                                    </p:animEffect>
                                    <p:anim calcmode="lin" valueType="num">
                                      <p:cBhvr>
                                        <p:cTn id="14" dur="2000" fill="hold"/>
                                        <p:tgtEl>
                                          <p:spTgt spid="53"/>
                                        </p:tgtEl>
                                        <p:attrNameLst>
                                          <p:attrName>ppt_x</p:attrName>
                                        </p:attrNameLst>
                                      </p:cBhvr>
                                      <p:tavLst>
                                        <p:tav tm="0">
                                          <p:val>
                                            <p:strVal val="#ppt_x"/>
                                          </p:val>
                                        </p:tav>
                                        <p:tav tm="100000">
                                          <p:val>
                                            <p:strVal val="#ppt_x"/>
                                          </p:val>
                                        </p:tav>
                                      </p:tavLst>
                                    </p:anim>
                                    <p:anim calcmode="lin" valueType="num">
                                      <p:cBhvr>
                                        <p:cTn id="15" dur="2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4500"/>
                            </p:stCondLst>
                            <p:childTnLst>
                              <p:par>
                                <p:cTn id="17" presetID="53" presetClass="entr" presetSubtype="16" fill="hold" nodeType="afterEffect">
                                  <p:stCondLst>
                                    <p:cond delay="0"/>
                                  </p:stCondLst>
                                  <p:childTnLst>
                                    <p:set>
                                      <p:cBhvr>
                                        <p:cTn id="18" dur="1" fill="hold">
                                          <p:stCondLst>
                                            <p:cond delay="0"/>
                                          </p:stCondLst>
                                        </p:cTn>
                                        <p:tgtEl>
                                          <p:spTgt spid="114"/>
                                        </p:tgtEl>
                                        <p:attrNameLst>
                                          <p:attrName>style.visibility</p:attrName>
                                        </p:attrNameLst>
                                      </p:cBhvr>
                                      <p:to>
                                        <p:strVal val="visible"/>
                                      </p:to>
                                    </p:set>
                                    <p:anim calcmode="lin" valueType="num">
                                      <p:cBhvr>
                                        <p:cTn id="19" dur="2000" fill="hold"/>
                                        <p:tgtEl>
                                          <p:spTgt spid="114"/>
                                        </p:tgtEl>
                                        <p:attrNameLst>
                                          <p:attrName>ppt_w</p:attrName>
                                        </p:attrNameLst>
                                      </p:cBhvr>
                                      <p:tavLst>
                                        <p:tav tm="0">
                                          <p:val>
                                            <p:fltVal val="0"/>
                                          </p:val>
                                        </p:tav>
                                        <p:tav tm="100000">
                                          <p:val>
                                            <p:strVal val="#ppt_w"/>
                                          </p:val>
                                        </p:tav>
                                      </p:tavLst>
                                    </p:anim>
                                    <p:anim calcmode="lin" valueType="num">
                                      <p:cBhvr>
                                        <p:cTn id="20" dur="2000" fill="hold"/>
                                        <p:tgtEl>
                                          <p:spTgt spid="114"/>
                                        </p:tgtEl>
                                        <p:attrNameLst>
                                          <p:attrName>ppt_h</p:attrName>
                                        </p:attrNameLst>
                                      </p:cBhvr>
                                      <p:tavLst>
                                        <p:tav tm="0">
                                          <p:val>
                                            <p:fltVal val="0"/>
                                          </p:val>
                                        </p:tav>
                                        <p:tav tm="100000">
                                          <p:val>
                                            <p:strVal val="#ppt_h"/>
                                          </p:val>
                                        </p:tav>
                                      </p:tavLst>
                                    </p:anim>
                                    <p:animEffect transition="in" filter="fade">
                                      <p:cBhvr>
                                        <p:cTn id="21" dur="2000"/>
                                        <p:tgtEl>
                                          <p:spTgt spid="114"/>
                                        </p:tgtEl>
                                      </p:cBhvr>
                                    </p:animEffect>
                                  </p:childTnLst>
                                </p:cTn>
                              </p:par>
                            </p:childTnLst>
                          </p:cTn>
                        </p:par>
                        <p:par>
                          <p:cTn id="22" fill="hold">
                            <p:stCondLst>
                              <p:cond delay="6500"/>
                            </p:stCondLst>
                            <p:childTnLst>
                              <p:par>
                                <p:cTn id="23" presetID="42" presetClass="entr" presetSubtype="0" fill="hold" grpId="0" nodeType="afterEffect">
                                  <p:stCondLst>
                                    <p:cond delay="0"/>
                                  </p:stCondLst>
                                  <p:childTnLst>
                                    <p:set>
                                      <p:cBhvr>
                                        <p:cTn id="24" dur="1" fill="hold">
                                          <p:stCondLst>
                                            <p:cond delay="0"/>
                                          </p:stCondLst>
                                        </p:cTn>
                                        <p:tgtEl>
                                          <p:spTgt spid="112"/>
                                        </p:tgtEl>
                                        <p:attrNameLst>
                                          <p:attrName>style.visibility</p:attrName>
                                        </p:attrNameLst>
                                      </p:cBhvr>
                                      <p:to>
                                        <p:strVal val="visible"/>
                                      </p:to>
                                    </p:set>
                                    <p:animEffect transition="in" filter="fade">
                                      <p:cBhvr>
                                        <p:cTn id="25" dur="2000"/>
                                        <p:tgtEl>
                                          <p:spTgt spid="112"/>
                                        </p:tgtEl>
                                      </p:cBhvr>
                                    </p:animEffect>
                                    <p:anim calcmode="lin" valueType="num">
                                      <p:cBhvr>
                                        <p:cTn id="26" dur="2000" fill="hold"/>
                                        <p:tgtEl>
                                          <p:spTgt spid="112"/>
                                        </p:tgtEl>
                                        <p:attrNameLst>
                                          <p:attrName>ppt_x</p:attrName>
                                        </p:attrNameLst>
                                      </p:cBhvr>
                                      <p:tavLst>
                                        <p:tav tm="0">
                                          <p:val>
                                            <p:strVal val="#ppt_x"/>
                                          </p:val>
                                        </p:tav>
                                        <p:tav tm="100000">
                                          <p:val>
                                            <p:strVal val="#ppt_x"/>
                                          </p:val>
                                        </p:tav>
                                      </p:tavLst>
                                    </p:anim>
                                    <p:anim calcmode="lin" valueType="num">
                                      <p:cBhvr>
                                        <p:cTn id="27" dur="2000" fill="hold"/>
                                        <p:tgtEl>
                                          <p:spTgt spid="112"/>
                                        </p:tgtEl>
                                        <p:attrNameLst>
                                          <p:attrName>ppt_y</p:attrName>
                                        </p:attrNameLst>
                                      </p:cBhvr>
                                      <p:tavLst>
                                        <p:tav tm="0">
                                          <p:val>
                                            <p:strVal val="#ppt_y+.1"/>
                                          </p:val>
                                        </p:tav>
                                        <p:tav tm="100000">
                                          <p:val>
                                            <p:strVal val="#ppt_y"/>
                                          </p:val>
                                        </p:tav>
                                      </p:tavLst>
                                    </p:anim>
                                  </p:childTnLst>
                                </p:cTn>
                              </p:par>
                            </p:childTnLst>
                          </p:cTn>
                        </p:par>
                        <p:par>
                          <p:cTn id="28" fill="hold">
                            <p:stCondLst>
                              <p:cond delay="8500"/>
                            </p:stCondLst>
                            <p:childTnLst>
                              <p:par>
                                <p:cTn id="29" presetID="10" presetClass="entr" presetSubtype="0" fill="hold" grpId="0" nodeType="afterEffect">
                                  <p:stCondLst>
                                    <p:cond delay="250"/>
                                  </p:stCondLst>
                                  <p:childTnLst>
                                    <p:set>
                                      <p:cBhvr>
                                        <p:cTn id="30" dur="1" fill="hold">
                                          <p:stCondLst>
                                            <p:cond delay="0"/>
                                          </p:stCondLst>
                                        </p:cTn>
                                        <p:tgtEl>
                                          <p:spTgt spid="52"/>
                                        </p:tgtEl>
                                        <p:attrNameLst>
                                          <p:attrName>style.visibility</p:attrName>
                                        </p:attrNameLst>
                                      </p:cBhvr>
                                      <p:to>
                                        <p:strVal val="visible"/>
                                      </p:to>
                                    </p:set>
                                    <p:animEffect transition="in" filter="fade">
                                      <p:cBhvr>
                                        <p:cTn id="31" dur="500"/>
                                        <p:tgtEl>
                                          <p:spTgt spid="52"/>
                                        </p:tgtEl>
                                      </p:cBhvr>
                                    </p:animEffect>
                                  </p:childTnLst>
                                </p:cTn>
                              </p:par>
                              <p:par>
                                <p:cTn id="32" presetID="53" presetClass="entr" presetSubtype="16" fill="hold" nodeType="withEffect">
                                  <p:stCondLst>
                                    <p:cond delay="0"/>
                                  </p:stCondLst>
                                  <p:childTnLst>
                                    <p:set>
                                      <p:cBhvr>
                                        <p:cTn id="33" dur="1" fill="hold">
                                          <p:stCondLst>
                                            <p:cond delay="0"/>
                                          </p:stCondLst>
                                        </p:cTn>
                                        <p:tgtEl>
                                          <p:spTgt spid="94"/>
                                        </p:tgtEl>
                                        <p:attrNameLst>
                                          <p:attrName>style.visibility</p:attrName>
                                        </p:attrNameLst>
                                      </p:cBhvr>
                                      <p:to>
                                        <p:strVal val="visible"/>
                                      </p:to>
                                    </p:set>
                                    <p:anim calcmode="lin" valueType="num">
                                      <p:cBhvr>
                                        <p:cTn id="34" dur="750" fill="hold"/>
                                        <p:tgtEl>
                                          <p:spTgt spid="94"/>
                                        </p:tgtEl>
                                        <p:attrNameLst>
                                          <p:attrName>ppt_w</p:attrName>
                                        </p:attrNameLst>
                                      </p:cBhvr>
                                      <p:tavLst>
                                        <p:tav tm="0">
                                          <p:val>
                                            <p:fltVal val="0"/>
                                          </p:val>
                                        </p:tav>
                                        <p:tav tm="100000">
                                          <p:val>
                                            <p:strVal val="#ppt_w"/>
                                          </p:val>
                                        </p:tav>
                                      </p:tavLst>
                                    </p:anim>
                                    <p:anim calcmode="lin" valueType="num">
                                      <p:cBhvr>
                                        <p:cTn id="35" dur="750" fill="hold"/>
                                        <p:tgtEl>
                                          <p:spTgt spid="94"/>
                                        </p:tgtEl>
                                        <p:attrNameLst>
                                          <p:attrName>ppt_h</p:attrName>
                                        </p:attrNameLst>
                                      </p:cBhvr>
                                      <p:tavLst>
                                        <p:tav tm="0">
                                          <p:val>
                                            <p:fltVal val="0"/>
                                          </p:val>
                                        </p:tav>
                                        <p:tav tm="100000">
                                          <p:val>
                                            <p:strVal val="#ppt_h"/>
                                          </p:val>
                                        </p:tav>
                                      </p:tavLst>
                                    </p:anim>
                                    <p:animEffect transition="in" filter="fade">
                                      <p:cBhvr>
                                        <p:cTn id="36" dur="750"/>
                                        <p:tgtEl>
                                          <p:spTgt spid="94"/>
                                        </p:tgtEl>
                                      </p:cBhvr>
                                    </p:animEffect>
                                  </p:childTnLst>
                                </p:cTn>
                              </p:par>
                            </p:childTnLst>
                          </p:cTn>
                        </p:par>
                        <p:par>
                          <p:cTn id="37" fill="hold">
                            <p:stCondLst>
                              <p:cond delay="9250"/>
                            </p:stCondLst>
                            <p:childTnLst>
                              <p:par>
                                <p:cTn id="38" presetID="10" presetClass="entr" presetSubtype="0" fill="hold" grpId="0" nodeType="afterEffect">
                                  <p:stCondLst>
                                    <p:cond delay="250"/>
                                  </p:stCondLst>
                                  <p:childTnLst>
                                    <p:set>
                                      <p:cBhvr>
                                        <p:cTn id="39" dur="1" fill="hold">
                                          <p:stCondLst>
                                            <p:cond delay="0"/>
                                          </p:stCondLst>
                                        </p:cTn>
                                        <p:tgtEl>
                                          <p:spTgt spid="73"/>
                                        </p:tgtEl>
                                        <p:attrNameLst>
                                          <p:attrName>style.visibility</p:attrName>
                                        </p:attrNameLst>
                                      </p:cBhvr>
                                      <p:to>
                                        <p:strVal val="visible"/>
                                      </p:to>
                                    </p:set>
                                    <p:animEffect transition="in" filter="fade">
                                      <p:cBhvr>
                                        <p:cTn id="40" dur="500"/>
                                        <p:tgtEl>
                                          <p:spTgt spid="73"/>
                                        </p:tgtEl>
                                      </p:cBhvr>
                                    </p:animEffect>
                                  </p:childTnLst>
                                </p:cTn>
                              </p:par>
                              <p:par>
                                <p:cTn id="41" presetID="53" presetClass="entr" presetSubtype="16" fill="hold" nodeType="withEffect">
                                  <p:stCondLst>
                                    <p:cond delay="0"/>
                                  </p:stCondLst>
                                  <p:childTnLst>
                                    <p:set>
                                      <p:cBhvr>
                                        <p:cTn id="42" dur="1" fill="hold">
                                          <p:stCondLst>
                                            <p:cond delay="0"/>
                                          </p:stCondLst>
                                        </p:cTn>
                                        <p:tgtEl>
                                          <p:spTgt spid="93"/>
                                        </p:tgtEl>
                                        <p:attrNameLst>
                                          <p:attrName>style.visibility</p:attrName>
                                        </p:attrNameLst>
                                      </p:cBhvr>
                                      <p:to>
                                        <p:strVal val="visible"/>
                                      </p:to>
                                    </p:set>
                                    <p:anim calcmode="lin" valueType="num">
                                      <p:cBhvr>
                                        <p:cTn id="43" dur="750" fill="hold"/>
                                        <p:tgtEl>
                                          <p:spTgt spid="93"/>
                                        </p:tgtEl>
                                        <p:attrNameLst>
                                          <p:attrName>ppt_w</p:attrName>
                                        </p:attrNameLst>
                                      </p:cBhvr>
                                      <p:tavLst>
                                        <p:tav tm="0">
                                          <p:val>
                                            <p:fltVal val="0"/>
                                          </p:val>
                                        </p:tav>
                                        <p:tav tm="100000">
                                          <p:val>
                                            <p:strVal val="#ppt_w"/>
                                          </p:val>
                                        </p:tav>
                                      </p:tavLst>
                                    </p:anim>
                                    <p:anim calcmode="lin" valueType="num">
                                      <p:cBhvr>
                                        <p:cTn id="44" dur="750" fill="hold"/>
                                        <p:tgtEl>
                                          <p:spTgt spid="93"/>
                                        </p:tgtEl>
                                        <p:attrNameLst>
                                          <p:attrName>ppt_h</p:attrName>
                                        </p:attrNameLst>
                                      </p:cBhvr>
                                      <p:tavLst>
                                        <p:tav tm="0">
                                          <p:val>
                                            <p:fltVal val="0"/>
                                          </p:val>
                                        </p:tav>
                                        <p:tav tm="100000">
                                          <p:val>
                                            <p:strVal val="#ppt_h"/>
                                          </p:val>
                                        </p:tav>
                                      </p:tavLst>
                                    </p:anim>
                                    <p:animEffect transition="in" filter="fade">
                                      <p:cBhvr>
                                        <p:cTn id="45" dur="750"/>
                                        <p:tgtEl>
                                          <p:spTgt spid="93"/>
                                        </p:tgtEl>
                                      </p:cBhvr>
                                    </p:animEffect>
                                  </p:childTnLst>
                                </p:cTn>
                              </p:par>
                            </p:childTnLst>
                          </p:cTn>
                        </p:par>
                        <p:par>
                          <p:cTn id="46" fill="hold">
                            <p:stCondLst>
                              <p:cond delay="10000"/>
                            </p:stCondLst>
                            <p:childTnLst>
                              <p:par>
                                <p:cTn id="47" presetID="10" presetClass="entr" presetSubtype="0" fill="hold" grpId="0" nodeType="afterEffect">
                                  <p:stCondLst>
                                    <p:cond delay="25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childTnLst>
                                </p:cTn>
                              </p:par>
                              <p:par>
                                <p:cTn id="50" presetID="53" presetClass="entr" presetSubtype="16" fill="hold" nodeType="withEffect">
                                  <p:stCondLst>
                                    <p:cond delay="0"/>
                                  </p:stCondLst>
                                  <p:childTnLst>
                                    <p:set>
                                      <p:cBhvr>
                                        <p:cTn id="51" dur="1" fill="hold">
                                          <p:stCondLst>
                                            <p:cond delay="0"/>
                                          </p:stCondLst>
                                        </p:cTn>
                                        <p:tgtEl>
                                          <p:spTgt spid="95"/>
                                        </p:tgtEl>
                                        <p:attrNameLst>
                                          <p:attrName>style.visibility</p:attrName>
                                        </p:attrNameLst>
                                      </p:cBhvr>
                                      <p:to>
                                        <p:strVal val="visible"/>
                                      </p:to>
                                    </p:set>
                                    <p:anim calcmode="lin" valueType="num">
                                      <p:cBhvr>
                                        <p:cTn id="52" dur="750" fill="hold"/>
                                        <p:tgtEl>
                                          <p:spTgt spid="95"/>
                                        </p:tgtEl>
                                        <p:attrNameLst>
                                          <p:attrName>ppt_w</p:attrName>
                                        </p:attrNameLst>
                                      </p:cBhvr>
                                      <p:tavLst>
                                        <p:tav tm="0">
                                          <p:val>
                                            <p:fltVal val="0"/>
                                          </p:val>
                                        </p:tav>
                                        <p:tav tm="100000">
                                          <p:val>
                                            <p:strVal val="#ppt_w"/>
                                          </p:val>
                                        </p:tav>
                                      </p:tavLst>
                                    </p:anim>
                                    <p:anim calcmode="lin" valueType="num">
                                      <p:cBhvr>
                                        <p:cTn id="53" dur="750" fill="hold"/>
                                        <p:tgtEl>
                                          <p:spTgt spid="95"/>
                                        </p:tgtEl>
                                        <p:attrNameLst>
                                          <p:attrName>ppt_h</p:attrName>
                                        </p:attrNameLst>
                                      </p:cBhvr>
                                      <p:tavLst>
                                        <p:tav tm="0">
                                          <p:val>
                                            <p:fltVal val="0"/>
                                          </p:val>
                                        </p:tav>
                                        <p:tav tm="100000">
                                          <p:val>
                                            <p:strVal val="#ppt_h"/>
                                          </p:val>
                                        </p:tav>
                                      </p:tavLst>
                                    </p:anim>
                                    <p:animEffect transition="in" filter="fade">
                                      <p:cBhvr>
                                        <p:cTn id="54" dur="750"/>
                                        <p:tgtEl>
                                          <p:spTgt spid="95"/>
                                        </p:tgtEl>
                                      </p:cBhvr>
                                    </p:animEffect>
                                  </p:childTnLst>
                                </p:cTn>
                              </p:par>
                            </p:childTnLst>
                          </p:cTn>
                        </p:par>
                        <p:par>
                          <p:cTn id="55" fill="hold">
                            <p:stCondLst>
                              <p:cond delay="10750"/>
                            </p:stCondLst>
                            <p:childTnLst>
                              <p:par>
                                <p:cTn id="56" presetID="10" presetClass="entr" presetSubtype="0" fill="hold" grpId="0" nodeType="afterEffect">
                                  <p:stCondLst>
                                    <p:cond delay="250"/>
                                  </p:stCondLst>
                                  <p:childTnLst>
                                    <p:set>
                                      <p:cBhvr>
                                        <p:cTn id="57" dur="1" fill="hold">
                                          <p:stCondLst>
                                            <p:cond delay="0"/>
                                          </p:stCondLst>
                                        </p:cTn>
                                        <p:tgtEl>
                                          <p:spTgt spid="81"/>
                                        </p:tgtEl>
                                        <p:attrNameLst>
                                          <p:attrName>style.visibility</p:attrName>
                                        </p:attrNameLst>
                                      </p:cBhvr>
                                      <p:to>
                                        <p:strVal val="visible"/>
                                      </p:to>
                                    </p:set>
                                    <p:animEffect transition="in" filter="fade">
                                      <p:cBhvr>
                                        <p:cTn id="58" dur="500"/>
                                        <p:tgtEl>
                                          <p:spTgt spid="81"/>
                                        </p:tgtEl>
                                      </p:cBhvr>
                                    </p:animEffect>
                                  </p:childTnLst>
                                </p:cTn>
                              </p:par>
                              <p:par>
                                <p:cTn id="59" presetID="53" presetClass="entr" presetSubtype="16" fill="hold" nodeType="withEffect">
                                  <p:stCondLst>
                                    <p:cond delay="0"/>
                                  </p:stCondLst>
                                  <p:childTnLst>
                                    <p:set>
                                      <p:cBhvr>
                                        <p:cTn id="60" dur="1" fill="hold">
                                          <p:stCondLst>
                                            <p:cond delay="0"/>
                                          </p:stCondLst>
                                        </p:cTn>
                                        <p:tgtEl>
                                          <p:spTgt spid="96"/>
                                        </p:tgtEl>
                                        <p:attrNameLst>
                                          <p:attrName>style.visibility</p:attrName>
                                        </p:attrNameLst>
                                      </p:cBhvr>
                                      <p:to>
                                        <p:strVal val="visible"/>
                                      </p:to>
                                    </p:set>
                                    <p:anim calcmode="lin" valueType="num">
                                      <p:cBhvr>
                                        <p:cTn id="61" dur="750" fill="hold"/>
                                        <p:tgtEl>
                                          <p:spTgt spid="96"/>
                                        </p:tgtEl>
                                        <p:attrNameLst>
                                          <p:attrName>ppt_w</p:attrName>
                                        </p:attrNameLst>
                                      </p:cBhvr>
                                      <p:tavLst>
                                        <p:tav tm="0">
                                          <p:val>
                                            <p:fltVal val="0"/>
                                          </p:val>
                                        </p:tav>
                                        <p:tav tm="100000">
                                          <p:val>
                                            <p:strVal val="#ppt_w"/>
                                          </p:val>
                                        </p:tav>
                                      </p:tavLst>
                                    </p:anim>
                                    <p:anim calcmode="lin" valueType="num">
                                      <p:cBhvr>
                                        <p:cTn id="62" dur="750" fill="hold"/>
                                        <p:tgtEl>
                                          <p:spTgt spid="96"/>
                                        </p:tgtEl>
                                        <p:attrNameLst>
                                          <p:attrName>ppt_h</p:attrName>
                                        </p:attrNameLst>
                                      </p:cBhvr>
                                      <p:tavLst>
                                        <p:tav tm="0">
                                          <p:val>
                                            <p:fltVal val="0"/>
                                          </p:val>
                                        </p:tav>
                                        <p:tav tm="100000">
                                          <p:val>
                                            <p:strVal val="#ppt_h"/>
                                          </p:val>
                                        </p:tav>
                                      </p:tavLst>
                                    </p:anim>
                                    <p:animEffect transition="in" filter="fade">
                                      <p:cBhvr>
                                        <p:cTn id="63" dur="750"/>
                                        <p:tgtEl>
                                          <p:spTgt spid="96"/>
                                        </p:tgtEl>
                                      </p:cBhvr>
                                    </p:animEffect>
                                  </p:childTnLst>
                                </p:cTn>
                              </p:par>
                            </p:childTnLst>
                          </p:cTn>
                        </p:par>
                        <p:par>
                          <p:cTn id="64" fill="hold">
                            <p:stCondLst>
                              <p:cond delay="11500"/>
                            </p:stCondLst>
                            <p:childTnLst>
                              <p:par>
                                <p:cTn id="65" presetID="10" presetClass="entr" presetSubtype="0" fill="hold" grpId="0" nodeType="afterEffect">
                                  <p:stCondLst>
                                    <p:cond delay="25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53" presetClass="entr" presetSubtype="16" fill="hold" nodeType="withEffect">
                                  <p:stCondLst>
                                    <p:cond delay="0"/>
                                  </p:stCondLst>
                                  <p:childTnLst>
                                    <p:set>
                                      <p:cBhvr>
                                        <p:cTn id="69" dur="1" fill="hold">
                                          <p:stCondLst>
                                            <p:cond delay="0"/>
                                          </p:stCondLst>
                                        </p:cTn>
                                        <p:tgtEl>
                                          <p:spTgt spid="97"/>
                                        </p:tgtEl>
                                        <p:attrNameLst>
                                          <p:attrName>style.visibility</p:attrName>
                                        </p:attrNameLst>
                                      </p:cBhvr>
                                      <p:to>
                                        <p:strVal val="visible"/>
                                      </p:to>
                                    </p:set>
                                    <p:anim calcmode="lin" valueType="num">
                                      <p:cBhvr>
                                        <p:cTn id="70" dur="750" fill="hold"/>
                                        <p:tgtEl>
                                          <p:spTgt spid="97"/>
                                        </p:tgtEl>
                                        <p:attrNameLst>
                                          <p:attrName>ppt_w</p:attrName>
                                        </p:attrNameLst>
                                      </p:cBhvr>
                                      <p:tavLst>
                                        <p:tav tm="0">
                                          <p:val>
                                            <p:fltVal val="0"/>
                                          </p:val>
                                        </p:tav>
                                        <p:tav tm="100000">
                                          <p:val>
                                            <p:strVal val="#ppt_w"/>
                                          </p:val>
                                        </p:tav>
                                      </p:tavLst>
                                    </p:anim>
                                    <p:anim calcmode="lin" valueType="num">
                                      <p:cBhvr>
                                        <p:cTn id="71" dur="750" fill="hold"/>
                                        <p:tgtEl>
                                          <p:spTgt spid="97"/>
                                        </p:tgtEl>
                                        <p:attrNameLst>
                                          <p:attrName>ppt_h</p:attrName>
                                        </p:attrNameLst>
                                      </p:cBhvr>
                                      <p:tavLst>
                                        <p:tav tm="0">
                                          <p:val>
                                            <p:fltVal val="0"/>
                                          </p:val>
                                        </p:tav>
                                        <p:tav tm="100000">
                                          <p:val>
                                            <p:strVal val="#ppt_h"/>
                                          </p:val>
                                        </p:tav>
                                      </p:tavLst>
                                    </p:anim>
                                    <p:animEffect transition="in" filter="fade">
                                      <p:cBhvr>
                                        <p:cTn id="72" dur="750"/>
                                        <p:tgtEl>
                                          <p:spTgt spid="97"/>
                                        </p:tgtEl>
                                      </p:cBhvr>
                                    </p:animEffect>
                                  </p:childTnLst>
                                </p:cTn>
                              </p:par>
                            </p:childTnLst>
                          </p:cTn>
                        </p:par>
                        <p:par>
                          <p:cTn id="73" fill="hold">
                            <p:stCondLst>
                              <p:cond delay="12250"/>
                            </p:stCondLst>
                            <p:childTnLst>
                              <p:par>
                                <p:cTn id="74" presetID="10" presetClass="entr" presetSubtype="0" fill="hold" grpId="0" nodeType="afterEffect">
                                  <p:stCondLst>
                                    <p:cond delay="250"/>
                                  </p:stCondLst>
                                  <p:childTnLst>
                                    <p:set>
                                      <p:cBhvr>
                                        <p:cTn id="75" dur="1" fill="hold">
                                          <p:stCondLst>
                                            <p:cond delay="0"/>
                                          </p:stCondLst>
                                        </p:cTn>
                                        <p:tgtEl>
                                          <p:spTgt spid="79"/>
                                        </p:tgtEl>
                                        <p:attrNameLst>
                                          <p:attrName>style.visibility</p:attrName>
                                        </p:attrNameLst>
                                      </p:cBhvr>
                                      <p:to>
                                        <p:strVal val="visible"/>
                                      </p:to>
                                    </p:set>
                                    <p:animEffect transition="in" filter="fade">
                                      <p:cBhvr>
                                        <p:cTn id="76" dur="500"/>
                                        <p:tgtEl>
                                          <p:spTgt spid="79"/>
                                        </p:tgtEl>
                                      </p:cBhvr>
                                    </p:animEffect>
                                  </p:childTnLst>
                                </p:cTn>
                              </p:par>
                              <p:par>
                                <p:cTn id="77" presetID="53" presetClass="entr" presetSubtype="16" fill="hold" nodeType="withEffect">
                                  <p:stCondLst>
                                    <p:cond delay="0"/>
                                  </p:stCondLst>
                                  <p:childTnLst>
                                    <p:set>
                                      <p:cBhvr>
                                        <p:cTn id="78" dur="1" fill="hold">
                                          <p:stCondLst>
                                            <p:cond delay="0"/>
                                          </p:stCondLst>
                                        </p:cTn>
                                        <p:tgtEl>
                                          <p:spTgt spid="100"/>
                                        </p:tgtEl>
                                        <p:attrNameLst>
                                          <p:attrName>style.visibility</p:attrName>
                                        </p:attrNameLst>
                                      </p:cBhvr>
                                      <p:to>
                                        <p:strVal val="visible"/>
                                      </p:to>
                                    </p:set>
                                    <p:anim calcmode="lin" valueType="num">
                                      <p:cBhvr>
                                        <p:cTn id="79" dur="750" fill="hold"/>
                                        <p:tgtEl>
                                          <p:spTgt spid="100"/>
                                        </p:tgtEl>
                                        <p:attrNameLst>
                                          <p:attrName>ppt_w</p:attrName>
                                        </p:attrNameLst>
                                      </p:cBhvr>
                                      <p:tavLst>
                                        <p:tav tm="0">
                                          <p:val>
                                            <p:fltVal val="0"/>
                                          </p:val>
                                        </p:tav>
                                        <p:tav tm="100000">
                                          <p:val>
                                            <p:strVal val="#ppt_w"/>
                                          </p:val>
                                        </p:tav>
                                      </p:tavLst>
                                    </p:anim>
                                    <p:anim calcmode="lin" valueType="num">
                                      <p:cBhvr>
                                        <p:cTn id="80" dur="750" fill="hold"/>
                                        <p:tgtEl>
                                          <p:spTgt spid="100"/>
                                        </p:tgtEl>
                                        <p:attrNameLst>
                                          <p:attrName>ppt_h</p:attrName>
                                        </p:attrNameLst>
                                      </p:cBhvr>
                                      <p:tavLst>
                                        <p:tav tm="0">
                                          <p:val>
                                            <p:fltVal val="0"/>
                                          </p:val>
                                        </p:tav>
                                        <p:tav tm="100000">
                                          <p:val>
                                            <p:strVal val="#ppt_h"/>
                                          </p:val>
                                        </p:tav>
                                      </p:tavLst>
                                    </p:anim>
                                    <p:animEffect transition="in" filter="fade">
                                      <p:cBhvr>
                                        <p:cTn id="81" dur="750"/>
                                        <p:tgtEl>
                                          <p:spTgt spid="100"/>
                                        </p:tgtEl>
                                      </p:cBhvr>
                                    </p:animEffect>
                                  </p:childTnLst>
                                </p:cTn>
                              </p:par>
                            </p:childTnLst>
                          </p:cTn>
                        </p:par>
                        <p:par>
                          <p:cTn id="82" fill="hold">
                            <p:stCondLst>
                              <p:cond delay="13000"/>
                            </p:stCondLst>
                            <p:childTnLst>
                              <p:par>
                                <p:cTn id="83" presetID="10" presetClass="entr" presetSubtype="0" fill="hold" grpId="0" nodeType="afterEffect">
                                  <p:stCondLst>
                                    <p:cond delay="250"/>
                                  </p:stCondLst>
                                  <p:childTnLst>
                                    <p:set>
                                      <p:cBhvr>
                                        <p:cTn id="84" dur="1" fill="hold">
                                          <p:stCondLst>
                                            <p:cond delay="0"/>
                                          </p:stCondLst>
                                        </p:cTn>
                                        <p:tgtEl>
                                          <p:spTgt spid="78"/>
                                        </p:tgtEl>
                                        <p:attrNameLst>
                                          <p:attrName>style.visibility</p:attrName>
                                        </p:attrNameLst>
                                      </p:cBhvr>
                                      <p:to>
                                        <p:strVal val="visible"/>
                                      </p:to>
                                    </p:set>
                                    <p:animEffect transition="in" filter="fade">
                                      <p:cBhvr>
                                        <p:cTn id="85" dur="500"/>
                                        <p:tgtEl>
                                          <p:spTgt spid="78"/>
                                        </p:tgtEl>
                                      </p:cBhvr>
                                    </p:animEffect>
                                  </p:childTnLst>
                                </p:cTn>
                              </p:par>
                              <p:par>
                                <p:cTn id="86" presetID="53" presetClass="entr" presetSubtype="16" fill="hold" nodeType="withEffect">
                                  <p:stCondLst>
                                    <p:cond delay="0"/>
                                  </p:stCondLst>
                                  <p:childTnLst>
                                    <p:set>
                                      <p:cBhvr>
                                        <p:cTn id="87" dur="1" fill="hold">
                                          <p:stCondLst>
                                            <p:cond delay="0"/>
                                          </p:stCondLst>
                                        </p:cTn>
                                        <p:tgtEl>
                                          <p:spTgt spid="105"/>
                                        </p:tgtEl>
                                        <p:attrNameLst>
                                          <p:attrName>style.visibility</p:attrName>
                                        </p:attrNameLst>
                                      </p:cBhvr>
                                      <p:to>
                                        <p:strVal val="visible"/>
                                      </p:to>
                                    </p:set>
                                    <p:anim calcmode="lin" valueType="num">
                                      <p:cBhvr>
                                        <p:cTn id="88" dur="750" fill="hold"/>
                                        <p:tgtEl>
                                          <p:spTgt spid="105"/>
                                        </p:tgtEl>
                                        <p:attrNameLst>
                                          <p:attrName>ppt_w</p:attrName>
                                        </p:attrNameLst>
                                      </p:cBhvr>
                                      <p:tavLst>
                                        <p:tav tm="0">
                                          <p:val>
                                            <p:fltVal val="0"/>
                                          </p:val>
                                        </p:tav>
                                        <p:tav tm="100000">
                                          <p:val>
                                            <p:strVal val="#ppt_w"/>
                                          </p:val>
                                        </p:tav>
                                      </p:tavLst>
                                    </p:anim>
                                    <p:anim calcmode="lin" valueType="num">
                                      <p:cBhvr>
                                        <p:cTn id="89" dur="750" fill="hold"/>
                                        <p:tgtEl>
                                          <p:spTgt spid="105"/>
                                        </p:tgtEl>
                                        <p:attrNameLst>
                                          <p:attrName>ppt_h</p:attrName>
                                        </p:attrNameLst>
                                      </p:cBhvr>
                                      <p:tavLst>
                                        <p:tav tm="0">
                                          <p:val>
                                            <p:fltVal val="0"/>
                                          </p:val>
                                        </p:tav>
                                        <p:tav tm="100000">
                                          <p:val>
                                            <p:strVal val="#ppt_h"/>
                                          </p:val>
                                        </p:tav>
                                      </p:tavLst>
                                    </p:anim>
                                    <p:animEffect transition="in" filter="fade">
                                      <p:cBhvr>
                                        <p:cTn id="90" dur="750"/>
                                        <p:tgtEl>
                                          <p:spTgt spid="105"/>
                                        </p:tgtEl>
                                      </p:cBhvr>
                                    </p:animEffect>
                                  </p:childTnLst>
                                </p:cTn>
                              </p:par>
                            </p:childTnLst>
                          </p:cTn>
                        </p:par>
                        <p:par>
                          <p:cTn id="91" fill="hold">
                            <p:stCondLst>
                              <p:cond delay="13750"/>
                            </p:stCondLst>
                            <p:childTnLst>
                              <p:par>
                                <p:cTn id="92" presetID="10" presetClass="entr" presetSubtype="0" fill="hold" grpId="0" nodeType="afterEffect">
                                  <p:stCondLst>
                                    <p:cond delay="250"/>
                                  </p:stCondLst>
                                  <p:childTnLst>
                                    <p:set>
                                      <p:cBhvr>
                                        <p:cTn id="93" dur="1" fill="hold">
                                          <p:stCondLst>
                                            <p:cond delay="0"/>
                                          </p:stCondLst>
                                        </p:cTn>
                                        <p:tgtEl>
                                          <p:spTgt spid="77"/>
                                        </p:tgtEl>
                                        <p:attrNameLst>
                                          <p:attrName>style.visibility</p:attrName>
                                        </p:attrNameLst>
                                      </p:cBhvr>
                                      <p:to>
                                        <p:strVal val="visible"/>
                                      </p:to>
                                    </p:set>
                                    <p:animEffect transition="in" filter="fade">
                                      <p:cBhvr>
                                        <p:cTn id="94" dur="500"/>
                                        <p:tgtEl>
                                          <p:spTgt spid="77"/>
                                        </p:tgtEl>
                                      </p:cBhvr>
                                    </p:animEffect>
                                  </p:childTnLst>
                                </p:cTn>
                              </p:par>
                              <p:par>
                                <p:cTn id="95" presetID="53" presetClass="entr" presetSubtype="16" fill="hold" nodeType="withEffect">
                                  <p:stCondLst>
                                    <p:cond delay="0"/>
                                  </p:stCondLst>
                                  <p:childTnLst>
                                    <p:set>
                                      <p:cBhvr>
                                        <p:cTn id="96" dur="1" fill="hold">
                                          <p:stCondLst>
                                            <p:cond delay="0"/>
                                          </p:stCondLst>
                                        </p:cTn>
                                        <p:tgtEl>
                                          <p:spTgt spid="99"/>
                                        </p:tgtEl>
                                        <p:attrNameLst>
                                          <p:attrName>style.visibility</p:attrName>
                                        </p:attrNameLst>
                                      </p:cBhvr>
                                      <p:to>
                                        <p:strVal val="visible"/>
                                      </p:to>
                                    </p:set>
                                    <p:anim calcmode="lin" valueType="num">
                                      <p:cBhvr>
                                        <p:cTn id="97" dur="750" fill="hold"/>
                                        <p:tgtEl>
                                          <p:spTgt spid="99"/>
                                        </p:tgtEl>
                                        <p:attrNameLst>
                                          <p:attrName>ppt_w</p:attrName>
                                        </p:attrNameLst>
                                      </p:cBhvr>
                                      <p:tavLst>
                                        <p:tav tm="0">
                                          <p:val>
                                            <p:fltVal val="0"/>
                                          </p:val>
                                        </p:tav>
                                        <p:tav tm="100000">
                                          <p:val>
                                            <p:strVal val="#ppt_w"/>
                                          </p:val>
                                        </p:tav>
                                      </p:tavLst>
                                    </p:anim>
                                    <p:anim calcmode="lin" valueType="num">
                                      <p:cBhvr>
                                        <p:cTn id="98" dur="750" fill="hold"/>
                                        <p:tgtEl>
                                          <p:spTgt spid="99"/>
                                        </p:tgtEl>
                                        <p:attrNameLst>
                                          <p:attrName>ppt_h</p:attrName>
                                        </p:attrNameLst>
                                      </p:cBhvr>
                                      <p:tavLst>
                                        <p:tav tm="0">
                                          <p:val>
                                            <p:fltVal val="0"/>
                                          </p:val>
                                        </p:tav>
                                        <p:tav tm="100000">
                                          <p:val>
                                            <p:strVal val="#ppt_h"/>
                                          </p:val>
                                        </p:tav>
                                      </p:tavLst>
                                    </p:anim>
                                    <p:animEffect transition="in" filter="fade">
                                      <p:cBhvr>
                                        <p:cTn id="99" dur="750"/>
                                        <p:tgtEl>
                                          <p:spTgt spid="99"/>
                                        </p:tgtEl>
                                      </p:cBhvr>
                                    </p:animEffect>
                                  </p:childTnLst>
                                </p:cTn>
                              </p:par>
                            </p:childTnLst>
                          </p:cTn>
                        </p:par>
                        <p:par>
                          <p:cTn id="100" fill="hold">
                            <p:stCondLst>
                              <p:cond delay="14500"/>
                            </p:stCondLst>
                            <p:childTnLst>
                              <p:par>
                                <p:cTn id="101" presetID="10" presetClass="entr" presetSubtype="0" fill="hold" grpId="0" nodeType="afterEffect">
                                  <p:stCondLst>
                                    <p:cond delay="250"/>
                                  </p:stCondLst>
                                  <p:childTnLst>
                                    <p:set>
                                      <p:cBhvr>
                                        <p:cTn id="102" dur="1" fill="hold">
                                          <p:stCondLst>
                                            <p:cond delay="0"/>
                                          </p:stCondLst>
                                        </p:cTn>
                                        <p:tgtEl>
                                          <p:spTgt spid="76"/>
                                        </p:tgtEl>
                                        <p:attrNameLst>
                                          <p:attrName>style.visibility</p:attrName>
                                        </p:attrNameLst>
                                      </p:cBhvr>
                                      <p:to>
                                        <p:strVal val="visible"/>
                                      </p:to>
                                    </p:set>
                                    <p:animEffect transition="in" filter="fade">
                                      <p:cBhvr>
                                        <p:cTn id="103" dur="500"/>
                                        <p:tgtEl>
                                          <p:spTgt spid="76"/>
                                        </p:tgtEl>
                                      </p:cBhvr>
                                    </p:animEffect>
                                  </p:childTnLst>
                                </p:cTn>
                              </p:par>
                              <p:par>
                                <p:cTn id="104" presetID="53" presetClass="entr" presetSubtype="16" fill="hold" nodeType="withEffect">
                                  <p:stCondLst>
                                    <p:cond delay="0"/>
                                  </p:stCondLst>
                                  <p:childTnLst>
                                    <p:set>
                                      <p:cBhvr>
                                        <p:cTn id="105" dur="1" fill="hold">
                                          <p:stCondLst>
                                            <p:cond delay="0"/>
                                          </p:stCondLst>
                                        </p:cTn>
                                        <p:tgtEl>
                                          <p:spTgt spid="101"/>
                                        </p:tgtEl>
                                        <p:attrNameLst>
                                          <p:attrName>style.visibility</p:attrName>
                                        </p:attrNameLst>
                                      </p:cBhvr>
                                      <p:to>
                                        <p:strVal val="visible"/>
                                      </p:to>
                                    </p:set>
                                    <p:anim calcmode="lin" valueType="num">
                                      <p:cBhvr>
                                        <p:cTn id="106" dur="750" fill="hold"/>
                                        <p:tgtEl>
                                          <p:spTgt spid="101"/>
                                        </p:tgtEl>
                                        <p:attrNameLst>
                                          <p:attrName>ppt_w</p:attrName>
                                        </p:attrNameLst>
                                      </p:cBhvr>
                                      <p:tavLst>
                                        <p:tav tm="0">
                                          <p:val>
                                            <p:fltVal val="0"/>
                                          </p:val>
                                        </p:tav>
                                        <p:tav tm="100000">
                                          <p:val>
                                            <p:strVal val="#ppt_w"/>
                                          </p:val>
                                        </p:tav>
                                      </p:tavLst>
                                    </p:anim>
                                    <p:anim calcmode="lin" valueType="num">
                                      <p:cBhvr>
                                        <p:cTn id="107" dur="750" fill="hold"/>
                                        <p:tgtEl>
                                          <p:spTgt spid="101"/>
                                        </p:tgtEl>
                                        <p:attrNameLst>
                                          <p:attrName>ppt_h</p:attrName>
                                        </p:attrNameLst>
                                      </p:cBhvr>
                                      <p:tavLst>
                                        <p:tav tm="0">
                                          <p:val>
                                            <p:fltVal val="0"/>
                                          </p:val>
                                        </p:tav>
                                        <p:tav tm="100000">
                                          <p:val>
                                            <p:strVal val="#ppt_h"/>
                                          </p:val>
                                        </p:tav>
                                      </p:tavLst>
                                    </p:anim>
                                    <p:animEffect transition="in" filter="fade">
                                      <p:cBhvr>
                                        <p:cTn id="108" dur="750"/>
                                        <p:tgtEl>
                                          <p:spTgt spid="101"/>
                                        </p:tgtEl>
                                      </p:cBhvr>
                                    </p:animEffect>
                                  </p:childTnLst>
                                </p:cTn>
                              </p:par>
                            </p:childTnLst>
                          </p:cTn>
                        </p:par>
                        <p:par>
                          <p:cTn id="109" fill="hold">
                            <p:stCondLst>
                              <p:cond delay="15250"/>
                            </p:stCondLst>
                            <p:childTnLst>
                              <p:par>
                                <p:cTn id="110" presetID="10" presetClass="entr" presetSubtype="0" fill="hold" grpId="0" nodeType="afterEffect">
                                  <p:stCondLst>
                                    <p:cond delay="25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500"/>
                                        <p:tgtEl>
                                          <p:spTgt spid="75"/>
                                        </p:tgtEl>
                                      </p:cBhvr>
                                    </p:animEffect>
                                  </p:childTnLst>
                                </p:cTn>
                              </p:par>
                              <p:par>
                                <p:cTn id="113" presetID="53" presetClass="entr" presetSubtype="16" fill="hold" nodeType="withEffect">
                                  <p:stCondLst>
                                    <p:cond delay="0"/>
                                  </p:stCondLst>
                                  <p:childTnLst>
                                    <p:set>
                                      <p:cBhvr>
                                        <p:cTn id="114" dur="1" fill="hold">
                                          <p:stCondLst>
                                            <p:cond delay="0"/>
                                          </p:stCondLst>
                                        </p:cTn>
                                        <p:tgtEl>
                                          <p:spTgt spid="103"/>
                                        </p:tgtEl>
                                        <p:attrNameLst>
                                          <p:attrName>style.visibility</p:attrName>
                                        </p:attrNameLst>
                                      </p:cBhvr>
                                      <p:to>
                                        <p:strVal val="visible"/>
                                      </p:to>
                                    </p:set>
                                    <p:anim calcmode="lin" valueType="num">
                                      <p:cBhvr>
                                        <p:cTn id="115" dur="750" fill="hold"/>
                                        <p:tgtEl>
                                          <p:spTgt spid="103"/>
                                        </p:tgtEl>
                                        <p:attrNameLst>
                                          <p:attrName>ppt_w</p:attrName>
                                        </p:attrNameLst>
                                      </p:cBhvr>
                                      <p:tavLst>
                                        <p:tav tm="0">
                                          <p:val>
                                            <p:fltVal val="0"/>
                                          </p:val>
                                        </p:tav>
                                        <p:tav tm="100000">
                                          <p:val>
                                            <p:strVal val="#ppt_w"/>
                                          </p:val>
                                        </p:tav>
                                      </p:tavLst>
                                    </p:anim>
                                    <p:anim calcmode="lin" valueType="num">
                                      <p:cBhvr>
                                        <p:cTn id="116" dur="750" fill="hold"/>
                                        <p:tgtEl>
                                          <p:spTgt spid="103"/>
                                        </p:tgtEl>
                                        <p:attrNameLst>
                                          <p:attrName>ppt_h</p:attrName>
                                        </p:attrNameLst>
                                      </p:cBhvr>
                                      <p:tavLst>
                                        <p:tav tm="0">
                                          <p:val>
                                            <p:fltVal val="0"/>
                                          </p:val>
                                        </p:tav>
                                        <p:tav tm="100000">
                                          <p:val>
                                            <p:strVal val="#ppt_h"/>
                                          </p:val>
                                        </p:tav>
                                      </p:tavLst>
                                    </p:anim>
                                    <p:animEffect transition="in" filter="fade">
                                      <p:cBhvr>
                                        <p:cTn id="117" dur="750"/>
                                        <p:tgtEl>
                                          <p:spTgt spid="103"/>
                                        </p:tgtEl>
                                      </p:cBhvr>
                                    </p:animEffect>
                                  </p:childTnLst>
                                </p:cTn>
                              </p:par>
                            </p:childTnLst>
                          </p:cTn>
                        </p:par>
                        <p:par>
                          <p:cTn id="118" fill="hold">
                            <p:stCondLst>
                              <p:cond delay="16000"/>
                            </p:stCondLst>
                            <p:childTnLst>
                              <p:par>
                                <p:cTn id="119" presetID="10" presetClass="entr" presetSubtype="0" fill="hold" grpId="0" nodeType="afterEffect">
                                  <p:stCondLst>
                                    <p:cond delay="250"/>
                                  </p:stCondLst>
                                  <p:childTnLst>
                                    <p:set>
                                      <p:cBhvr>
                                        <p:cTn id="120" dur="1" fill="hold">
                                          <p:stCondLst>
                                            <p:cond delay="0"/>
                                          </p:stCondLst>
                                        </p:cTn>
                                        <p:tgtEl>
                                          <p:spTgt spid="74"/>
                                        </p:tgtEl>
                                        <p:attrNameLst>
                                          <p:attrName>style.visibility</p:attrName>
                                        </p:attrNameLst>
                                      </p:cBhvr>
                                      <p:to>
                                        <p:strVal val="visible"/>
                                      </p:to>
                                    </p:set>
                                    <p:animEffect transition="in" filter="fade">
                                      <p:cBhvr>
                                        <p:cTn id="121" dur="500"/>
                                        <p:tgtEl>
                                          <p:spTgt spid="74"/>
                                        </p:tgtEl>
                                      </p:cBhvr>
                                    </p:animEffect>
                                  </p:childTnLst>
                                </p:cTn>
                              </p:par>
                              <p:par>
                                <p:cTn id="122" presetID="53" presetClass="entr" presetSubtype="16" fill="hold" nodeType="withEffect">
                                  <p:stCondLst>
                                    <p:cond delay="0"/>
                                  </p:stCondLst>
                                  <p:childTnLst>
                                    <p:set>
                                      <p:cBhvr>
                                        <p:cTn id="123" dur="1" fill="hold">
                                          <p:stCondLst>
                                            <p:cond delay="0"/>
                                          </p:stCondLst>
                                        </p:cTn>
                                        <p:tgtEl>
                                          <p:spTgt spid="104"/>
                                        </p:tgtEl>
                                        <p:attrNameLst>
                                          <p:attrName>style.visibility</p:attrName>
                                        </p:attrNameLst>
                                      </p:cBhvr>
                                      <p:to>
                                        <p:strVal val="visible"/>
                                      </p:to>
                                    </p:set>
                                    <p:anim calcmode="lin" valueType="num">
                                      <p:cBhvr>
                                        <p:cTn id="124" dur="750" fill="hold"/>
                                        <p:tgtEl>
                                          <p:spTgt spid="104"/>
                                        </p:tgtEl>
                                        <p:attrNameLst>
                                          <p:attrName>ppt_w</p:attrName>
                                        </p:attrNameLst>
                                      </p:cBhvr>
                                      <p:tavLst>
                                        <p:tav tm="0">
                                          <p:val>
                                            <p:fltVal val="0"/>
                                          </p:val>
                                        </p:tav>
                                        <p:tav tm="100000">
                                          <p:val>
                                            <p:strVal val="#ppt_w"/>
                                          </p:val>
                                        </p:tav>
                                      </p:tavLst>
                                    </p:anim>
                                    <p:anim calcmode="lin" valueType="num">
                                      <p:cBhvr>
                                        <p:cTn id="125" dur="750" fill="hold"/>
                                        <p:tgtEl>
                                          <p:spTgt spid="104"/>
                                        </p:tgtEl>
                                        <p:attrNameLst>
                                          <p:attrName>ppt_h</p:attrName>
                                        </p:attrNameLst>
                                      </p:cBhvr>
                                      <p:tavLst>
                                        <p:tav tm="0">
                                          <p:val>
                                            <p:fltVal val="0"/>
                                          </p:val>
                                        </p:tav>
                                        <p:tav tm="100000">
                                          <p:val>
                                            <p:strVal val="#ppt_h"/>
                                          </p:val>
                                        </p:tav>
                                      </p:tavLst>
                                    </p:anim>
                                    <p:animEffect transition="in" filter="fade">
                                      <p:cBhvr>
                                        <p:cTn id="126" dur="750"/>
                                        <p:tgtEl>
                                          <p:spTgt spid="104"/>
                                        </p:tgtEl>
                                      </p:cBhvr>
                                    </p:animEffect>
                                  </p:childTnLst>
                                </p:cTn>
                              </p:par>
                            </p:childTnLst>
                          </p:cTn>
                        </p:par>
                        <p:par>
                          <p:cTn id="127" fill="hold">
                            <p:stCondLst>
                              <p:cond delay="16750"/>
                            </p:stCondLst>
                            <p:childTnLst>
                              <p:par>
                                <p:cTn id="128" presetID="10" presetClass="entr" presetSubtype="0" fill="hold" grpId="0" nodeType="afterEffect">
                                  <p:stCondLst>
                                    <p:cond delay="250"/>
                                  </p:stCondLst>
                                  <p:childTnLst>
                                    <p:set>
                                      <p:cBhvr>
                                        <p:cTn id="129" dur="1" fill="hold">
                                          <p:stCondLst>
                                            <p:cond delay="0"/>
                                          </p:stCondLst>
                                        </p:cTn>
                                        <p:tgtEl>
                                          <p:spTgt spid="72"/>
                                        </p:tgtEl>
                                        <p:attrNameLst>
                                          <p:attrName>style.visibility</p:attrName>
                                        </p:attrNameLst>
                                      </p:cBhvr>
                                      <p:to>
                                        <p:strVal val="visible"/>
                                      </p:to>
                                    </p:set>
                                    <p:animEffect transition="in" filter="fade">
                                      <p:cBhvr>
                                        <p:cTn id="130" dur="500"/>
                                        <p:tgtEl>
                                          <p:spTgt spid="72"/>
                                        </p:tgtEl>
                                      </p:cBhvr>
                                    </p:animEffect>
                                  </p:childTnLst>
                                </p:cTn>
                              </p:par>
                              <p:par>
                                <p:cTn id="131" presetID="53" presetClass="entr" presetSubtype="16" fill="hold" nodeType="withEffect">
                                  <p:stCondLst>
                                    <p:cond delay="0"/>
                                  </p:stCondLst>
                                  <p:childTnLst>
                                    <p:set>
                                      <p:cBhvr>
                                        <p:cTn id="132" dur="1" fill="hold">
                                          <p:stCondLst>
                                            <p:cond delay="0"/>
                                          </p:stCondLst>
                                        </p:cTn>
                                        <p:tgtEl>
                                          <p:spTgt spid="107"/>
                                        </p:tgtEl>
                                        <p:attrNameLst>
                                          <p:attrName>style.visibility</p:attrName>
                                        </p:attrNameLst>
                                      </p:cBhvr>
                                      <p:to>
                                        <p:strVal val="visible"/>
                                      </p:to>
                                    </p:set>
                                    <p:anim calcmode="lin" valueType="num">
                                      <p:cBhvr>
                                        <p:cTn id="133" dur="750" fill="hold"/>
                                        <p:tgtEl>
                                          <p:spTgt spid="107"/>
                                        </p:tgtEl>
                                        <p:attrNameLst>
                                          <p:attrName>ppt_w</p:attrName>
                                        </p:attrNameLst>
                                      </p:cBhvr>
                                      <p:tavLst>
                                        <p:tav tm="0">
                                          <p:val>
                                            <p:fltVal val="0"/>
                                          </p:val>
                                        </p:tav>
                                        <p:tav tm="100000">
                                          <p:val>
                                            <p:strVal val="#ppt_w"/>
                                          </p:val>
                                        </p:tav>
                                      </p:tavLst>
                                    </p:anim>
                                    <p:anim calcmode="lin" valueType="num">
                                      <p:cBhvr>
                                        <p:cTn id="134" dur="750" fill="hold"/>
                                        <p:tgtEl>
                                          <p:spTgt spid="107"/>
                                        </p:tgtEl>
                                        <p:attrNameLst>
                                          <p:attrName>ppt_h</p:attrName>
                                        </p:attrNameLst>
                                      </p:cBhvr>
                                      <p:tavLst>
                                        <p:tav tm="0">
                                          <p:val>
                                            <p:fltVal val="0"/>
                                          </p:val>
                                        </p:tav>
                                        <p:tav tm="100000">
                                          <p:val>
                                            <p:strVal val="#ppt_h"/>
                                          </p:val>
                                        </p:tav>
                                      </p:tavLst>
                                    </p:anim>
                                    <p:animEffect transition="in" filter="fade">
                                      <p:cBhvr>
                                        <p:cTn id="135" dur="750"/>
                                        <p:tgtEl>
                                          <p:spTgt spid="107"/>
                                        </p:tgtEl>
                                      </p:cBhvr>
                                    </p:animEffect>
                                  </p:childTnLst>
                                </p:cTn>
                              </p:par>
                            </p:childTnLst>
                          </p:cTn>
                        </p:par>
                        <p:par>
                          <p:cTn id="136" fill="hold">
                            <p:stCondLst>
                              <p:cond delay="17500"/>
                            </p:stCondLst>
                            <p:childTnLst>
                              <p:par>
                                <p:cTn id="137" presetID="10" presetClass="entr" presetSubtype="0" fill="hold" grpId="0" nodeType="afterEffect">
                                  <p:stCondLst>
                                    <p:cond delay="250"/>
                                  </p:stCondLst>
                                  <p:childTnLst>
                                    <p:set>
                                      <p:cBhvr>
                                        <p:cTn id="138" dur="1" fill="hold">
                                          <p:stCondLst>
                                            <p:cond delay="0"/>
                                          </p:stCondLst>
                                        </p:cTn>
                                        <p:tgtEl>
                                          <p:spTgt spid="89"/>
                                        </p:tgtEl>
                                        <p:attrNameLst>
                                          <p:attrName>style.visibility</p:attrName>
                                        </p:attrNameLst>
                                      </p:cBhvr>
                                      <p:to>
                                        <p:strVal val="visible"/>
                                      </p:to>
                                    </p:set>
                                    <p:animEffect transition="in" filter="fade">
                                      <p:cBhvr>
                                        <p:cTn id="139" dur="500"/>
                                        <p:tgtEl>
                                          <p:spTgt spid="89"/>
                                        </p:tgtEl>
                                      </p:cBhvr>
                                    </p:animEffect>
                                  </p:childTnLst>
                                </p:cTn>
                              </p:par>
                              <p:par>
                                <p:cTn id="140" presetID="53" presetClass="entr" presetSubtype="16" fill="hold" nodeType="withEffect">
                                  <p:stCondLst>
                                    <p:cond delay="0"/>
                                  </p:stCondLst>
                                  <p:childTnLst>
                                    <p:set>
                                      <p:cBhvr>
                                        <p:cTn id="141" dur="1" fill="hold">
                                          <p:stCondLst>
                                            <p:cond delay="0"/>
                                          </p:stCondLst>
                                        </p:cTn>
                                        <p:tgtEl>
                                          <p:spTgt spid="3"/>
                                        </p:tgtEl>
                                        <p:attrNameLst>
                                          <p:attrName>style.visibility</p:attrName>
                                        </p:attrNameLst>
                                      </p:cBhvr>
                                      <p:to>
                                        <p:strVal val="visible"/>
                                      </p:to>
                                    </p:set>
                                    <p:anim calcmode="lin" valueType="num">
                                      <p:cBhvr>
                                        <p:cTn id="142" dur="750" fill="hold"/>
                                        <p:tgtEl>
                                          <p:spTgt spid="3"/>
                                        </p:tgtEl>
                                        <p:attrNameLst>
                                          <p:attrName>ppt_w</p:attrName>
                                        </p:attrNameLst>
                                      </p:cBhvr>
                                      <p:tavLst>
                                        <p:tav tm="0">
                                          <p:val>
                                            <p:fltVal val="0"/>
                                          </p:val>
                                        </p:tav>
                                        <p:tav tm="100000">
                                          <p:val>
                                            <p:strVal val="#ppt_w"/>
                                          </p:val>
                                        </p:tav>
                                      </p:tavLst>
                                    </p:anim>
                                    <p:anim calcmode="lin" valueType="num">
                                      <p:cBhvr>
                                        <p:cTn id="143" dur="750" fill="hold"/>
                                        <p:tgtEl>
                                          <p:spTgt spid="3"/>
                                        </p:tgtEl>
                                        <p:attrNameLst>
                                          <p:attrName>ppt_h</p:attrName>
                                        </p:attrNameLst>
                                      </p:cBhvr>
                                      <p:tavLst>
                                        <p:tav tm="0">
                                          <p:val>
                                            <p:fltVal val="0"/>
                                          </p:val>
                                        </p:tav>
                                        <p:tav tm="100000">
                                          <p:val>
                                            <p:strVal val="#ppt_h"/>
                                          </p:val>
                                        </p:tav>
                                      </p:tavLst>
                                    </p:anim>
                                    <p:animEffect transition="in" filter="fade">
                                      <p:cBhvr>
                                        <p:cTn id="144" dur="750"/>
                                        <p:tgtEl>
                                          <p:spTgt spid="3"/>
                                        </p:tgtEl>
                                      </p:cBhvr>
                                    </p:animEffect>
                                  </p:childTnLst>
                                </p:cTn>
                              </p:par>
                            </p:childTnLst>
                          </p:cTn>
                        </p:par>
                        <p:par>
                          <p:cTn id="145" fill="hold">
                            <p:stCondLst>
                              <p:cond delay="18250"/>
                            </p:stCondLst>
                            <p:childTnLst>
                              <p:par>
                                <p:cTn id="146" presetID="10" presetClass="entr" presetSubtype="0" fill="hold" grpId="0" nodeType="afterEffect">
                                  <p:stCondLst>
                                    <p:cond delay="250"/>
                                  </p:stCondLst>
                                  <p:childTnLst>
                                    <p:set>
                                      <p:cBhvr>
                                        <p:cTn id="147" dur="1" fill="hold">
                                          <p:stCondLst>
                                            <p:cond delay="0"/>
                                          </p:stCondLst>
                                        </p:cTn>
                                        <p:tgtEl>
                                          <p:spTgt spid="88"/>
                                        </p:tgtEl>
                                        <p:attrNameLst>
                                          <p:attrName>style.visibility</p:attrName>
                                        </p:attrNameLst>
                                      </p:cBhvr>
                                      <p:to>
                                        <p:strVal val="visible"/>
                                      </p:to>
                                    </p:set>
                                    <p:animEffect transition="in" filter="fade">
                                      <p:cBhvr>
                                        <p:cTn id="148" dur="500"/>
                                        <p:tgtEl>
                                          <p:spTgt spid="88"/>
                                        </p:tgtEl>
                                      </p:cBhvr>
                                    </p:animEffect>
                                  </p:childTnLst>
                                </p:cTn>
                              </p:par>
                              <p:par>
                                <p:cTn id="149" presetID="53" presetClass="entr" presetSubtype="16" fill="hold"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p:cTn id="151" dur="750" fill="hold"/>
                                        <p:tgtEl>
                                          <p:spTgt spid="98"/>
                                        </p:tgtEl>
                                        <p:attrNameLst>
                                          <p:attrName>ppt_w</p:attrName>
                                        </p:attrNameLst>
                                      </p:cBhvr>
                                      <p:tavLst>
                                        <p:tav tm="0">
                                          <p:val>
                                            <p:fltVal val="0"/>
                                          </p:val>
                                        </p:tav>
                                        <p:tav tm="100000">
                                          <p:val>
                                            <p:strVal val="#ppt_w"/>
                                          </p:val>
                                        </p:tav>
                                      </p:tavLst>
                                    </p:anim>
                                    <p:anim calcmode="lin" valueType="num">
                                      <p:cBhvr>
                                        <p:cTn id="152" dur="750" fill="hold"/>
                                        <p:tgtEl>
                                          <p:spTgt spid="98"/>
                                        </p:tgtEl>
                                        <p:attrNameLst>
                                          <p:attrName>ppt_h</p:attrName>
                                        </p:attrNameLst>
                                      </p:cBhvr>
                                      <p:tavLst>
                                        <p:tav tm="0">
                                          <p:val>
                                            <p:fltVal val="0"/>
                                          </p:val>
                                        </p:tav>
                                        <p:tav tm="100000">
                                          <p:val>
                                            <p:strVal val="#ppt_h"/>
                                          </p:val>
                                        </p:tav>
                                      </p:tavLst>
                                    </p:anim>
                                    <p:animEffect transition="in" filter="fade">
                                      <p:cBhvr>
                                        <p:cTn id="153" dur="750"/>
                                        <p:tgtEl>
                                          <p:spTgt spid="98"/>
                                        </p:tgtEl>
                                      </p:cBhvr>
                                    </p:animEffect>
                                  </p:childTnLst>
                                </p:cTn>
                              </p:par>
                            </p:childTnLst>
                          </p:cTn>
                        </p:par>
                        <p:par>
                          <p:cTn id="154" fill="hold">
                            <p:stCondLst>
                              <p:cond delay="19000"/>
                            </p:stCondLst>
                            <p:childTnLst>
                              <p:par>
                                <p:cTn id="155" presetID="10" presetClass="entr" presetSubtype="0" fill="hold" grpId="0" nodeType="afterEffect">
                                  <p:stCondLst>
                                    <p:cond delay="250"/>
                                  </p:stCondLst>
                                  <p:childTnLst>
                                    <p:set>
                                      <p:cBhvr>
                                        <p:cTn id="156" dur="1" fill="hold">
                                          <p:stCondLst>
                                            <p:cond delay="0"/>
                                          </p:stCondLst>
                                        </p:cTn>
                                        <p:tgtEl>
                                          <p:spTgt spid="87"/>
                                        </p:tgtEl>
                                        <p:attrNameLst>
                                          <p:attrName>style.visibility</p:attrName>
                                        </p:attrNameLst>
                                      </p:cBhvr>
                                      <p:to>
                                        <p:strVal val="visible"/>
                                      </p:to>
                                    </p:set>
                                    <p:animEffect transition="in" filter="fade">
                                      <p:cBhvr>
                                        <p:cTn id="157" dur="500"/>
                                        <p:tgtEl>
                                          <p:spTgt spid="87"/>
                                        </p:tgtEl>
                                      </p:cBhvr>
                                    </p:animEffect>
                                  </p:childTnLst>
                                </p:cTn>
                              </p:par>
                              <p:par>
                                <p:cTn id="158" presetID="53" presetClass="entr" presetSubtype="16" fill="hold" nodeType="withEffect">
                                  <p:stCondLst>
                                    <p:cond delay="0"/>
                                  </p:stCondLst>
                                  <p:childTnLst>
                                    <p:set>
                                      <p:cBhvr>
                                        <p:cTn id="159" dur="1" fill="hold">
                                          <p:stCondLst>
                                            <p:cond delay="0"/>
                                          </p:stCondLst>
                                        </p:cTn>
                                        <p:tgtEl>
                                          <p:spTgt spid="108"/>
                                        </p:tgtEl>
                                        <p:attrNameLst>
                                          <p:attrName>style.visibility</p:attrName>
                                        </p:attrNameLst>
                                      </p:cBhvr>
                                      <p:to>
                                        <p:strVal val="visible"/>
                                      </p:to>
                                    </p:set>
                                    <p:anim calcmode="lin" valueType="num">
                                      <p:cBhvr>
                                        <p:cTn id="160" dur="750" fill="hold"/>
                                        <p:tgtEl>
                                          <p:spTgt spid="108"/>
                                        </p:tgtEl>
                                        <p:attrNameLst>
                                          <p:attrName>ppt_w</p:attrName>
                                        </p:attrNameLst>
                                      </p:cBhvr>
                                      <p:tavLst>
                                        <p:tav tm="0">
                                          <p:val>
                                            <p:fltVal val="0"/>
                                          </p:val>
                                        </p:tav>
                                        <p:tav tm="100000">
                                          <p:val>
                                            <p:strVal val="#ppt_w"/>
                                          </p:val>
                                        </p:tav>
                                      </p:tavLst>
                                    </p:anim>
                                    <p:anim calcmode="lin" valueType="num">
                                      <p:cBhvr>
                                        <p:cTn id="161" dur="750" fill="hold"/>
                                        <p:tgtEl>
                                          <p:spTgt spid="108"/>
                                        </p:tgtEl>
                                        <p:attrNameLst>
                                          <p:attrName>ppt_h</p:attrName>
                                        </p:attrNameLst>
                                      </p:cBhvr>
                                      <p:tavLst>
                                        <p:tav tm="0">
                                          <p:val>
                                            <p:fltVal val="0"/>
                                          </p:val>
                                        </p:tav>
                                        <p:tav tm="100000">
                                          <p:val>
                                            <p:strVal val="#ppt_h"/>
                                          </p:val>
                                        </p:tav>
                                      </p:tavLst>
                                    </p:anim>
                                    <p:animEffect transition="in" filter="fade">
                                      <p:cBhvr>
                                        <p:cTn id="162" dur="750"/>
                                        <p:tgtEl>
                                          <p:spTgt spid="108"/>
                                        </p:tgtEl>
                                      </p:cBhvr>
                                    </p:animEffect>
                                  </p:childTnLst>
                                </p:cTn>
                              </p:par>
                            </p:childTnLst>
                          </p:cTn>
                        </p:par>
                        <p:par>
                          <p:cTn id="163" fill="hold">
                            <p:stCondLst>
                              <p:cond delay="19750"/>
                            </p:stCondLst>
                            <p:childTnLst>
                              <p:par>
                                <p:cTn id="164" presetID="10" presetClass="entr" presetSubtype="0" fill="hold" grpId="0" nodeType="afterEffect">
                                  <p:stCondLst>
                                    <p:cond delay="250"/>
                                  </p:stCondLst>
                                  <p:childTnLst>
                                    <p:set>
                                      <p:cBhvr>
                                        <p:cTn id="165" dur="1" fill="hold">
                                          <p:stCondLst>
                                            <p:cond delay="0"/>
                                          </p:stCondLst>
                                        </p:cTn>
                                        <p:tgtEl>
                                          <p:spTgt spid="86"/>
                                        </p:tgtEl>
                                        <p:attrNameLst>
                                          <p:attrName>style.visibility</p:attrName>
                                        </p:attrNameLst>
                                      </p:cBhvr>
                                      <p:to>
                                        <p:strVal val="visible"/>
                                      </p:to>
                                    </p:set>
                                    <p:animEffect transition="in" filter="fade">
                                      <p:cBhvr>
                                        <p:cTn id="166" dur="500"/>
                                        <p:tgtEl>
                                          <p:spTgt spid="86"/>
                                        </p:tgtEl>
                                      </p:cBhvr>
                                    </p:animEffect>
                                  </p:childTnLst>
                                </p:cTn>
                              </p:par>
                              <p:par>
                                <p:cTn id="167" presetID="53" presetClass="entr" presetSubtype="16" fill="hold" nodeType="withEffect">
                                  <p:stCondLst>
                                    <p:cond delay="0"/>
                                  </p:stCondLst>
                                  <p:childTnLst>
                                    <p:set>
                                      <p:cBhvr>
                                        <p:cTn id="168" dur="1" fill="hold">
                                          <p:stCondLst>
                                            <p:cond delay="0"/>
                                          </p:stCondLst>
                                        </p:cTn>
                                        <p:tgtEl>
                                          <p:spTgt spid="102"/>
                                        </p:tgtEl>
                                        <p:attrNameLst>
                                          <p:attrName>style.visibility</p:attrName>
                                        </p:attrNameLst>
                                      </p:cBhvr>
                                      <p:to>
                                        <p:strVal val="visible"/>
                                      </p:to>
                                    </p:set>
                                    <p:anim calcmode="lin" valueType="num">
                                      <p:cBhvr>
                                        <p:cTn id="169" dur="750" fill="hold"/>
                                        <p:tgtEl>
                                          <p:spTgt spid="102"/>
                                        </p:tgtEl>
                                        <p:attrNameLst>
                                          <p:attrName>ppt_w</p:attrName>
                                        </p:attrNameLst>
                                      </p:cBhvr>
                                      <p:tavLst>
                                        <p:tav tm="0">
                                          <p:val>
                                            <p:fltVal val="0"/>
                                          </p:val>
                                        </p:tav>
                                        <p:tav tm="100000">
                                          <p:val>
                                            <p:strVal val="#ppt_w"/>
                                          </p:val>
                                        </p:tav>
                                      </p:tavLst>
                                    </p:anim>
                                    <p:anim calcmode="lin" valueType="num">
                                      <p:cBhvr>
                                        <p:cTn id="170" dur="750" fill="hold"/>
                                        <p:tgtEl>
                                          <p:spTgt spid="102"/>
                                        </p:tgtEl>
                                        <p:attrNameLst>
                                          <p:attrName>ppt_h</p:attrName>
                                        </p:attrNameLst>
                                      </p:cBhvr>
                                      <p:tavLst>
                                        <p:tav tm="0">
                                          <p:val>
                                            <p:fltVal val="0"/>
                                          </p:val>
                                        </p:tav>
                                        <p:tav tm="100000">
                                          <p:val>
                                            <p:strVal val="#ppt_h"/>
                                          </p:val>
                                        </p:tav>
                                      </p:tavLst>
                                    </p:anim>
                                    <p:animEffect transition="in" filter="fade">
                                      <p:cBhvr>
                                        <p:cTn id="171" dur="750"/>
                                        <p:tgtEl>
                                          <p:spTgt spid="102"/>
                                        </p:tgtEl>
                                      </p:cBhvr>
                                    </p:animEffect>
                                  </p:childTnLst>
                                </p:cTn>
                              </p:par>
                            </p:childTnLst>
                          </p:cTn>
                        </p:par>
                        <p:par>
                          <p:cTn id="172" fill="hold">
                            <p:stCondLst>
                              <p:cond delay="20500"/>
                            </p:stCondLst>
                            <p:childTnLst>
                              <p:par>
                                <p:cTn id="173" presetID="10" presetClass="entr" presetSubtype="0" fill="hold" grpId="0" nodeType="afterEffect">
                                  <p:stCondLst>
                                    <p:cond delay="250"/>
                                  </p:stCondLst>
                                  <p:childTnLst>
                                    <p:set>
                                      <p:cBhvr>
                                        <p:cTn id="174" dur="1" fill="hold">
                                          <p:stCondLst>
                                            <p:cond delay="0"/>
                                          </p:stCondLst>
                                        </p:cTn>
                                        <p:tgtEl>
                                          <p:spTgt spid="85"/>
                                        </p:tgtEl>
                                        <p:attrNameLst>
                                          <p:attrName>style.visibility</p:attrName>
                                        </p:attrNameLst>
                                      </p:cBhvr>
                                      <p:to>
                                        <p:strVal val="visible"/>
                                      </p:to>
                                    </p:set>
                                    <p:animEffect transition="in" filter="fade">
                                      <p:cBhvr>
                                        <p:cTn id="175" dur="500"/>
                                        <p:tgtEl>
                                          <p:spTgt spid="85"/>
                                        </p:tgtEl>
                                      </p:cBhvr>
                                    </p:animEffect>
                                  </p:childTnLst>
                                </p:cTn>
                              </p:par>
                              <p:par>
                                <p:cTn id="176" presetID="53" presetClass="entr" presetSubtype="16" fill="hold" nodeType="withEffect">
                                  <p:stCondLst>
                                    <p:cond delay="0"/>
                                  </p:stCondLst>
                                  <p:childTnLst>
                                    <p:set>
                                      <p:cBhvr>
                                        <p:cTn id="177" dur="1" fill="hold">
                                          <p:stCondLst>
                                            <p:cond delay="0"/>
                                          </p:stCondLst>
                                        </p:cTn>
                                        <p:tgtEl>
                                          <p:spTgt spid="106"/>
                                        </p:tgtEl>
                                        <p:attrNameLst>
                                          <p:attrName>style.visibility</p:attrName>
                                        </p:attrNameLst>
                                      </p:cBhvr>
                                      <p:to>
                                        <p:strVal val="visible"/>
                                      </p:to>
                                    </p:set>
                                    <p:anim calcmode="lin" valueType="num">
                                      <p:cBhvr>
                                        <p:cTn id="178" dur="750" fill="hold"/>
                                        <p:tgtEl>
                                          <p:spTgt spid="106"/>
                                        </p:tgtEl>
                                        <p:attrNameLst>
                                          <p:attrName>ppt_w</p:attrName>
                                        </p:attrNameLst>
                                      </p:cBhvr>
                                      <p:tavLst>
                                        <p:tav tm="0">
                                          <p:val>
                                            <p:fltVal val="0"/>
                                          </p:val>
                                        </p:tav>
                                        <p:tav tm="100000">
                                          <p:val>
                                            <p:strVal val="#ppt_w"/>
                                          </p:val>
                                        </p:tav>
                                      </p:tavLst>
                                    </p:anim>
                                    <p:anim calcmode="lin" valueType="num">
                                      <p:cBhvr>
                                        <p:cTn id="179" dur="750" fill="hold"/>
                                        <p:tgtEl>
                                          <p:spTgt spid="106"/>
                                        </p:tgtEl>
                                        <p:attrNameLst>
                                          <p:attrName>ppt_h</p:attrName>
                                        </p:attrNameLst>
                                      </p:cBhvr>
                                      <p:tavLst>
                                        <p:tav tm="0">
                                          <p:val>
                                            <p:fltVal val="0"/>
                                          </p:val>
                                        </p:tav>
                                        <p:tav tm="100000">
                                          <p:val>
                                            <p:strVal val="#ppt_h"/>
                                          </p:val>
                                        </p:tav>
                                      </p:tavLst>
                                    </p:anim>
                                    <p:animEffect transition="in" filter="fade">
                                      <p:cBhvr>
                                        <p:cTn id="180" dur="750"/>
                                        <p:tgtEl>
                                          <p:spTgt spid="106"/>
                                        </p:tgtEl>
                                      </p:cBhvr>
                                    </p:animEffect>
                                  </p:childTnLst>
                                </p:cTn>
                              </p:par>
                            </p:childTnLst>
                          </p:cTn>
                        </p:par>
                        <p:par>
                          <p:cTn id="181" fill="hold">
                            <p:stCondLst>
                              <p:cond delay="21250"/>
                            </p:stCondLst>
                            <p:childTnLst>
                              <p:par>
                                <p:cTn id="182" presetID="10" presetClass="entr" presetSubtype="0" fill="hold" grpId="0" nodeType="afterEffect">
                                  <p:stCondLst>
                                    <p:cond delay="250"/>
                                  </p:stCondLst>
                                  <p:childTnLst>
                                    <p:set>
                                      <p:cBhvr>
                                        <p:cTn id="183" dur="1" fill="hold">
                                          <p:stCondLst>
                                            <p:cond delay="0"/>
                                          </p:stCondLst>
                                        </p:cTn>
                                        <p:tgtEl>
                                          <p:spTgt spid="91"/>
                                        </p:tgtEl>
                                        <p:attrNameLst>
                                          <p:attrName>style.visibility</p:attrName>
                                        </p:attrNameLst>
                                      </p:cBhvr>
                                      <p:to>
                                        <p:strVal val="visible"/>
                                      </p:to>
                                    </p:set>
                                    <p:animEffect transition="in" filter="fade">
                                      <p:cBhvr>
                                        <p:cTn id="184" dur="500"/>
                                        <p:tgtEl>
                                          <p:spTgt spid="91"/>
                                        </p:tgtEl>
                                      </p:cBhvr>
                                    </p:animEffect>
                                  </p:childTnLst>
                                </p:cTn>
                              </p:par>
                              <p:par>
                                <p:cTn id="185" presetID="53" presetClass="entr" presetSubtype="16" fill="hold" nodeType="withEffect">
                                  <p:stCondLst>
                                    <p:cond delay="0"/>
                                  </p:stCondLst>
                                  <p:childTnLst>
                                    <p:set>
                                      <p:cBhvr>
                                        <p:cTn id="186" dur="1" fill="hold">
                                          <p:stCondLst>
                                            <p:cond delay="0"/>
                                          </p:stCondLst>
                                        </p:cTn>
                                        <p:tgtEl>
                                          <p:spTgt spid="9"/>
                                        </p:tgtEl>
                                        <p:attrNameLst>
                                          <p:attrName>style.visibility</p:attrName>
                                        </p:attrNameLst>
                                      </p:cBhvr>
                                      <p:to>
                                        <p:strVal val="visible"/>
                                      </p:to>
                                    </p:set>
                                    <p:anim calcmode="lin" valueType="num">
                                      <p:cBhvr>
                                        <p:cTn id="187" dur="750" fill="hold"/>
                                        <p:tgtEl>
                                          <p:spTgt spid="9"/>
                                        </p:tgtEl>
                                        <p:attrNameLst>
                                          <p:attrName>ppt_w</p:attrName>
                                        </p:attrNameLst>
                                      </p:cBhvr>
                                      <p:tavLst>
                                        <p:tav tm="0">
                                          <p:val>
                                            <p:fltVal val="0"/>
                                          </p:val>
                                        </p:tav>
                                        <p:tav tm="100000">
                                          <p:val>
                                            <p:strVal val="#ppt_w"/>
                                          </p:val>
                                        </p:tav>
                                      </p:tavLst>
                                    </p:anim>
                                    <p:anim calcmode="lin" valueType="num">
                                      <p:cBhvr>
                                        <p:cTn id="188" dur="750" fill="hold"/>
                                        <p:tgtEl>
                                          <p:spTgt spid="9"/>
                                        </p:tgtEl>
                                        <p:attrNameLst>
                                          <p:attrName>ppt_h</p:attrName>
                                        </p:attrNameLst>
                                      </p:cBhvr>
                                      <p:tavLst>
                                        <p:tav tm="0">
                                          <p:val>
                                            <p:fltVal val="0"/>
                                          </p:val>
                                        </p:tav>
                                        <p:tav tm="100000">
                                          <p:val>
                                            <p:strVal val="#ppt_h"/>
                                          </p:val>
                                        </p:tav>
                                      </p:tavLst>
                                    </p:anim>
                                    <p:animEffect transition="in" filter="fade">
                                      <p:cBhvr>
                                        <p:cTn id="189" dur="750"/>
                                        <p:tgtEl>
                                          <p:spTgt spid="9"/>
                                        </p:tgtEl>
                                      </p:cBhvr>
                                    </p:animEffect>
                                  </p:childTnLst>
                                </p:cTn>
                              </p:par>
                            </p:childTnLst>
                          </p:cTn>
                        </p:par>
                        <p:par>
                          <p:cTn id="190" fill="hold">
                            <p:stCondLst>
                              <p:cond delay="22000"/>
                            </p:stCondLst>
                            <p:childTnLst>
                              <p:par>
                                <p:cTn id="191" presetID="10" presetClass="entr" presetSubtype="0" fill="hold" grpId="0" nodeType="afterEffect">
                                  <p:stCondLst>
                                    <p:cond delay="250"/>
                                  </p:stCondLst>
                                  <p:childTnLst>
                                    <p:set>
                                      <p:cBhvr>
                                        <p:cTn id="192" dur="1" fill="hold">
                                          <p:stCondLst>
                                            <p:cond delay="0"/>
                                          </p:stCondLst>
                                        </p:cTn>
                                        <p:tgtEl>
                                          <p:spTgt spid="90"/>
                                        </p:tgtEl>
                                        <p:attrNameLst>
                                          <p:attrName>style.visibility</p:attrName>
                                        </p:attrNameLst>
                                      </p:cBhvr>
                                      <p:to>
                                        <p:strVal val="visible"/>
                                      </p:to>
                                    </p:set>
                                    <p:animEffect transition="in" filter="fade">
                                      <p:cBhvr>
                                        <p:cTn id="193" dur="500"/>
                                        <p:tgtEl>
                                          <p:spTgt spid="90"/>
                                        </p:tgtEl>
                                      </p:cBhvr>
                                    </p:animEffect>
                                  </p:childTnLst>
                                </p:cTn>
                              </p:par>
                              <p:par>
                                <p:cTn id="194" presetID="53" presetClass="entr" presetSubtype="16" fill="hold" nodeType="withEffect">
                                  <p:stCondLst>
                                    <p:cond delay="0"/>
                                  </p:stCondLst>
                                  <p:childTnLst>
                                    <p:set>
                                      <p:cBhvr>
                                        <p:cTn id="195" dur="1" fill="hold">
                                          <p:stCondLst>
                                            <p:cond delay="0"/>
                                          </p:stCondLst>
                                        </p:cTn>
                                        <p:tgtEl>
                                          <p:spTgt spid="11"/>
                                        </p:tgtEl>
                                        <p:attrNameLst>
                                          <p:attrName>style.visibility</p:attrName>
                                        </p:attrNameLst>
                                      </p:cBhvr>
                                      <p:to>
                                        <p:strVal val="visible"/>
                                      </p:to>
                                    </p:set>
                                    <p:anim calcmode="lin" valueType="num">
                                      <p:cBhvr>
                                        <p:cTn id="196" dur="750" fill="hold"/>
                                        <p:tgtEl>
                                          <p:spTgt spid="11"/>
                                        </p:tgtEl>
                                        <p:attrNameLst>
                                          <p:attrName>ppt_w</p:attrName>
                                        </p:attrNameLst>
                                      </p:cBhvr>
                                      <p:tavLst>
                                        <p:tav tm="0">
                                          <p:val>
                                            <p:fltVal val="0"/>
                                          </p:val>
                                        </p:tav>
                                        <p:tav tm="100000">
                                          <p:val>
                                            <p:strVal val="#ppt_w"/>
                                          </p:val>
                                        </p:tav>
                                      </p:tavLst>
                                    </p:anim>
                                    <p:anim calcmode="lin" valueType="num">
                                      <p:cBhvr>
                                        <p:cTn id="197" dur="750" fill="hold"/>
                                        <p:tgtEl>
                                          <p:spTgt spid="11"/>
                                        </p:tgtEl>
                                        <p:attrNameLst>
                                          <p:attrName>ppt_h</p:attrName>
                                        </p:attrNameLst>
                                      </p:cBhvr>
                                      <p:tavLst>
                                        <p:tav tm="0">
                                          <p:val>
                                            <p:fltVal val="0"/>
                                          </p:val>
                                        </p:tav>
                                        <p:tav tm="100000">
                                          <p:val>
                                            <p:strVal val="#ppt_h"/>
                                          </p:val>
                                        </p:tav>
                                      </p:tavLst>
                                    </p:anim>
                                    <p:animEffect transition="in" filter="fade">
                                      <p:cBhvr>
                                        <p:cTn id="198" dur="750"/>
                                        <p:tgtEl>
                                          <p:spTgt spid="11"/>
                                        </p:tgtEl>
                                      </p:cBhvr>
                                    </p:animEffect>
                                  </p:childTnLst>
                                </p:cTn>
                              </p:par>
                            </p:childTnLst>
                          </p:cTn>
                        </p:par>
                        <p:par>
                          <p:cTn id="199" fill="hold">
                            <p:stCondLst>
                              <p:cond delay="22750"/>
                            </p:stCondLst>
                            <p:childTnLst>
                              <p:par>
                                <p:cTn id="200" presetID="10" presetClass="entr" presetSubtype="0" fill="hold" grpId="0" nodeType="afterEffect">
                                  <p:stCondLst>
                                    <p:cond delay="250"/>
                                  </p:stCondLst>
                                  <p:childTnLst>
                                    <p:set>
                                      <p:cBhvr>
                                        <p:cTn id="201" dur="1" fill="hold">
                                          <p:stCondLst>
                                            <p:cond delay="0"/>
                                          </p:stCondLst>
                                        </p:cTn>
                                        <p:tgtEl>
                                          <p:spTgt spid="84"/>
                                        </p:tgtEl>
                                        <p:attrNameLst>
                                          <p:attrName>style.visibility</p:attrName>
                                        </p:attrNameLst>
                                      </p:cBhvr>
                                      <p:to>
                                        <p:strVal val="visible"/>
                                      </p:to>
                                    </p:set>
                                    <p:animEffect transition="in" filter="fade">
                                      <p:cBhvr>
                                        <p:cTn id="202" dur="500"/>
                                        <p:tgtEl>
                                          <p:spTgt spid="84"/>
                                        </p:tgtEl>
                                      </p:cBhvr>
                                    </p:animEffect>
                                  </p:childTnLst>
                                </p:cTn>
                              </p:par>
                              <p:par>
                                <p:cTn id="203" presetID="53" presetClass="entr" presetSubtype="16" fill="hold" nodeType="withEffect">
                                  <p:stCondLst>
                                    <p:cond delay="0"/>
                                  </p:stCondLst>
                                  <p:childTnLst>
                                    <p:set>
                                      <p:cBhvr>
                                        <p:cTn id="204" dur="1" fill="hold">
                                          <p:stCondLst>
                                            <p:cond delay="0"/>
                                          </p:stCondLst>
                                        </p:cTn>
                                        <p:tgtEl>
                                          <p:spTgt spid="10"/>
                                        </p:tgtEl>
                                        <p:attrNameLst>
                                          <p:attrName>style.visibility</p:attrName>
                                        </p:attrNameLst>
                                      </p:cBhvr>
                                      <p:to>
                                        <p:strVal val="visible"/>
                                      </p:to>
                                    </p:set>
                                    <p:anim calcmode="lin" valueType="num">
                                      <p:cBhvr>
                                        <p:cTn id="205" dur="750" fill="hold"/>
                                        <p:tgtEl>
                                          <p:spTgt spid="10"/>
                                        </p:tgtEl>
                                        <p:attrNameLst>
                                          <p:attrName>ppt_w</p:attrName>
                                        </p:attrNameLst>
                                      </p:cBhvr>
                                      <p:tavLst>
                                        <p:tav tm="0">
                                          <p:val>
                                            <p:fltVal val="0"/>
                                          </p:val>
                                        </p:tav>
                                        <p:tav tm="100000">
                                          <p:val>
                                            <p:strVal val="#ppt_w"/>
                                          </p:val>
                                        </p:tav>
                                      </p:tavLst>
                                    </p:anim>
                                    <p:anim calcmode="lin" valueType="num">
                                      <p:cBhvr>
                                        <p:cTn id="206" dur="750" fill="hold"/>
                                        <p:tgtEl>
                                          <p:spTgt spid="10"/>
                                        </p:tgtEl>
                                        <p:attrNameLst>
                                          <p:attrName>ppt_h</p:attrName>
                                        </p:attrNameLst>
                                      </p:cBhvr>
                                      <p:tavLst>
                                        <p:tav tm="0">
                                          <p:val>
                                            <p:fltVal val="0"/>
                                          </p:val>
                                        </p:tav>
                                        <p:tav tm="100000">
                                          <p:val>
                                            <p:strVal val="#ppt_h"/>
                                          </p:val>
                                        </p:tav>
                                      </p:tavLst>
                                    </p:anim>
                                    <p:animEffect transition="in" filter="fade">
                                      <p:cBhvr>
                                        <p:cTn id="207" dur="750"/>
                                        <p:tgtEl>
                                          <p:spTgt spid="10"/>
                                        </p:tgtEl>
                                      </p:cBhvr>
                                    </p:animEffect>
                                  </p:childTnLst>
                                </p:cTn>
                              </p:par>
                            </p:childTnLst>
                          </p:cTn>
                        </p:par>
                        <p:par>
                          <p:cTn id="208" fill="hold">
                            <p:stCondLst>
                              <p:cond delay="23500"/>
                            </p:stCondLst>
                            <p:childTnLst>
                              <p:par>
                                <p:cTn id="209" presetID="10" presetClass="entr" presetSubtype="0" fill="hold" grpId="0" nodeType="afterEffect">
                                  <p:stCondLst>
                                    <p:cond delay="250"/>
                                  </p:stCondLst>
                                  <p:childTnLst>
                                    <p:set>
                                      <p:cBhvr>
                                        <p:cTn id="210" dur="1" fill="hold">
                                          <p:stCondLst>
                                            <p:cond delay="0"/>
                                          </p:stCondLst>
                                        </p:cTn>
                                        <p:tgtEl>
                                          <p:spTgt spid="83"/>
                                        </p:tgtEl>
                                        <p:attrNameLst>
                                          <p:attrName>style.visibility</p:attrName>
                                        </p:attrNameLst>
                                      </p:cBhvr>
                                      <p:to>
                                        <p:strVal val="visible"/>
                                      </p:to>
                                    </p:set>
                                    <p:animEffect transition="in" filter="fade">
                                      <p:cBhvr>
                                        <p:cTn id="211" dur="500"/>
                                        <p:tgtEl>
                                          <p:spTgt spid="83"/>
                                        </p:tgtEl>
                                      </p:cBhvr>
                                    </p:animEffect>
                                  </p:childTnLst>
                                </p:cTn>
                              </p:par>
                              <p:par>
                                <p:cTn id="212" presetID="53" presetClass="entr" presetSubtype="16" fill="hold" grpId="0" nodeType="withEffect">
                                  <p:stCondLst>
                                    <p:cond delay="500"/>
                                  </p:stCondLst>
                                  <p:childTnLst>
                                    <p:set>
                                      <p:cBhvr>
                                        <p:cTn id="213" dur="1" fill="hold">
                                          <p:stCondLst>
                                            <p:cond delay="0"/>
                                          </p:stCondLst>
                                        </p:cTn>
                                        <p:tgtEl>
                                          <p:spTgt spid="92"/>
                                        </p:tgtEl>
                                        <p:attrNameLst>
                                          <p:attrName>style.visibility</p:attrName>
                                        </p:attrNameLst>
                                      </p:cBhvr>
                                      <p:to>
                                        <p:strVal val="visible"/>
                                      </p:to>
                                    </p:set>
                                    <p:anim calcmode="lin" valueType="num">
                                      <p:cBhvr>
                                        <p:cTn id="214" dur="1000" fill="hold"/>
                                        <p:tgtEl>
                                          <p:spTgt spid="92"/>
                                        </p:tgtEl>
                                        <p:attrNameLst>
                                          <p:attrName>ppt_w</p:attrName>
                                        </p:attrNameLst>
                                      </p:cBhvr>
                                      <p:tavLst>
                                        <p:tav tm="0">
                                          <p:val>
                                            <p:fltVal val="0"/>
                                          </p:val>
                                        </p:tav>
                                        <p:tav tm="100000">
                                          <p:val>
                                            <p:strVal val="#ppt_w"/>
                                          </p:val>
                                        </p:tav>
                                      </p:tavLst>
                                    </p:anim>
                                    <p:anim calcmode="lin" valueType="num">
                                      <p:cBhvr>
                                        <p:cTn id="215" dur="1000" fill="hold"/>
                                        <p:tgtEl>
                                          <p:spTgt spid="92"/>
                                        </p:tgtEl>
                                        <p:attrNameLst>
                                          <p:attrName>ppt_h</p:attrName>
                                        </p:attrNameLst>
                                      </p:cBhvr>
                                      <p:tavLst>
                                        <p:tav tm="0">
                                          <p:val>
                                            <p:fltVal val="0"/>
                                          </p:val>
                                        </p:tav>
                                        <p:tav tm="100000">
                                          <p:val>
                                            <p:strVal val="#ppt_h"/>
                                          </p:val>
                                        </p:tav>
                                      </p:tavLst>
                                    </p:anim>
                                    <p:animEffect transition="in" filter="fade">
                                      <p:cBhvr>
                                        <p:cTn id="216" dur="1000"/>
                                        <p:tgtEl>
                                          <p:spTgt spid="92"/>
                                        </p:tgtEl>
                                      </p:cBhvr>
                                    </p:animEffect>
                                  </p:childTnLst>
                                </p:cTn>
                              </p:par>
                            </p:childTnLst>
                          </p:cTn>
                        </p:par>
                        <p:par>
                          <p:cTn id="217" fill="hold">
                            <p:stCondLst>
                              <p:cond delay="25000"/>
                            </p:stCondLst>
                            <p:childTnLst>
                              <p:par>
                                <p:cTn id="218" presetID="10" presetClass="entr" presetSubtype="0" fill="hold" nodeType="afterEffect">
                                  <p:stCondLst>
                                    <p:cond delay="250"/>
                                  </p:stCondLst>
                                  <p:childTnLst>
                                    <p:set>
                                      <p:cBhvr>
                                        <p:cTn id="219" dur="1" fill="hold">
                                          <p:stCondLst>
                                            <p:cond delay="0"/>
                                          </p:stCondLst>
                                        </p:cTn>
                                        <p:tgtEl>
                                          <p:spTgt spid="115"/>
                                        </p:tgtEl>
                                        <p:attrNameLst>
                                          <p:attrName>style.visibility</p:attrName>
                                        </p:attrNameLst>
                                      </p:cBhvr>
                                      <p:to>
                                        <p:strVal val="visible"/>
                                      </p:to>
                                    </p:set>
                                    <p:animEffect transition="in" filter="fade">
                                      <p:cBhvr>
                                        <p:cTn id="220" dur="1500"/>
                                        <p:tgtEl>
                                          <p:spTgt spid="115"/>
                                        </p:tgtEl>
                                      </p:cBhvr>
                                    </p:animEffect>
                                  </p:childTnLst>
                                </p:cTn>
                              </p:par>
                            </p:childTnLst>
                          </p:cTn>
                        </p:par>
                        <p:par>
                          <p:cTn id="221" fill="hold">
                            <p:stCondLst>
                              <p:cond delay="26750"/>
                            </p:stCondLst>
                            <p:childTnLst>
                              <p:par>
                                <p:cTn id="222" presetID="42" presetClass="path" presetSubtype="0" repeatCount="30000" accel="16667" decel="16667" autoRev="1" fill="hold" nodeType="afterEffect">
                                  <p:stCondLst>
                                    <p:cond delay="0"/>
                                  </p:stCondLst>
                                  <p:childTnLst>
                                    <p:animMotion origin="layout" path="M -2.06136E-6 2.50276E-6 L -0.00147 0.82993 " pathEditMode="relative" rAng="0" ptsTypes="AA">
                                      <p:cBhvr>
                                        <p:cTn id="223" dur="15000" fill="hold"/>
                                        <p:tgtEl>
                                          <p:spTgt spid="115"/>
                                        </p:tgtEl>
                                        <p:attrNameLst>
                                          <p:attrName>ppt_x</p:attrName>
                                          <p:attrName>ppt_y</p:attrName>
                                        </p:attrNameLst>
                                      </p:cBhvr>
                                      <p:rCtr x="-73" y="414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92" grpId="0"/>
      <p:bldP spid="83" grpId="0" animBg="1"/>
      <p:bldP spid="84" grpId="0" animBg="1"/>
      <p:bldP spid="90" grpId="0" animBg="1"/>
      <p:bldP spid="91" grpId="0" animBg="1"/>
      <p:bldP spid="85" grpId="0" animBg="1"/>
      <p:bldP spid="86" grpId="0" animBg="1"/>
      <p:bldP spid="87" grpId="0" animBg="1"/>
      <p:bldP spid="88" grpId="0" animBg="1"/>
      <p:bldP spid="89" grpId="0" animBg="1"/>
      <p:bldP spid="72" grpId="0" animBg="1"/>
      <p:bldP spid="74" grpId="0" animBg="1"/>
      <p:bldP spid="75" grpId="0" animBg="1"/>
      <p:bldP spid="76" grpId="0" animBg="1"/>
      <p:bldP spid="77" grpId="0" animBg="1"/>
      <p:bldP spid="78" grpId="0" animBg="1"/>
      <p:bldP spid="79" grpId="0" animBg="1"/>
      <p:bldP spid="80" grpId="0" animBg="1"/>
      <p:bldP spid="81" grpId="0" animBg="1"/>
      <p:bldP spid="82" grpId="0" animBg="1"/>
      <p:bldP spid="73" grpId="0" animBg="1"/>
      <p:bldP spid="52" grpId="0" animBg="1"/>
      <p:bldP spid="112"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Vysoké Tatry  /  Slovensko</a:t>
            </a: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Hudba :		neznámy interpret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Rok :		2017</a:t>
            </a:r>
          </a:p>
        </p:txBody>
      </p:sp>
      <p:sp>
        <p:nvSpPr>
          <p:cNvPr id="6" name="BlokTextu 5"/>
          <p:cNvSpPr txBox="1"/>
          <p:nvPr/>
        </p:nvSpPr>
        <p:spPr>
          <a:xfrm>
            <a:off x="6463563" y="378288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9" name="BlokTextu 8"/>
          <p:cNvSpPr txBox="1"/>
          <p:nvPr/>
        </p:nvSpPr>
        <p:spPr>
          <a:xfrm>
            <a:off x="680375" y="865257"/>
            <a:ext cx="7416655" cy="285138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Vysoké Tatry sú najvyšším pohorím na Slovensku a v Poľsku. Patria do Tatranského národného parku s rozlohou 738 km</a:t>
            </a:r>
            <a:r>
              <a:rPr lang="sk-SK" sz="1500" i="1" baseline="30000">
                <a:ln w="9525">
                  <a:noFill/>
                  <a:prstDash val="solid"/>
                </a:ln>
                <a:solidFill>
                  <a:srgbClr val="F79646">
                    <a:lumMod val="50000"/>
                  </a:srgbClr>
                </a:solidFill>
                <a:latin typeface="Nadianne" panose="03020902050305070206" pitchFamily="66" charset="0"/>
                <a:cs typeface="Arial" charset="0"/>
              </a:rPr>
              <a:t>2</a:t>
            </a:r>
            <a:r>
              <a:rPr lang="sk-SK"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Hlavný hrebeň Vysokých Tatier je dlhý 26 km a jeho šírka je 17 km. Nachádza sa tu 29 vrcholov prevyšujúcich 2.500 metrov. Najvyšší vrchol – Gerlachovský štít (2.655 m) je zároveň najvyšším vrcholom celých Kar-pát.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Vo väčšine tatranských dolín sa nachádzajú ľadovcové jazerá. Najnavštevovanejším jazerom je Štrbské pleso, z ktorého voda vyteká na sever do Baltského aj na juh do Čierneho mora. V Tatrách majú prameň niektoré významné slovenské rieky, ako napríklad Váh.</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Vo Vysokých Tatrách je teplotný priemer najnižší na celom Slovensku. Snehová pokrývka sa tu udrží po 200 – 250 dní v roku.</a:t>
            </a:r>
          </a:p>
        </p:txBody>
      </p:sp>
      <p:sp>
        <p:nvSpPr>
          <p:cNvPr id="11" name="Ovál 10"/>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6" name="Obrázok 15">
            <a:hlinkClick r:id="rId3" action="ppaction://hlinksldjump"/>
          </p:cNvPr>
          <p:cNvPicPr>
            <a:picLocks/>
          </p:cNvPicPr>
          <p:nvPr/>
        </p:nvPicPr>
        <p:blipFill>
          <a:blip r:embed="rId4">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pic>
        <p:nvPicPr>
          <p:cNvPr id="15" name="Obrázok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4" name="Ovál 3"/>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3" name="Obrázok 1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841297904"/>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000" fill="hold"/>
                                        <p:tgtEl>
                                          <p:spTgt spid="11"/>
                                        </p:tgtEl>
                                        <p:attrNameLst>
                                          <p:attrName>ppt_w</p:attrName>
                                        </p:attrNameLst>
                                      </p:cBhvr>
                                      <p:tavLst>
                                        <p:tav tm="0">
                                          <p:val>
                                            <p:fltVal val="0"/>
                                          </p:val>
                                        </p:tav>
                                        <p:tav tm="100000">
                                          <p:val>
                                            <p:strVal val="#ppt_w"/>
                                          </p:val>
                                        </p:tav>
                                      </p:tavLst>
                                    </p:anim>
                                    <p:anim calcmode="lin" valueType="num">
                                      <p:cBhvr>
                                        <p:cTn id="26" dur="2000" fill="hold"/>
                                        <p:tgtEl>
                                          <p:spTgt spid="11"/>
                                        </p:tgtEl>
                                        <p:attrNameLst>
                                          <p:attrName>ppt_h</p:attrName>
                                        </p:attrNameLst>
                                      </p:cBhvr>
                                      <p:tavLst>
                                        <p:tav tm="0">
                                          <p:val>
                                            <p:fltVal val="0"/>
                                          </p:val>
                                        </p:tav>
                                        <p:tav tm="100000">
                                          <p:val>
                                            <p:strVal val="#ppt_h"/>
                                          </p:val>
                                        </p:tav>
                                      </p:tavLst>
                                    </p:anim>
                                    <p:animEffect transition="in" filter="fade">
                                      <p:cBhvr>
                                        <p:cTn id="27" dur="2000"/>
                                        <p:tgtEl>
                                          <p:spTgt spid="11"/>
                                        </p:tgtEl>
                                      </p:cBhvr>
                                    </p:animEffect>
                                  </p:childTnLst>
                                </p:cTn>
                              </p:par>
                              <p:par>
                                <p:cTn id="28" presetID="53" presetClass="entr" presetSubtype="16"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2000" fill="hold"/>
                                        <p:tgtEl>
                                          <p:spTgt spid="16"/>
                                        </p:tgtEl>
                                        <p:attrNameLst>
                                          <p:attrName>ppt_w</p:attrName>
                                        </p:attrNameLst>
                                      </p:cBhvr>
                                      <p:tavLst>
                                        <p:tav tm="0">
                                          <p:val>
                                            <p:fltVal val="0"/>
                                          </p:val>
                                        </p:tav>
                                        <p:tav tm="100000">
                                          <p:val>
                                            <p:strVal val="#ppt_w"/>
                                          </p:val>
                                        </p:tav>
                                      </p:tavLst>
                                    </p:anim>
                                    <p:anim calcmode="lin" valueType="num">
                                      <p:cBhvr>
                                        <p:cTn id="31" dur="2000" fill="hold"/>
                                        <p:tgtEl>
                                          <p:spTgt spid="16"/>
                                        </p:tgtEl>
                                        <p:attrNameLst>
                                          <p:attrName>ppt_h</p:attrName>
                                        </p:attrNameLst>
                                      </p:cBhvr>
                                      <p:tavLst>
                                        <p:tav tm="0">
                                          <p:val>
                                            <p:fltVal val="0"/>
                                          </p:val>
                                        </p:tav>
                                        <p:tav tm="100000">
                                          <p:val>
                                            <p:strVal val="#ppt_h"/>
                                          </p:val>
                                        </p:tav>
                                      </p:tavLst>
                                    </p:anim>
                                    <p:animEffect transition="in" filter="fade">
                                      <p:cBhvr>
                                        <p:cTn id="32" dur="2000"/>
                                        <p:tgtEl>
                                          <p:spTgt spid="16"/>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4"/>
                                        </p:tgtEl>
                                        <p:attrNameLst>
                                          <p:attrName>style.visibility</p:attrName>
                                        </p:attrNameLst>
                                      </p:cBhvr>
                                      <p:to>
                                        <p:strVal val="visible"/>
                                      </p:to>
                                    </p:set>
                                    <p:anim calcmode="lin" valueType="num">
                                      <p:cBhvr>
                                        <p:cTn id="36" dur="2000" fill="hold"/>
                                        <p:tgtEl>
                                          <p:spTgt spid="4"/>
                                        </p:tgtEl>
                                        <p:attrNameLst>
                                          <p:attrName>ppt_w</p:attrName>
                                        </p:attrNameLst>
                                      </p:cBhvr>
                                      <p:tavLst>
                                        <p:tav tm="0">
                                          <p:val>
                                            <p:fltVal val="0"/>
                                          </p:val>
                                        </p:tav>
                                        <p:tav tm="100000">
                                          <p:val>
                                            <p:strVal val="#ppt_w"/>
                                          </p:val>
                                        </p:tav>
                                      </p:tavLst>
                                    </p:anim>
                                    <p:anim calcmode="lin" valueType="num">
                                      <p:cBhvr>
                                        <p:cTn id="37" dur="2000" fill="hold"/>
                                        <p:tgtEl>
                                          <p:spTgt spid="4"/>
                                        </p:tgtEl>
                                        <p:attrNameLst>
                                          <p:attrName>ppt_h</p:attrName>
                                        </p:attrNameLst>
                                      </p:cBhvr>
                                      <p:tavLst>
                                        <p:tav tm="0">
                                          <p:val>
                                            <p:fltVal val="0"/>
                                          </p:val>
                                        </p:tav>
                                        <p:tav tm="100000">
                                          <p:val>
                                            <p:strVal val="#ppt_h"/>
                                          </p:val>
                                        </p:tav>
                                      </p:tavLst>
                                    </p:anim>
                                    <p:animEffect transition="in" filter="fade">
                                      <p:cBhvr>
                                        <p:cTn id="38" dur="2000"/>
                                        <p:tgtEl>
                                          <p:spTgt spid="4"/>
                                        </p:tgtEl>
                                      </p:cBhvr>
                                    </p:animEffect>
                                  </p:childTnLst>
                                </p:cTn>
                              </p:par>
                              <p:par>
                                <p:cTn id="39" presetID="53" presetClass="entr" presetSubtype="16" fill="hold" nodeType="withEffect">
                                  <p:stCondLst>
                                    <p:cond delay="500"/>
                                  </p:stCondLst>
                                  <p:childTnLst>
                                    <p:set>
                                      <p:cBhvr>
                                        <p:cTn id="40" dur="1" fill="hold">
                                          <p:stCondLst>
                                            <p:cond delay="0"/>
                                          </p:stCondLst>
                                        </p:cTn>
                                        <p:tgtEl>
                                          <p:spTgt spid="13"/>
                                        </p:tgtEl>
                                        <p:attrNameLst>
                                          <p:attrName>style.visibility</p:attrName>
                                        </p:attrNameLst>
                                      </p:cBhvr>
                                      <p:to>
                                        <p:strVal val="visible"/>
                                      </p:to>
                                    </p:set>
                                    <p:anim calcmode="lin" valueType="num">
                                      <p:cBhvr>
                                        <p:cTn id="41" dur="2000" fill="hold"/>
                                        <p:tgtEl>
                                          <p:spTgt spid="13"/>
                                        </p:tgtEl>
                                        <p:attrNameLst>
                                          <p:attrName>ppt_w</p:attrName>
                                        </p:attrNameLst>
                                      </p:cBhvr>
                                      <p:tavLst>
                                        <p:tav tm="0">
                                          <p:val>
                                            <p:fltVal val="0"/>
                                          </p:val>
                                        </p:tav>
                                        <p:tav tm="100000">
                                          <p:val>
                                            <p:strVal val="#ppt_w"/>
                                          </p:val>
                                        </p:tav>
                                      </p:tavLst>
                                    </p:anim>
                                    <p:anim calcmode="lin" valueType="num">
                                      <p:cBhvr>
                                        <p:cTn id="42" dur="2000" fill="hold"/>
                                        <p:tgtEl>
                                          <p:spTgt spid="13"/>
                                        </p:tgtEl>
                                        <p:attrNameLst>
                                          <p:attrName>ppt_h</p:attrName>
                                        </p:attrNameLst>
                                      </p:cBhvr>
                                      <p:tavLst>
                                        <p:tav tm="0">
                                          <p:val>
                                            <p:fltVal val="0"/>
                                          </p:val>
                                        </p:tav>
                                        <p:tav tm="100000">
                                          <p:val>
                                            <p:strVal val="#ppt_h"/>
                                          </p:val>
                                        </p:tav>
                                      </p:tavLst>
                                    </p:anim>
                                    <p:animEffect transition="in" filter="fade">
                                      <p:cBhvr>
                                        <p:cTn id="43" dur="2000"/>
                                        <p:tgtEl>
                                          <p:spTgt spid="1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P spid="11"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High Tatras  /  Slovakia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Music :		unknown interpreter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Year :		2017</a:t>
            </a:r>
          </a:p>
        </p:txBody>
      </p:sp>
      <p:sp>
        <p:nvSpPr>
          <p:cNvPr id="6" name="BlokTextu 5"/>
          <p:cNvSpPr txBox="1"/>
          <p:nvPr/>
        </p:nvSpPr>
        <p:spPr>
          <a:xfrm>
            <a:off x="6336605" y="3455789"/>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451275"/>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High Tatras are the highest mountain range in Slovakia and Poland. They are a part of the Tatras National Park spreading over 738 sq kilometres.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main ridge of High Tatras is 26 km long and 17 km wide. It consists of 29 peaks, all over 2,500 metres high. The highest peak is the peak Gerlach with its 2,655 meters above the sea level. It's also the highest peak of Carpathian Mountains.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valleys of Tatras are a home to many </a:t>
            </a:r>
            <a:r>
              <a:rPr lang="sk-SK" sz="1400" i="1">
                <a:ln w="9525">
                  <a:noFill/>
                  <a:prstDash val="solid"/>
                </a:ln>
                <a:solidFill>
                  <a:srgbClr val="F79646">
                    <a:lumMod val="50000"/>
                  </a:srgbClr>
                </a:solidFill>
                <a:latin typeface="Nadianne" panose="03020902050305070206" pitchFamily="66" charset="0"/>
                <a:cs typeface="Arial" charset="0"/>
              </a:rPr>
              <a:t>glacial</a:t>
            </a:r>
            <a:r>
              <a:rPr lang="en-US" sz="1400" i="1">
                <a:ln w="9525">
                  <a:noFill/>
                  <a:prstDash val="solid"/>
                </a:ln>
                <a:solidFill>
                  <a:srgbClr val="F79646">
                    <a:lumMod val="50000"/>
                  </a:srgbClr>
                </a:solidFill>
                <a:latin typeface="Nadianne" panose="03020902050305070206" pitchFamily="66" charset="0"/>
                <a:cs typeface="Arial" charset="0"/>
              </a:rPr>
              <a:t> lakes. Lake Štrbské pleso is the most visited lake. Its water flows all the way to Baltic and Black seas.</a:t>
            </a: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Some main Slovakian rivers, like river Váh, also have their sources in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n-US" sz="1400" i="1">
                <a:ln w="9525">
                  <a:noFill/>
                  <a:prstDash val="solid"/>
                </a:ln>
                <a:solidFill>
                  <a:srgbClr val="F79646">
                    <a:lumMod val="50000"/>
                  </a:srgbClr>
                </a:solidFill>
                <a:latin typeface="Nadianne" panose="03020902050305070206" pitchFamily="66" charset="0"/>
                <a:cs typeface="Arial" charset="0"/>
              </a:rPr>
              <a:t>The average annual temperature of High Tatras is the lowest in the whole Slovakia. Some places are covered by snow for 200-250 days a year.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410390980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Altos Tatras  /  Eslovaquia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intérprete desconocido</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Año :		2017</a:t>
            </a:r>
          </a:p>
        </p:txBody>
      </p:sp>
      <p:sp>
        <p:nvSpPr>
          <p:cNvPr id="6" name="BlokTextu 5"/>
          <p:cNvSpPr txBox="1"/>
          <p:nvPr/>
        </p:nvSpPr>
        <p:spPr>
          <a:xfrm>
            <a:off x="6474546" y="379097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Altos Tatras son las montañas más altas en Eslovaquia y Polonia. Hacem parte del Parque Nacional de los Tatras, que se extiende por 738 km</a:t>
            </a:r>
            <a:r>
              <a:rPr lang="es-ES" sz="1400" i="1" baseline="30000">
                <a:ln w="9525">
                  <a:noFill/>
                  <a:prstDash val="solid"/>
                </a:ln>
                <a:solidFill>
                  <a:srgbClr val="F79646">
                    <a:lumMod val="50000"/>
                  </a:srgbClr>
                </a:solidFill>
                <a:latin typeface="Nadianne" panose="03020902050305070206" pitchFamily="66" charset="0"/>
                <a:cs typeface="Arial" charset="0"/>
              </a:rPr>
              <a:t>2</a:t>
            </a:r>
            <a:r>
              <a:rPr lang="es-ES"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Los</a:t>
            </a:r>
            <a:r>
              <a:rPr lang="es-ES" sz="1400" i="1">
                <a:ln w="9525">
                  <a:noFill/>
                  <a:prstDash val="solid"/>
                </a:ln>
                <a:solidFill>
                  <a:srgbClr val="F79646">
                    <a:lumMod val="50000"/>
                  </a:srgbClr>
                </a:solidFill>
                <a:latin typeface="Nadianne" panose="03020902050305070206" pitchFamily="66" charset="0"/>
                <a:cs typeface="Arial" charset="0"/>
              </a:rPr>
              <a:t> Alto</a:t>
            </a:r>
            <a:r>
              <a:rPr lang="sk-SK" sz="1400" i="1">
                <a:ln w="9525">
                  <a:noFill/>
                  <a:prstDash val="solid"/>
                </a:ln>
                <a:solidFill>
                  <a:srgbClr val="F79646">
                    <a:lumMod val="50000"/>
                  </a:srgbClr>
                </a:solidFill>
                <a:latin typeface="Nadianne" panose="03020902050305070206" pitchFamily="66" charset="0"/>
                <a:cs typeface="Arial" charset="0"/>
              </a:rPr>
              <a:t>s</a:t>
            </a:r>
            <a:r>
              <a:rPr lang="es-ES" sz="1400" i="1">
                <a:ln w="9525">
                  <a:noFill/>
                  <a:prstDash val="solid"/>
                </a:ln>
                <a:solidFill>
                  <a:srgbClr val="F79646">
                    <a:lumMod val="50000"/>
                  </a:srgbClr>
                </a:solidFill>
                <a:latin typeface="Nadianne" panose="03020902050305070206" pitchFamily="66" charset="0"/>
                <a:cs typeface="Arial" charset="0"/>
              </a:rPr>
              <a:t> Tatra</a:t>
            </a:r>
            <a:r>
              <a:rPr lang="sk-SK" sz="1400" i="1">
                <a:ln w="9525">
                  <a:noFill/>
                  <a:prstDash val="solid"/>
                </a:ln>
                <a:solidFill>
                  <a:srgbClr val="F79646">
                    <a:lumMod val="50000"/>
                  </a:srgbClr>
                </a:solidFill>
                <a:latin typeface="Nadianne" panose="03020902050305070206" pitchFamily="66" charset="0"/>
                <a:cs typeface="Arial" charset="0"/>
              </a:rPr>
              <a:t>s</a:t>
            </a:r>
            <a:r>
              <a:rPr lang="es-ES" sz="1400" i="1">
                <a:ln w="9525">
                  <a:noFill/>
                  <a:prstDash val="solid"/>
                </a:ln>
                <a:solidFill>
                  <a:srgbClr val="F79646">
                    <a:lumMod val="50000"/>
                  </a:srgbClr>
                </a:solidFill>
                <a:latin typeface="Nadianne" panose="03020902050305070206" pitchFamily="66" charset="0"/>
                <a:cs typeface="Arial" charset="0"/>
              </a:rPr>
              <a:t> se extiende sobre un área de 26 km de largo por 17 km de ancho.</a:t>
            </a: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Se compone de 29 picos, cada uno con más de 2.500 m de altura. El pico más alto es Gerlach, con 2.655 metros sobre el nivel del mar. También es la más alta de las montañas de los Cárpatos.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El valle Tatras és también el hogar de muchos lagos formados por hielo glacial. El lago de </a:t>
            </a:r>
            <a:r>
              <a:rPr lang="sk-SK" sz="1400" i="1">
                <a:ln w="9525">
                  <a:noFill/>
                  <a:prstDash val="solid"/>
                </a:ln>
                <a:solidFill>
                  <a:srgbClr val="F79646">
                    <a:lumMod val="50000"/>
                  </a:srgbClr>
                </a:solidFill>
                <a:latin typeface="Nadianne" panose="03020902050305070206" pitchFamily="66" charset="0"/>
                <a:cs typeface="Arial" charset="0"/>
              </a:rPr>
              <a:t>Š</a:t>
            </a:r>
            <a:r>
              <a:rPr lang="es-ES" sz="1400" i="1">
                <a:ln w="9525">
                  <a:noFill/>
                  <a:prstDash val="solid"/>
                </a:ln>
                <a:solidFill>
                  <a:srgbClr val="F79646">
                    <a:lumMod val="50000"/>
                  </a:srgbClr>
                </a:solidFill>
                <a:latin typeface="Nadianne" panose="03020902050305070206" pitchFamily="66" charset="0"/>
                <a:cs typeface="Arial" charset="0"/>
              </a:rPr>
              <a:t>trbsk</a:t>
            </a:r>
            <a:r>
              <a:rPr lang="sk-SK" sz="1400" i="1">
                <a:ln w="9525">
                  <a:noFill/>
                  <a:prstDash val="solid"/>
                </a:ln>
                <a:solidFill>
                  <a:srgbClr val="F79646">
                    <a:lumMod val="50000"/>
                  </a:srgbClr>
                </a:solidFill>
                <a:latin typeface="Nadianne" panose="03020902050305070206" pitchFamily="66" charset="0"/>
                <a:cs typeface="Arial" charset="0"/>
              </a:rPr>
              <a:t>é</a:t>
            </a:r>
            <a:r>
              <a:rPr lang="es-ES"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es-ES" sz="1400" i="1">
                <a:ln w="9525">
                  <a:noFill/>
                  <a:prstDash val="solid"/>
                </a:ln>
                <a:solidFill>
                  <a:srgbClr val="F79646">
                    <a:lumMod val="50000"/>
                  </a:srgbClr>
                </a:solidFill>
                <a:latin typeface="Nadianne" panose="03020902050305070206" pitchFamily="66" charset="0"/>
                <a:cs typeface="Arial" charset="0"/>
              </a:rPr>
              <a:t>leso es lo más visitado. Todo el caudal de agua toma la dirección del Báltico y el Mar Negro.</a:t>
            </a: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Algunos de los principales ríos de Eslovaquia, como el río Váh, también se origina en los Altos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es-ES" sz="1400" i="1">
                <a:ln w="9525">
                  <a:noFill/>
                  <a:prstDash val="solid"/>
                </a:ln>
                <a:solidFill>
                  <a:srgbClr val="F79646">
                    <a:lumMod val="50000"/>
                  </a:srgbClr>
                </a:solidFill>
                <a:latin typeface="Nadianne" panose="03020902050305070206" pitchFamily="66" charset="0"/>
                <a:cs typeface="Arial" charset="0"/>
              </a:rPr>
              <a:t>La temperatura media anual de los Altos Tatras es la más baja en Eslovaquia. Algunos lugares están cubiertos por la nieve durante 200-250 días al año.</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500177954"/>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Hautes Tatras  /  Slovaquie</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Musique :		interprète inconnu</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Année :		2017</a:t>
            </a:r>
          </a:p>
        </p:txBody>
      </p:sp>
      <p:sp>
        <p:nvSpPr>
          <p:cNvPr id="6" name="BlokTextu 5"/>
          <p:cNvSpPr txBox="1"/>
          <p:nvPr/>
        </p:nvSpPr>
        <p:spPr>
          <a:xfrm>
            <a:off x="6408613" y="3799070"/>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Les Tatras sont une chaîne de montagnes située à la frontière entre la Slovaquie et la Pologne. Elles sont surnommées «les plus petites hautes montagnes du monde» avec une superficie de 738 km</a:t>
            </a:r>
            <a:r>
              <a:rPr lang="fr-FR" sz="1400" i="1" baseline="30000">
                <a:ln w="9525">
                  <a:noFill/>
                  <a:prstDash val="solid"/>
                </a:ln>
                <a:solidFill>
                  <a:srgbClr val="F79646">
                    <a:lumMod val="50000"/>
                  </a:srgbClr>
                </a:solidFill>
                <a:latin typeface="Nadianne" panose="03020902050305070206" pitchFamily="66" charset="0"/>
                <a:cs typeface="Arial" charset="0"/>
              </a:rPr>
              <a:t>2</a:t>
            </a:r>
            <a:r>
              <a:rPr lang="fr-F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La crête principale s’étire sur environ 26 km, sa largeur fait 17 km et possède 29 sommets de plus de 2.500 m d’altitude. Le point culminant est Gerlachovský štít avec 2,655 metres, ce qui en fait le point culminant de toute la chaîne des Carpates.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Les glaciers retirant ont créé de nombreux lacs à Tatras dont le plus visité est Štrbské pleso sur la ligne de partage des eaux: ses eaux s’écoulent vers la mer Noire et vers la mer Baltique. Plusieurs rivières de la Slovaqu</a:t>
            </a:r>
            <a:r>
              <a:rPr lang="sk-SK" sz="1400" i="1">
                <a:ln w="9525">
                  <a:noFill/>
                  <a:prstDash val="solid"/>
                </a:ln>
                <a:solidFill>
                  <a:srgbClr val="F79646">
                    <a:lumMod val="50000"/>
                  </a:srgbClr>
                </a:solidFill>
                <a:latin typeface="Nadianne" panose="03020902050305070206" pitchFamily="66" charset="0"/>
                <a:cs typeface="Arial" charset="0"/>
              </a:rPr>
              <a:t>i</a:t>
            </a:r>
            <a:r>
              <a:rPr lang="fr-FR" sz="1400" i="1">
                <a:ln w="9525">
                  <a:noFill/>
                  <a:prstDash val="solid"/>
                </a:ln>
                <a:solidFill>
                  <a:srgbClr val="F79646">
                    <a:lumMod val="50000"/>
                  </a:srgbClr>
                </a:solidFill>
                <a:latin typeface="Nadianne" panose="03020902050305070206" pitchFamily="66" charset="0"/>
                <a:cs typeface="Arial" charset="0"/>
              </a:rPr>
              <a:t>e dont le plus important est le Váh ont leur source dans cette région.</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fr-FR" sz="1400" i="1">
                <a:ln w="9525">
                  <a:noFill/>
                  <a:prstDash val="solid"/>
                </a:ln>
                <a:solidFill>
                  <a:srgbClr val="F79646">
                    <a:lumMod val="50000"/>
                  </a:srgbClr>
                </a:solidFill>
                <a:latin typeface="Nadianne" panose="03020902050305070206" pitchFamily="66" charset="0"/>
                <a:cs typeface="Arial" charset="0"/>
              </a:rPr>
              <a:t>Le climat des Hautes Tatras est caractérisé par températures plus basses et les sommets sont couverts de neige près de 200 à 250 jours par an.</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1215230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Hohe Tatra  /  Slowakei</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Musik :		Interpreter unbekannt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Jahr :		2017</a:t>
            </a: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Die Hohe Tatra ist die höchste Gebirgserhebung an der Grenze der Slowakei mit Polen. Sie ist ein Teil des Nationalparks Tatra und erstreckt sich auf einer Fläche von 738 km</a:t>
            </a:r>
            <a:r>
              <a:rPr lang="de-DE" sz="1400" i="1" baseline="30000">
                <a:ln w="9525">
                  <a:noFill/>
                  <a:prstDash val="solid"/>
                </a:ln>
                <a:solidFill>
                  <a:srgbClr val="F79646">
                    <a:lumMod val="50000"/>
                  </a:srgbClr>
                </a:solidFill>
                <a:latin typeface="Nadianne" panose="03020902050305070206" pitchFamily="66" charset="0"/>
                <a:cs typeface="Arial" charset="0"/>
              </a:rPr>
              <a:t>2</a:t>
            </a:r>
            <a:r>
              <a:rPr lang="de-DE"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Der Hauptkamm der Hohen Tatra ist 26 km lang und 17 km breit. Hier befinden sich 29 Gipfel über 2,500 m. Die höchste Bergspitze – Gerlachovský štít - mit ihren 2.655 m ist zugleich der höchste Berg des Karpatenbogens.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In den meisten Tälern liegen ehemalige Gletscherseen, entstanden während der Eiszeit. Štrbské pleso ist als Wasserscheide zwischen dem Schwarzen Meer und der Ostsee der meistbesuchte Gebirgssee. Der Hohen Tatra entspringen mehrere Flüsse wie z.B. der längste slowakische Fluss die Waag.</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de-DE" sz="1400" i="1">
                <a:ln w="9525">
                  <a:noFill/>
                  <a:prstDash val="solid"/>
                </a:ln>
                <a:solidFill>
                  <a:srgbClr val="F79646">
                    <a:lumMod val="50000"/>
                  </a:srgbClr>
                </a:solidFill>
                <a:latin typeface="Nadianne" panose="03020902050305070206" pitchFamily="66" charset="0"/>
                <a:cs typeface="Arial" charset="0"/>
              </a:rPr>
              <a:t>In der Hohen Tatra herrscht kaltes Klima und die Schneedecke hält sich hier jährlich 200 bis 250 Tage lang.</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43015864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Alti Tatra  /  Slovacchia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sconosciuto interprete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Anno :		2017</a:t>
            </a:r>
          </a:p>
        </p:txBody>
      </p:sp>
      <p:sp>
        <p:nvSpPr>
          <p:cNvPr id="6" name="BlokTextu 5"/>
          <p:cNvSpPr txBox="1"/>
          <p:nvPr/>
        </p:nvSpPr>
        <p:spPr>
          <a:xfrm>
            <a:off x="6451090"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sono la catena montuosa più alta in Slovacchia e Polonia. Essi fanno parte del Parco Nazionale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e si estendono per 738 sq chilometri quadrati.</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La dorsale principale dei </a:t>
            </a:r>
            <a:r>
              <a:rPr lang="sk-SK" sz="1400" i="1">
                <a:ln w="9525">
                  <a:noFill/>
                  <a:prstDash val="solid"/>
                </a:ln>
                <a:solidFill>
                  <a:srgbClr val="F79646">
                    <a:lumMod val="50000"/>
                  </a:srgbClr>
                </a:solidFill>
                <a:latin typeface="Nadianne" panose="03020902050305070206" pitchFamily="66" charset="0"/>
                <a:cs typeface="Arial" charset="0"/>
              </a:rPr>
              <a:t>m</a:t>
            </a:r>
            <a:r>
              <a:rPr lang="it-IT" sz="1400" i="1">
                <a:ln w="9525">
                  <a:noFill/>
                  <a:prstDash val="solid"/>
                </a:ln>
                <a:solidFill>
                  <a:srgbClr val="F79646">
                    <a:lumMod val="50000"/>
                  </a:srgbClr>
                </a:solidFill>
                <a:latin typeface="Nadianne" panose="03020902050305070206" pitchFamily="66" charset="0"/>
                <a:cs typeface="Arial" charset="0"/>
              </a:rPr>
              <a:t>onti Tatras è di 26</a:t>
            </a: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km di lunghezza e di 17 km di larghezza; essi sono costituiti da 29 cime, tutte superiori a 2.500 metri di altitudine. La punto più alto è la cima Gerlach con i suoi 2655 metri sopra il livello del mare. E’ anche la cima più alta della catena montuosa dei Carpazi.</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Le valli di Tatras sono abitati da molti laghi alpini ghiacciati. Il lago </a:t>
            </a:r>
            <a:r>
              <a:rPr lang="sk-SK" sz="1400" i="1">
                <a:ln w="9525">
                  <a:noFill/>
                  <a:prstDash val="solid"/>
                </a:ln>
                <a:solidFill>
                  <a:srgbClr val="F79646">
                    <a:lumMod val="50000"/>
                  </a:srgbClr>
                </a:solidFill>
                <a:latin typeface="Nadianne" panose="03020902050305070206" pitchFamily="66" charset="0"/>
                <a:cs typeface="Arial" charset="0"/>
              </a:rPr>
              <a:t>Š</a:t>
            </a:r>
            <a:r>
              <a:rPr lang="it-IT" sz="1400" i="1">
                <a:ln w="9525">
                  <a:noFill/>
                  <a:prstDash val="solid"/>
                </a:ln>
                <a:solidFill>
                  <a:srgbClr val="F79646">
                    <a:lumMod val="50000"/>
                  </a:srgbClr>
                </a:solidFill>
                <a:latin typeface="Nadianne" panose="03020902050305070206" pitchFamily="66" charset="0"/>
                <a:cs typeface="Arial" charset="0"/>
              </a:rPr>
              <a:t>tbsk</a:t>
            </a:r>
            <a:r>
              <a:rPr lang="sk-SK" sz="1400" i="1">
                <a:ln w="9525">
                  <a:noFill/>
                  <a:prstDash val="solid"/>
                </a:ln>
                <a:solidFill>
                  <a:srgbClr val="F79646">
                    <a:lumMod val="50000"/>
                  </a:srgbClr>
                </a:solidFill>
                <a:latin typeface="Nadianne" panose="03020902050305070206" pitchFamily="66" charset="0"/>
                <a:cs typeface="Arial" charset="0"/>
              </a:rPr>
              <a:t>é</a:t>
            </a:r>
            <a:r>
              <a:rPr lang="it-IT"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it-IT" sz="1400" i="1">
                <a:ln w="9525">
                  <a:noFill/>
                  <a:prstDash val="solid"/>
                </a:ln>
                <a:solidFill>
                  <a:srgbClr val="F79646">
                    <a:lumMod val="50000"/>
                  </a:srgbClr>
                </a:solidFill>
                <a:latin typeface="Nadianne" panose="03020902050305070206" pitchFamily="66" charset="0"/>
                <a:cs typeface="Arial" charset="0"/>
              </a:rPr>
              <a:t>leso, è il lago più visitato. Le sue acque fluiscono verso il Mar Baltico e Mar Nero.</a:t>
            </a: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Alcuni tra i principali fiumi Slovacchi, come il fiume Vah, hanno le fonti che originano dalle Hight Tatras.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it-IT" sz="1400" i="1">
                <a:ln w="9525">
                  <a:noFill/>
                  <a:prstDash val="solid"/>
                </a:ln>
                <a:solidFill>
                  <a:srgbClr val="F79646">
                    <a:lumMod val="50000"/>
                  </a:srgbClr>
                </a:solidFill>
                <a:latin typeface="Nadianne" panose="03020902050305070206" pitchFamily="66" charset="0"/>
                <a:cs typeface="Arial" charset="0"/>
              </a:rPr>
              <a:t>La temperatura media annuale delle </a:t>
            </a:r>
            <a:r>
              <a:rPr lang="sk-SK" sz="1400" i="1">
                <a:ln w="9525">
                  <a:noFill/>
                  <a:prstDash val="solid"/>
                </a:ln>
                <a:solidFill>
                  <a:srgbClr val="F79646">
                    <a:lumMod val="50000"/>
                  </a:srgbClr>
                </a:solidFill>
                <a:latin typeface="Nadianne" panose="03020902050305070206" pitchFamily="66" charset="0"/>
                <a:cs typeface="Arial" charset="0"/>
              </a:rPr>
              <a:t>Alti Tatra </a:t>
            </a:r>
            <a:r>
              <a:rPr lang="it-IT" sz="1400" i="1">
                <a:ln w="9525">
                  <a:noFill/>
                  <a:prstDash val="solid"/>
                </a:ln>
                <a:solidFill>
                  <a:srgbClr val="F79646">
                    <a:lumMod val="50000"/>
                  </a:srgbClr>
                </a:solidFill>
                <a:latin typeface="Nadianne" panose="03020902050305070206" pitchFamily="66" charset="0"/>
                <a:cs typeface="Arial" charset="0"/>
              </a:rPr>
              <a:t>è la più bassa di tutta la Slovacchia. Alcuni punti sono coperti dalla neve per 200-250 giorni all’anno</a:t>
            </a:r>
            <a:r>
              <a:rPr lang="sk-SK" sz="1400" i="1">
                <a:ln w="9525">
                  <a:noFill/>
                  <a:prstDash val="solid"/>
                </a:ln>
                <a:solidFill>
                  <a:srgbClr val="F79646">
                    <a:lumMod val="50000"/>
                  </a:srgbClr>
                </a:solidFill>
                <a:latin typeface="Nadianne" panose="03020902050305070206" pitchFamily="66" charset="0"/>
                <a:cs typeface="Arial" charset="0"/>
              </a:rPr>
              <a:t>.</a:t>
            </a:r>
            <a:endParaRPr lang="it-IT" sz="1400" i="1">
              <a:ln w="9525">
                <a:noFill/>
                <a:prstDash val="solid"/>
              </a:ln>
              <a:solidFill>
                <a:srgbClr val="F79646">
                  <a:lumMod val="50000"/>
                </a:srgbClr>
              </a:solidFill>
              <a:latin typeface="Nadianne" panose="03020902050305070206" pitchFamily="66" charset="0"/>
              <a:cs typeface="Arial" charset="0"/>
            </a:endParaRP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91866768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Tatras Elevado  /  Eslováquia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Música :		intérprete desconhecido</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Ano :		2017</a:t>
            </a:r>
          </a:p>
        </p:txBody>
      </p:sp>
      <p:sp>
        <p:nvSpPr>
          <p:cNvPr id="6" name="BlokTextu 5"/>
          <p:cNvSpPr txBox="1"/>
          <p:nvPr/>
        </p:nvSpPr>
        <p:spPr>
          <a:xfrm>
            <a:off x="6463563" y="3806055"/>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680375" y="865255"/>
            <a:ext cx="7416655" cy="2882162"/>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Tatras Elevado </a:t>
            </a:r>
            <a:r>
              <a:rPr lang="pt-BR" sz="1400" i="1">
                <a:ln w="9525">
                  <a:noFill/>
                  <a:prstDash val="solid"/>
                </a:ln>
                <a:solidFill>
                  <a:srgbClr val="F79646">
                    <a:lumMod val="50000"/>
                  </a:srgbClr>
                </a:solidFill>
                <a:latin typeface="Nadianne" panose="03020902050305070206" pitchFamily="66" charset="0"/>
                <a:cs typeface="Arial" charset="0"/>
              </a:rPr>
              <a:t>são as montanhas mais elevadas da Eslováquia e Polonia.  Fazem parte do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Parque Nacional </a:t>
            </a:r>
            <a:r>
              <a:rPr lang="sk-SK" sz="1400" i="1">
                <a:ln w="9525">
                  <a:noFill/>
                  <a:prstDash val="solid"/>
                </a:ln>
                <a:solidFill>
                  <a:srgbClr val="F79646">
                    <a:lumMod val="50000"/>
                  </a:srgbClr>
                </a:solidFill>
                <a:latin typeface="Nadianne" panose="03020902050305070206" pitchFamily="66" charset="0"/>
                <a:cs typeface="Arial" charset="0"/>
              </a:rPr>
              <a:t>de </a:t>
            </a:r>
            <a:r>
              <a:rPr lang="pt-BR" sz="1400" i="1">
                <a:ln w="9525">
                  <a:noFill/>
                  <a:prstDash val="solid"/>
                </a:ln>
                <a:solidFill>
                  <a:srgbClr val="F79646">
                    <a:lumMod val="50000"/>
                  </a:srgbClr>
                </a:solidFill>
                <a:latin typeface="Nadianne" panose="03020902050305070206" pitchFamily="66" charset="0"/>
                <a:cs typeface="Arial" charset="0"/>
              </a:rPr>
              <a:t>Tatra</a:t>
            </a:r>
            <a:r>
              <a:rPr lang="sk-SK" sz="1400" i="1">
                <a:ln w="9525">
                  <a:noFill/>
                  <a:prstDash val="solid"/>
                </a:ln>
                <a:solidFill>
                  <a:srgbClr val="F79646">
                    <a:lumMod val="50000"/>
                  </a:srgbClr>
                </a:solidFill>
                <a:latin typeface="Nadianne" panose="03020902050305070206" pitchFamily="66" charset="0"/>
                <a:cs typeface="Arial" charset="0"/>
              </a:rPr>
              <a:t>s</a:t>
            </a:r>
            <a:r>
              <a:rPr lang="pt-BR" sz="1400" i="1">
                <a:ln w="9525">
                  <a:noFill/>
                  <a:prstDash val="solid"/>
                </a:ln>
                <a:solidFill>
                  <a:srgbClr val="F79646">
                    <a:lumMod val="50000"/>
                  </a:srgbClr>
                </a:solidFill>
                <a:latin typeface="Nadianne" panose="03020902050305070206" pitchFamily="66" charset="0"/>
                <a:cs typeface="Arial" charset="0"/>
              </a:rPr>
              <a:t>, que se estende por 738 km</a:t>
            </a:r>
            <a:r>
              <a:rPr lang="pt-BR" sz="1400" i="1" baseline="30000">
                <a:ln w="9525">
                  <a:noFill/>
                  <a:prstDash val="solid"/>
                </a:ln>
                <a:solidFill>
                  <a:srgbClr val="F79646">
                    <a:lumMod val="50000"/>
                  </a:srgbClr>
                </a:solidFill>
                <a:latin typeface="Nadianne" panose="03020902050305070206" pitchFamily="66" charset="0"/>
                <a:cs typeface="Arial" charset="0"/>
              </a:rPr>
              <a:t>2</a:t>
            </a:r>
            <a:r>
              <a:rPr lang="pt-B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O 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 se estende por uma área de 26 km de comprimento por 17 km de largura. Consiste de 29 picos, todos com mais de 2.500</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m de altura. O pico culminante é o Gerlach, com 2.655 m acima do nível do mar. É também o mais alto das Montanhas Carpatos.</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O vale do Tatras é também sede de muitos lagos formados por gelo glacial. O lago </a:t>
            </a:r>
            <a:r>
              <a:rPr lang="sk-SK" sz="1400" i="1">
                <a:ln w="9525">
                  <a:noFill/>
                  <a:prstDash val="solid"/>
                </a:ln>
                <a:solidFill>
                  <a:srgbClr val="F79646">
                    <a:lumMod val="50000"/>
                  </a:srgbClr>
                </a:solidFill>
                <a:latin typeface="Nadianne" panose="03020902050305070206" pitchFamily="66" charset="0"/>
                <a:cs typeface="Arial" charset="0"/>
              </a:rPr>
              <a:t>Š</a:t>
            </a:r>
            <a:r>
              <a:rPr lang="pt-BR" sz="1400" i="1">
                <a:ln w="9525">
                  <a:noFill/>
                  <a:prstDash val="solid"/>
                </a:ln>
                <a:solidFill>
                  <a:srgbClr val="F79646">
                    <a:lumMod val="50000"/>
                  </a:srgbClr>
                </a:solidFill>
                <a:latin typeface="Nadianne" panose="03020902050305070206" pitchFamily="66" charset="0"/>
                <a:cs typeface="Arial" charset="0"/>
              </a:rPr>
              <a:t>trbsk</a:t>
            </a:r>
            <a:r>
              <a:rPr lang="sk-SK" sz="1400" i="1">
                <a:ln w="9525">
                  <a:noFill/>
                  <a:prstDash val="solid"/>
                </a:ln>
                <a:solidFill>
                  <a:srgbClr val="F79646">
                    <a:lumMod val="50000"/>
                  </a:srgbClr>
                </a:solidFill>
                <a:latin typeface="Nadianne" panose="03020902050305070206" pitchFamily="66" charset="0"/>
                <a:cs typeface="Arial" charset="0"/>
              </a:rPr>
              <a:t>é</a:t>
            </a:r>
            <a:r>
              <a:rPr lang="pt-BR"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t>
            </a:r>
            <a:r>
              <a:rPr lang="pt-BR" sz="1400" i="1">
                <a:ln w="9525">
                  <a:noFill/>
                  <a:prstDash val="solid"/>
                </a:ln>
                <a:solidFill>
                  <a:srgbClr val="F79646">
                    <a:lumMod val="50000"/>
                  </a:srgbClr>
                </a:solidFill>
                <a:latin typeface="Nadianne" panose="03020902050305070206" pitchFamily="66" charset="0"/>
                <a:cs typeface="Arial" charset="0"/>
              </a:rPr>
              <a:t>leso é o mais visitado. Todo o fluxo de água toma o rumo dos mares Báltico e Negro.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Alguns dos principais rios da Eslováquia, como o rio Váh, também tem origem no 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A temperatura média anual do</a:t>
            </a:r>
            <a:r>
              <a:rPr lang="sk-SK" sz="1400" i="1">
                <a:ln w="9525">
                  <a:noFill/>
                  <a:prstDash val="solid"/>
                </a:ln>
                <a:solidFill>
                  <a:srgbClr val="F79646">
                    <a:lumMod val="50000"/>
                  </a:srgbClr>
                </a:solidFill>
                <a:latin typeface="Nadianne" panose="03020902050305070206" pitchFamily="66" charset="0"/>
                <a:cs typeface="Arial" charset="0"/>
              </a:rPr>
              <a:t> </a:t>
            </a:r>
            <a:r>
              <a:rPr lang="pt-BR" sz="1400" i="1">
                <a:ln w="9525">
                  <a:noFill/>
                  <a:prstDash val="solid"/>
                </a:ln>
                <a:solidFill>
                  <a:srgbClr val="F79646">
                    <a:lumMod val="50000"/>
                  </a:srgbClr>
                </a:solidFill>
                <a:latin typeface="Nadianne" panose="03020902050305070206" pitchFamily="66" charset="0"/>
                <a:cs typeface="Arial" charset="0"/>
              </a:rPr>
              <a:t>Tatras</a:t>
            </a:r>
            <a:r>
              <a:rPr lang="sk-SK" sz="1400" i="1">
                <a:ln w="9525">
                  <a:noFill/>
                  <a:prstDash val="solid"/>
                </a:ln>
                <a:solidFill>
                  <a:srgbClr val="F79646">
                    <a:lumMod val="50000"/>
                  </a:srgbClr>
                </a:solidFill>
                <a:latin typeface="Nadianne" panose="03020902050305070206" pitchFamily="66" charset="0"/>
                <a:cs typeface="Arial" charset="0"/>
              </a:rPr>
              <a:t> Elevado</a:t>
            </a:r>
            <a:r>
              <a:rPr lang="pt-BR" sz="1400" i="1">
                <a:ln w="9525">
                  <a:noFill/>
                  <a:prstDash val="solid"/>
                </a:ln>
                <a:solidFill>
                  <a:srgbClr val="F79646">
                    <a:lumMod val="50000"/>
                  </a:srgbClr>
                </a:solidFill>
                <a:latin typeface="Nadianne" panose="03020902050305070206" pitchFamily="66" charset="0"/>
                <a:cs typeface="Arial" charset="0"/>
              </a:rPr>
              <a:t> é a menor de toda a Eslováquia. Alguns lugares são cobertos por neve durante 200-250 dias por ano.</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88566517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P spid="20"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Tatry Wysokie  /  Słowacja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dirty="0" err="1">
                <a:ln w="9525">
                  <a:noFill/>
                  <a:prstDash val="solid"/>
                </a:ln>
                <a:solidFill>
                  <a:srgbClr val="F79646">
                    <a:lumMod val="50000"/>
                  </a:srgbClr>
                </a:solidFill>
                <a:latin typeface="Nadianne" panose="03020902050305070206" pitchFamily="66" charset="0"/>
                <a:cs typeface="Arial" charset="0"/>
              </a:rPr>
              <a:t>Muzyka</a:t>
            </a:r>
            <a:r>
              <a:rPr lang="sk-SK" sz="1273" i="1" dirty="0">
                <a:ln w="9525">
                  <a:no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	nieznany wykonawca</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Fotografie </a:t>
            </a:r>
            <a:r>
              <a:rPr lang="sk-SK" sz="1273" i="1" dirty="0">
                <a:ln w="9525">
                  <a:noFill/>
                  <a:prstDash val="solid"/>
                </a:ln>
                <a:solidFill>
                  <a:srgbClr val="F79646">
                    <a:lumMod val="50000"/>
                  </a:srgbClr>
                </a:solidFill>
                <a:latin typeface="Nadianne" panose="03020902050305070206" pitchFamily="66" charset="0"/>
                <a:cs typeface="Arial" charset="0"/>
              </a:rPr>
              <a:t>:</a:t>
            </a:r>
            <a:r>
              <a:rPr lang="sk-SK" sz="1273" i="1">
                <a:ln w="9525">
                  <a:noFill/>
                  <a:prstDash val="solid"/>
                </a:ln>
                <a:solidFill>
                  <a:srgbClr val="F79646">
                    <a:lumMod val="50000"/>
                  </a:srgbClr>
                </a:solidFill>
                <a:latin typeface="Nadianne" panose="03020902050305070206" pitchFamily="66" charset="0"/>
                <a:cs typeface="Arial" charset="0"/>
              </a:rPr>
              <a:t>	prywatne</a:t>
            </a:r>
            <a:endParaRPr lang="sk-SK" sz="1273"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dirty="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dirty="0" err="1">
                <a:ln w="9525">
                  <a:noFill/>
                  <a:prstDash val="solid"/>
                </a:ln>
                <a:solidFill>
                  <a:srgbClr val="F79646">
                    <a:lumMod val="50000"/>
                  </a:srgbClr>
                </a:solidFill>
                <a:latin typeface="Nadianne" panose="03020902050305070206" pitchFamily="66" charset="0"/>
                <a:cs typeface="Arial" charset="0"/>
              </a:rPr>
              <a:t>Skompletował</a:t>
            </a:r>
            <a:r>
              <a:rPr lang="sk-SK" sz="1273" i="1" dirty="0">
                <a:ln w="9525">
                  <a:noFill/>
                  <a:prstDash val="solid"/>
                </a:ln>
                <a:solidFill>
                  <a:srgbClr val="F79646">
                    <a:lumMod val="50000"/>
                  </a:srgbClr>
                </a:solidFill>
                <a:latin typeface="Nadianne" panose="03020902050305070206" pitchFamily="66" charset="0"/>
                <a:cs typeface="Arial" charset="0"/>
              </a:rPr>
              <a:t>  :	</a:t>
            </a:r>
            <a:r>
              <a:rPr lang="sk-SK" sz="1273" i="1" dirty="0" err="1">
                <a:ln w="9525">
                  <a:noFill/>
                  <a:prstDash val="solid"/>
                </a:ln>
                <a:solidFill>
                  <a:srgbClr val="F79646">
                    <a:lumMod val="50000"/>
                  </a:srgbClr>
                </a:solidFill>
                <a:latin typeface="Nadianne" panose="03020902050305070206" pitchFamily="66" charset="0"/>
                <a:cs typeface="Arial" charset="0"/>
              </a:rPr>
              <a:t>Steve</a:t>
            </a:r>
            <a:endParaRPr lang="sk-SK" sz="1273" i="1" dirty="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dirty="0">
                <a:ln w="9525">
                  <a:noFill/>
                  <a:prstDash val="solid"/>
                </a:ln>
                <a:solidFill>
                  <a:srgbClr val="F79646">
                    <a:lumMod val="50000"/>
                  </a:srgbClr>
                </a:solidFill>
                <a:latin typeface="Nadianne" panose="03020902050305070206" pitchFamily="66" charset="0"/>
                <a:cs typeface="Arial" charset="0"/>
              </a:rPr>
              <a:t>Rok :	</a:t>
            </a:r>
            <a:r>
              <a:rPr lang="sk-SK" sz="1273" i="1">
                <a:ln w="9525">
                  <a:noFill/>
                  <a:prstDash val="solid"/>
                </a:ln>
                <a:solidFill>
                  <a:srgbClr val="F79646">
                    <a:lumMod val="50000"/>
                  </a:srgbClr>
                </a:solidFill>
                <a:latin typeface="Nadianne" panose="03020902050305070206" pitchFamily="66" charset="0"/>
                <a:cs typeface="Arial" charset="0"/>
              </a:rPr>
              <a:t>	2017</a:t>
            </a:r>
            <a:endParaRPr lang="sk-SK" sz="1273" i="1" dirty="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38378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7"/>
            <a:ext cx="7416655" cy="2389719"/>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Tatry Wysokie – to najwyższa część Tatr na Słowacji i w Polsce. Są to góry o charakterze alpejskim. Zajmują obszar około 340 km², z czego większość (260 km²) znajduje się na Słowacji. Większa część Tatr Wysokich należy do Tatrzańskiego Parku Narodowego.</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Główny grzbiet Tatr ma 26 km długości i 16 szerokości . Najwyższym szczytem jest Gerlach (2655 m n.p.m.).</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Doliny i jeziora w większości są typu polodowcowego. Najczęściej odwiedzanym jeziorem jest Szczyrbskie Jezioro.</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W Tatrach Wysokich panuje najniższa średnia temperatura na Słowacji . Pokrywa śnieżna utrzymuje się do 250 dni w roku.</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14619017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A Magas Tátra  /  Szlovákia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Zene :		</a:t>
            </a:r>
            <a:r>
              <a:rPr lang="hu-HU" sz="1273" i="1">
                <a:ln w="9525">
                  <a:noFill/>
                  <a:prstDash val="solid"/>
                </a:ln>
                <a:solidFill>
                  <a:srgbClr val="F79646">
                    <a:lumMod val="50000"/>
                  </a:srgbClr>
                </a:solidFill>
                <a:latin typeface="Nadianne" panose="03020902050305070206" pitchFamily="66" charset="0"/>
                <a:cs typeface="Arial" charset="0"/>
              </a:rPr>
              <a:t>ismeretlen előadó</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Év :		2017</a:t>
            </a: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6"/>
            <a:ext cx="7416655" cy="3020533"/>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Magas Tátra Szlovákia és egyben Lengyelország legmagasabb hegysége.</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főgerince, melyet 29 csúcs képez, 26 km hosszú és 17 km széles. A csúcsok mindegyike meghaladja 2500 m magasságot. A legmagasabb a Gerlach amely 2655 méter magas és egyben a Kárpátok legmagasabb csúcsa is.</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Tátrai völgyekben számos jégkorszakbeli tó található. A legláto-gatottabb a Csorba-tó. Ennek vize részben a Balti-tengerbe és részben a Fekete-tengerbe folyik. Néhány fontosabb szlovák folyó forrása, mint például a Vágé, szintén a Tátrában található.</a:t>
            </a:r>
          </a:p>
          <a:p>
            <a:pPr algn="just" fontAlgn="base">
              <a:spcBef>
                <a:spcPct val="0"/>
              </a:spcBef>
              <a:spcAft>
                <a:spcPct val="0"/>
              </a:spcAft>
              <a:defRPr/>
            </a:pPr>
            <a:r>
              <a:rPr lang="hu-HU" sz="1469" i="1">
                <a:ln w="9525">
                  <a:noFill/>
                  <a:prstDash val="solid"/>
                </a:ln>
                <a:solidFill>
                  <a:srgbClr val="F79646">
                    <a:lumMod val="50000"/>
                  </a:srgbClr>
                </a:solidFill>
                <a:latin typeface="Nadianne" panose="03020902050305070206" pitchFamily="66" charset="0"/>
                <a:cs typeface="Arial" charset="0"/>
              </a:rPr>
              <a:t>     A Magas Tátra éves átlagos hőmérséklete a legalacsonyabb egész Szlovákiában. Egyes védett helyeken a hótakaró 200 - 250 napig is megmarad.</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45318716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vi-VN" sz="2155" i="1" u="sng">
                <a:ln w="9525">
                  <a:solidFill>
                    <a:prstClr val="white"/>
                  </a:solidFill>
                  <a:prstDash val="solid"/>
                </a:ln>
                <a:solidFill>
                  <a:srgbClr val="F79646">
                    <a:lumMod val="50000"/>
                  </a:srgbClr>
                </a:solidFill>
                <a:latin typeface="Nadianne" panose="03020902050305070206" pitchFamily="66" charset="0"/>
                <a:cs typeface="Arial" charset="0"/>
              </a:rPr>
              <a:t>Tatra Înaltă</a:t>
            </a: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Muzica :		interpret necunoscut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Data :		2017</a:t>
            </a:r>
          </a:p>
        </p:txBody>
      </p:sp>
      <p:sp>
        <p:nvSpPr>
          <p:cNvPr id="6" name="BlokTextu 5"/>
          <p:cNvSpPr txBox="1"/>
          <p:nvPr/>
        </p:nvSpPr>
        <p:spPr>
          <a:xfrm>
            <a:off x="6463563" y="405717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8" name="Obrázok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680375" y="865255"/>
            <a:ext cx="7416655" cy="3097606"/>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Tatra Înaltă sau Tatra Mare sunt cei mai mari Munţi din masivul Tatra, 2/3 aparţinând Slovaciei şi 1/3 Poloniei. Sunt o parte din Parcul Naţional Tatra şi se întinde pe 738 km</a:t>
            </a:r>
            <a:r>
              <a:rPr lang="vi-VN" sz="1400" i="1" baseline="30000">
                <a:ln w="9525">
                  <a:noFill/>
                  <a:prstDash val="solid"/>
                </a:ln>
                <a:solidFill>
                  <a:srgbClr val="F79646">
                    <a:lumMod val="50000"/>
                  </a:srgbClr>
                </a:solidFill>
                <a:latin typeface="Nadianne" panose="03020902050305070206" pitchFamily="66" charset="0"/>
                <a:cs typeface="Arial" charset="0"/>
              </a:rPr>
              <a:t>2</a:t>
            </a:r>
            <a:r>
              <a:rPr lang="vi-VN" sz="14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Creasta principală a Tatrei Mari este de 26 km lungime şi 17 km lăţime. Se compune din 29 de vârfuri, cu peste tot 2.500 m înălţime. Cel mai înalt vârf este Gerlach, cu 2.655 m altitudine, fiind de asemenea, cel mai înalt vârf al Munţilor Carpaţi.</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Văile din Munţii Tatra găzduiesc multe lacuri glaciare, lacul </a:t>
            </a:r>
            <a:r>
              <a:rPr lang="sk-SK" sz="1400" i="1">
                <a:ln w="9525">
                  <a:noFill/>
                  <a:prstDash val="solid"/>
                </a:ln>
                <a:solidFill>
                  <a:srgbClr val="F79646">
                    <a:lumMod val="50000"/>
                  </a:srgbClr>
                </a:solidFill>
                <a:latin typeface="Nadianne" panose="03020902050305070206" pitchFamily="66" charset="0"/>
                <a:cs typeface="Arial" charset="0"/>
              </a:rPr>
              <a:t>Štrbské</a:t>
            </a:r>
            <a:r>
              <a:rPr lang="vi-VN" sz="1400" i="1">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pleso</a:t>
            </a:r>
            <a:r>
              <a:rPr lang="vi-VN" sz="1400" i="1">
                <a:ln w="9525">
                  <a:noFill/>
                  <a:prstDash val="solid"/>
                </a:ln>
                <a:solidFill>
                  <a:srgbClr val="F79646">
                    <a:lumMod val="50000"/>
                  </a:srgbClr>
                </a:solidFill>
                <a:latin typeface="Nadianne" panose="03020902050305070206" pitchFamily="66" charset="0"/>
                <a:cs typeface="Arial" charset="0"/>
              </a:rPr>
              <a:t> fiind cel mai vizitat. Apa lui curge tot drumul spre Baltica şi Marea Neagră.</a:t>
            </a:r>
          </a:p>
          <a:p>
            <a:pPr algn="just" fontAlgn="base">
              <a:spcBef>
                <a:spcPct val="0"/>
              </a:spcBef>
              <a:spcAft>
                <a:spcPct val="0"/>
              </a:spcAft>
              <a:defRPr/>
            </a:pPr>
            <a:r>
              <a:rPr lang="vi-VN" sz="1400" i="1">
                <a:ln w="9525">
                  <a:noFill/>
                  <a:prstDash val="solid"/>
                </a:ln>
                <a:solidFill>
                  <a:srgbClr val="F79646">
                    <a:lumMod val="50000"/>
                  </a:srgbClr>
                </a:solidFill>
                <a:latin typeface="Nadianne" panose="03020902050305070206" pitchFamily="66" charset="0"/>
                <a:cs typeface="Arial" charset="0"/>
              </a:rPr>
              <a:t>Unele râuri slovace importante, cum ar fi raul V</a:t>
            </a:r>
            <a:r>
              <a:rPr lang="sk-SK" sz="1400" i="1">
                <a:ln w="9525">
                  <a:noFill/>
                  <a:prstDash val="solid"/>
                </a:ln>
                <a:solidFill>
                  <a:srgbClr val="F79646">
                    <a:lumMod val="50000"/>
                  </a:srgbClr>
                </a:solidFill>
                <a:latin typeface="Nadianne" panose="03020902050305070206" pitchFamily="66" charset="0"/>
                <a:cs typeface="Arial" charset="0"/>
              </a:rPr>
              <a:t>áh</a:t>
            </a:r>
            <a:r>
              <a:rPr lang="vi-VN" sz="1400" i="1">
                <a:ln w="9525">
                  <a:noFill/>
                  <a:prstDash val="solid"/>
                </a:ln>
                <a:solidFill>
                  <a:srgbClr val="F79646">
                    <a:lumMod val="50000"/>
                  </a:srgbClr>
                </a:solidFill>
                <a:latin typeface="Nadianne" panose="03020902050305070206" pitchFamily="66" charset="0"/>
                <a:cs typeface="Arial" charset="0"/>
              </a:rPr>
              <a:t>, îşi au, de asemenea, izvoarele în Munţii Tatra.</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vi-VN" sz="1400" i="1">
                <a:ln w="9525">
                  <a:noFill/>
                  <a:prstDash val="solid"/>
                </a:ln>
                <a:solidFill>
                  <a:srgbClr val="F79646">
                    <a:lumMod val="50000"/>
                  </a:srgbClr>
                </a:solidFill>
                <a:latin typeface="Nadianne" panose="03020902050305070206" pitchFamily="66" charset="0"/>
                <a:cs typeface="Arial" charset="0"/>
              </a:rPr>
              <a:t>Temperatura medie anuală a Tatrei Mari este cea mai mică din întreaga Slovacie, iar unele locuri sunt acoperite de zăpadă timp de 200-250 de zile pe an.</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17312241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P spid="20"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Hoge Tatra  /  Slowakije</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Muziek :		onbekende kunstenaar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Wijnoogst :	2017</a:t>
            </a:r>
          </a:p>
        </p:txBody>
      </p:sp>
      <p:sp>
        <p:nvSpPr>
          <p:cNvPr id="6" name="BlokTextu 5"/>
          <p:cNvSpPr txBox="1"/>
          <p:nvPr/>
        </p:nvSpPr>
        <p:spPr>
          <a:xfrm>
            <a:off x="6492371" y="396286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5"/>
            <a:ext cx="7416655" cy="3097606"/>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Hoge Tatra zijn de hoogste bergketen in Slowakije en Polen. Ze zijn een deel van de Tatra National Park verspreiding van meer dan 738 vierkante kilometer.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hoofdkam van de Hoge Tatra is 26 km lang en 17 km breed. Het bestaat uit 29 pieken, al meer dan 2.500 meter hoog. De hoogste top is de piek Gerlach met zijn 2655 meter boven de zeespiegel. Het is ook de hoogste top van de Karpaten.</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valleien van de Tatra zijn een thuisbasis van vele ijsberg meren. Lake Štrbské pleso is de meest bezochte meer. Het water stroomt de hele weg naar de Oostzee en de Zwarte Zee.</a:t>
            </a: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Enkele belangrijke Slowaakse rivieren, zoals de rivier Váh, hebben ook hun bronnen in Tatra.</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a:t>
            </a:r>
            <a:r>
              <a:rPr lang="nl-NL" sz="1400" i="1">
                <a:ln w="9525">
                  <a:noFill/>
                  <a:prstDash val="solid"/>
                </a:ln>
                <a:solidFill>
                  <a:srgbClr val="F79646">
                    <a:lumMod val="50000"/>
                  </a:srgbClr>
                </a:solidFill>
                <a:latin typeface="Nadianne" panose="03020902050305070206" pitchFamily="66" charset="0"/>
                <a:cs typeface="Arial" charset="0"/>
              </a:rPr>
              <a:t>De gemiddelde jaarlijkse temperatuur van Hoge Tatra is de laagste in de hele Slowakije. Sommige plaatsen zijn bedekt met sneeuw voor 200-250 dagen per jaar.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1726273956"/>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prstClr val="white"/>
                  </a:solidFill>
                  <a:prstDash val="solid"/>
                </a:ln>
                <a:solidFill>
                  <a:srgbClr val="F79646">
                    <a:lumMod val="50000"/>
                  </a:srgbClr>
                </a:solidFill>
                <a:latin typeface="Nadianne" panose="03020902050305070206" pitchFamily="66" charset="0"/>
                <a:cs typeface="Arial" charset="0"/>
              </a:rPr>
              <a:t>Höga Tatras  /  Slovakien</a:t>
            </a:r>
            <a:endParaRPr lang="sk-SK" sz="2155"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76221"/>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Musik :		okänd artist</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 :		privatbilder</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År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52779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7"/>
            <a:ext cx="7416655" cy="258047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48"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Höga Tatra</a:t>
            </a:r>
            <a:r>
              <a:rPr lang="sk-SK" sz="1469" i="1">
                <a:ln w="9525">
                  <a:noFill/>
                  <a:prstDash val="solid"/>
                </a:ln>
                <a:solidFill>
                  <a:srgbClr val="F79646">
                    <a:lumMod val="50000"/>
                  </a:srgbClr>
                </a:solidFill>
                <a:latin typeface="Nadianne" panose="03020902050305070206" pitchFamily="66" charset="0"/>
                <a:cs typeface="Arial" charset="0"/>
              </a:rPr>
              <a:t>s</a:t>
            </a:r>
            <a:r>
              <a:rPr lang="sv-SE" sz="1469" i="1">
                <a:ln w="9525">
                  <a:noFill/>
                  <a:prstDash val="solid"/>
                </a:ln>
                <a:solidFill>
                  <a:srgbClr val="F79646">
                    <a:lumMod val="50000"/>
                  </a:srgbClr>
                </a:solidFill>
                <a:latin typeface="Nadianne" panose="03020902050305070206" pitchFamily="66" charset="0"/>
                <a:cs typeface="Arial" charset="0"/>
              </a:rPr>
              <a:t> är den högsta bergkedjan i Slovakien och Polen. Den tillhör Tatra Nationalparken med en yta på 738 km</a:t>
            </a:r>
            <a:r>
              <a:rPr lang="sv-SE" sz="1469" i="1" baseline="30000">
                <a:ln w="9525">
                  <a:noFill/>
                  <a:prstDash val="solid"/>
                </a:ln>
                <a:solidFill>
                  <a:srgbClr val="F79646">
                    <a:lumMod val="50000"/>
                  </a:srgbClr>
                </a:solidFill>
                <a:latin typeface="Nadianne" panose="03020902050305070206" pitchFamily="66" charset="0"/>
                <a:cs typeface="Arial" charset="0"/>
              </a:rPr>
              <a:t>2</a:t>
            </a:r>
            <a:r>
              <a:rPr lang="sv-SE" sz="1469"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Höga Tatras bergkam är 26 km lång och 17 km bred. Det finns 29 toppar över 2500 meter. Högsta berget – Gerlach (2655 m) är även hela Karpaternas högsta topp.</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I de flesta Tatra dalen finns det glaciär sjöar. Den mest besökta är Štrbské </a:t>
            </a:r>
            <a:r>
              <a:rPr lang="sk-SK" sz="1469" i="1">
                <a:ln w="9525">
                  <a:noFill/>
                  <a:prstDash val="solid"/>
                </a:ln>
                <a:solidFill>
                  <a:srgbClr val="F79646">
                    <a:lumMod val="50000"/>
                  </a:srgbClr>
                </a:solidFill>
                <a:latin typeface="Nadianne" panose="03020902050305070206" pitchFamily="66" charset="0"/>
                <a:cs typeface="Arial" charset="0"/>
              </a:rPr>
              <a:t>p</a:t>
            </a:r>
            <a:r>
              <a:rPr lang="sv-SE" sz="1469" i="1">
                <a:ln w="9525">
                  <a:noFill/>
                  <a:prstDash val="solid"/>
                </a:ln>
                <a:solidFill>
                  <a:srgbClr val="F79646">
                    <a:lumMod val="50000"/>
                  </a:srgbClr>
                </a:solidFill>
                <a:latin typeface="Nadianne" panose="03020902050305070206" pitchFamily="66" charset="0"/>
                <a:cs typeface="Arial" charset="0"/>
              </a:rPr>
              <a:t>leso av vilken vatten rinner norrut till Östersjön och söderut till Svarta havet. I Höga Tatra har några av största slovakiska floder sin källa som t ex Váh.</a:t>
            </a:r>
          </a:p>
          <a:p>
            <a:pPr algn="just" fontAlgn="base">
              <a:spcBef>
                <a:spcPct val="0"/>
              </a:spcBef>
              <a:spcAft>
                <a:spcPct val="0"/>
              </a:spcAft>
              <a:defRPr/>
            </a:pPr>
            <a:r>
              <a:rPr lang="sk-SK" sz="1469" i="1">
                <a:ln w="9525">
                  <a:noFill/>
                  <a:prstDash val="solid"/>
                </a:ln>
                <a:solidFill>
                  <a:srgbClr val="F79646">
                    <a:lumMod val="50000"/>
                  </a:srgbClr>
                </a:solidFill>
                <a:latin typeface="Nadianne" panose="03020902050305070206" pitchFamily="66" charset="0"/>
                <a:cs typeface="Arial" charset="0"/>
              </a:rPr>
              <a:t>     </a:t>
            </a:r>
            <a:r>
              <a:rPr lang="sv-SE" sz="1469" i="1">
                <a:ln w="9525">
                  <a:noFill/>
                  <a:prstDash val="solid"/>
                </a:ln>
                <a:solidFill>
                  <a:srgbClr val="F79646">
                    <a:lumMod val="50000"/>
                  </a:srgbClr>
                </a:solidFill>
                <a:latin typeface="Nadianne" panose="03020902050305070206" pitchFamily="66" charset="0"/>
                <a:cs typeface="Arial" charset="0"/>
              </a:rPr>
              <a:t>I Höga Tatra</a:t>
            </a:r>
            <a:r>
              <a:rPr lang="sk-SK" sz="1469" i="1">
                <a:ln w="9525">
                  <a:noFill/>
                  <a:prstDash val="solid"/>
                </a:ln>
                <a:solidFill>
                  <a:srgbClr val="F79646">
                    <a:lumMod val="50000"/>
                  </a:srgbClr>
                </a:solidFill>
                <a:latin typeface="Nadianne" panose="03020902050305070206" pitchFamily="66" charset="0"/>
                <a:cs typeface="Arial" charset="0"/>
              </a:rPr>
              <a:t>s</a:t>
            </a:r>
            <a:r>
              <a:rPr lang="sv-SE" sz="1469" i="1">
                <a:ln w="9525">
                  <a:noFill/>
                  <a:prstDash val="solid"/>
                </a:ln>
                <a:solidFill>
                  <a:srgbClr val="F79646">
                    <a:lumMod val="50000"/>
                  </a:srgbClr>
                </a:solidFill>
                <a:latin typeface="Nadianne" panose="03020902050305070206" pitchFamily="66" charset="0"/>
                <a:cs typeface="Arial" charset="0"/>
              </a:rPr>
              <a:t> är medeltemperaturen den lägsta i Slovakien. Snö</a:t>
            </a:r>
            <a:r>
              <a:rPr lang="sk-SK" sz="1469" i="1">
                <a:ln w="9525">
                  <a:noFill/>
                  <a:prstDash val="solid"/>
                </a:ln>
                <a:solidFill>
                  <a:srgbClr val="F79646">
                    <a:lumMod val="50000"/>
                  </a:srgbClr>
                </a:solidFill>
                <a:latin typeface="Nadianne" panose="03020902050305070206" pitchFamily="66" charset="0"/>
                <a:cs typeface="Arial" charset="0"/>
              </a:rPr>
              <a:t>-</a:t>
            </a:r>
            <a:r>
              <a:rPr lang="sv-SE" sz="1469" i="1">
                <a:ln w="9525">
                  <a:noFill/>
                  <a:prstDash val="solid"/>
                </a:ln>
                <a:solidFill>
                  <a:srgbClr val="F79646">
                    <a:lumMod val="50000"/>
                  </a:srgbClr>
                </a:solidFill>
                <a:latin typeface="Nadianne" panose="03020902050305070206" pitchFamily="66" charset="0"/>
                <a:cs typeface="Arial" charset="0"/>
              </a:rPr>
              <a:t>täcket håller sig i 200 – 250 dagar per år.</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37965059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58223"/>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ar-AE" sz="2449" b="1" i="1" u="sng">
                <a:ln w="9525">
                  <a:noFill/>
                  <a:prstDash val="solid"/>
                </a:ln>
                <a:solidFill>
                  <a:srgbClr val="F79646">
                    <a:lumMod val="50000"/>
                  </a:srgbClr>
                </a:solidFill>
                <a:latin typeface="Nadianne" panose="03020902050305070206" pitchFamily="66" charset="0"/>
                <a:cs typeface="Arial" charset="0"/>
              </a:rPr>
              <a:t>جبال تاترا العالية</a:t>
            </a:r>
            <a:r>
              <a:rPr lang="sk-SK" sz="2449" b="1" i="1" u="sng">
                <a:ln w="9525">
                  <a:noFill/>
                  <a:prstDash val="solid"/>
                </a:ln>
                <a:solidFill>
                  <a:srgbClr val="F79646">
                    <a:lumMod val="50000"/>
                  </a:srgbClr>
                </a:solidFill>
                <a:latin typeface="Nadianne" panose="03020902050305070206" pitchFamily="66" charset="0"/>
                <a:cs typeface="Arial" charset="0"/>
              </a:rPr>
              <a:t>  /  </a:t>
            </a:r>
            <a:r>
              <a:rPr lang="ar-AE" sz="2449" b="1" i="1" u="sng">
                <a:ln w="9525">
                  <a:noFill/>
                  <a:prstDash val="solid"/>
                </a:ln>
                <a:solidFill>
                  <a:srgbClr val="F79646">
                    <a:lumMod val="50000"/>
                  </a:srgbClr>
                </a:solidFill>
                <a:latin typeface="Nadianne" panose="03020902050305070206" pitchFamily="66" charset="0"/>
                <a:cs typeface="Arial" charset="0"/>
              </a:rPr>
              <a:t>سلوفاكيا</a:t>
            </a:r>
            <a:endParaRPr lang="sk-SK" sz="2449"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24811" y="4058547"/>
            <a:ext cx="4320457" cy="1061149"/>
          </a:xfrm>
          <a:prstGeom prst="rect">
            <a:avLst/>
          </a:prstGeom>
          <a:solidFill>
            <a:schemeClr val="bg1">
              <a:alpha val="20000"/>
            </a:schemeClr>
          </a:solidFill>
          <a:effectLst/>
        </p:spPr>
        <p:txBody>
          <a:bodyPr wrap="square" lIns="80608" tIns="40304" rIns="80608" bIns="40304">
            <a:spAutoFit/>
          </a:bodyPr>
          <a:lstStyle/>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موسيقى</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r-AE"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فنان غير معروف</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الصور</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r-AE"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خاص</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البريد الإلكتروني</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جمع</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ar-AE" sz="1273" i="1">
                <a:ln w="9525">
                  <a:solidFill>
                    <a:srgbClr val="F79646">
                      <a:lumMod val="50000"/>
                    </a:srgbClr>
                  </a:solidFill>
                  <a:prstDash val="solid"/>
                </a:ln>
                <a:solidFill>
                  <a:srgbClr val="F79646">
                    <a:lumMod val="50000"/>
                  </a:srgbClr>
                </a:solidFill>
                <a:latin typeface="Nadianne" panose="03020902050305070206" pitchFamily="66" charset="0"/>
              </a:rPr>
              <a:t>في السنة</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2017</a:t>
            </a:r>
          </a:p>
        </p:txBody>
      </p:sp>
      <p:sp>
        <p:nvSpPr>
          <p:cNvPr id="6" name="BlokTextu 5"/>
          <p:cNvSpPr txBox="1"/>
          <p:nvPr/>
        </p:nvSpPr>
        <p:spPr>
          <a:xfrm>
            <a:off x="1462489" y="3781202"/>
            <a:ext cx="936560" cy="277345"/>
          </a:xfrm>
          <a:prstGeom prst="rect">
            <a:avLst/>
          </a:prstGeom>
          <a:noFill/>
        </p:spPr>
        <p:txBody>
          <a:bodyPr wrap="square" lIns="80608" tIns="40304" rIns="80608" bIns="40304" rtlCol="0">
            <a:spAutoFit/>
          </a:bodyPr>
          <a:lstStyle/>
          <a:p>
            <a:pPr algn="ctr"/>
            <a:r>
              <a:rPr lang="sk-SK" sz="1273" dirty="0" err="1">
                <a:solidFill>
                  <a:prstClr val="black"/>
                </a:solidFill>
              </a:rPr>
              <a:t>Wikipedia</a:t>
            </a:r>
            <a:endParaRPr lang="sk-SK" sz="1273" dirty="0">
              <a:solidFill>
                <a:prstClr val="black"/>
              </a:solidFill>
            </a:endParaRPr>
          </a:p>
        </p:txBody>
      </p:sp>
      <p:sp>
        <p:nvSpPr>
          <p:cNvPr id="9" name="BlokTextu 8"/>
          <p:cNvSpPr txBox="1"/>
          <p:nvPr/>
        </p:nvSpPr>
        <p:spPr>
          <a:xfrm>
            <a:off x="628614" y="904484"/>
            <a:ext cx="7416655" cy="2851384"/>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sk-SK" sz="20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000" i="1">
                <a:ln w="9525">
                  <a:noFill/>
                  <a:prstDash val="solid"/>
                </a:ln>
                <a:solidFill>
                  <a:srgbClr val="F79646">
                    <a:lumMod val="50000"/>
                  </a:srgbClr>
                </a:solidFill>
                <a:latin typeface="Nadianne" panose="03020902050305070206" pitchFamily="66" charset="0"/>
                <a:cs typeface="Arial" charset="0"/>
              </a:rPr>
              <a:t> </a:t>
            </a:r>
            <a:r>
              <a:rPr lang="sk-SK" sz="2000" i="1">
                <a:ln w="9525">
                  <a:solidFill>
                    <a:srgbClr val="F79646">
                      <a:lumMod val="50000"/>
                    </a:srgbClr>
                  </a:solidFill>
                  <a:prstDash val="solid"/>
                </a:ln>
                <a:solidFill>
                  <a:srgbClr val="F79646">
                    <a:lumMod val="50000"/>
                  </a:srgbClr>
                </a:solidFill>
                <a:latin typeface="Nadianne" panose="03020902050305070206" pitchFamily="66" charset="0"/>
              </a:rPr>
              <a:t>    </a:t>
            </a:r>
            <a:r>
              <a:rPr lang="ar-AE" sz="2000" i="1">
                <a:ln w="9525">
                  <a:solidFill>
                    <a:srgbClr val="F79646">
                      <a:lumMod val="50000"/>
                    </a:srgbClr>
                  </a:solidFill>
                  <a:prstDash val="solid"/>
                </a:ln>
                <a:solidFill>
                  <a:srgbClr val="F79646">
                    <a:lumMod val="50000"/>
                  </a:srgbClr>
                </a:solidFill>
                <a:latin typeface="Nadianne" panose="03020902050305070206" pitchFamily="66" charset="0"/>
              </a:rPr>
              <a:t>ججبال تتراس هي أعلى سلسلة جبال في سلوفاكيا و بولندا وهي جزء من المحمية الوطنية المنتشرة على مساحة قدرها 738 كيلومترا مربعا . سلسلة جبال تتراس العالية يبلغ طولها 26 كيلومترا  وعرضها 17 كيلومترا ، وتتألف من 29 قمة جميعها ترتفع لأكثر من 2500 مترا عن سطح البحر  وأعلاها هي قمة كيرلاش التي يبلغ ارتفاعها 2655 مترا عن سطح البحر وهي ايضا أعلى قمم جبال كاربثيان . توجد في وديان تتراس عدة بحيرات ثلجية اشهرها بحيرة شتربسكي بليسو التي يقصدها معظم الزوار وتصب مياهها في البلطيق والبحر الأسود ، كما أن بعض أنهار سلوفاكيا الرئيسية مثل نهر فاه تنبع من جبال تتراس . معدل درجات الحرارة في مرتفعات تتراس خلال السنة  هي ألأوطأ في جميع سلوفاكيا حيث تغطي الثلوج بعض قممها لمدة تتراوح بين 200 و 250 يوما من السنة .</a:t>
            </a:r>
            <a:endParaRPr lang="he-IL" sz="2000" i="1">
              <a:ln w="9525">
                <a:solidFill>
                  <a:srgbClr val="F79646">
                    <a:lumMod val="50000"/>
                  </a:srgbClr>
                </a:solidFill>
                <a:prstDash val="solid"/>
              </a:ln>
              <a:solidFill>
                <a:srgbClr val="F79646">
                  <a:lumMod val="50000"/>
                </a:srgbClr>
              </a:solidFill>
              <a:latin typeface="Nadianne" panose="03020902050305070206" pitchFamily="66" charset="0"/>
            </a:endParaRP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224"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675696427"/>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ru-RU"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Высокие Татры</a:t>
            </a:r>
            <a:r>
              <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2"/>
            <a:ext cx="5177354" cy="1090967"/>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ru-RU"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неизвестный</a:t>
            </a:r>
            <a:r>
              <a:rPr lang="ru-RU" sz="1273" i="1">
                <a:ln w="9525">
                  <a:noFill/>
                  <a:prstDash val="solid"/>
                </a:ln>
                <a:solidFill>
                  <a:srgbClr val="F79646">
                    <a:lumMod val="50000"/>
                  </a:srgbClr>
                </a:solidFill>
                <a:latin typeface="Nadianne" panose="03020902050305070206" pitchFamily="66" charset="0"/>
                <a:cs typeface="Arial" charset="0"/>
              </a:rPr>
              <a:t> </a:t>
            </a:r>
            <a:r>
              <a:rPr lang="ru-RU"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исполнитель</a:t>
            </a:r>
            <a:endParaRPr lang="sk-SK"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371"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pista2011@gmail.com </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273" i="1">
                <a:ln w="9525">
                  <a:noFill/>
                  <a:prstDash val="solid"/>
                </a:ln>
                <a:solidFill>
                  <a:srgbClr val="F79646">
                    <a:lumMod val="50000"/>
                  </a:srgbClr>
                </a:solidFill>
                <a:latin typeface="Nadianne" panose="03020902050305070206" pitchFamily="66" charset="0"/>
                <a:cs typeface="Arial" charset="0"/>
              </a:rPr>
              <a:t>2017</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63563" y="3918498"/>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9" name="BlokTextu 8"/>
          <p:cNvSpPr txBox="1"/>
          <p:nvPr/>
        </p:nvSpPr>
        <p:spPr>
          <a:xfrm>
            <a:off x="680375" y="883851"/>
            <a:ext cx="7416655" cy="2939870"/>
          </a:xfrm>
          <a:prstGeom prst="rect">
            <a:avLst/>
          </a:prstGeom>
          <a:solidFill>
            <a:schemeClr val="bg1">
              <a:alpha val="20000"/>
            </a:schemeClr>
          </a:solidFill>
          <a:ln w="3175">
            <a:noFill/>
          </a:ln>
          <a:effectLst/>
        </p:spPr>
        <p:txBody>
          <a:bodyPr lIns="80608" tIns="40304" rIns="80608" bIns="40304">
            <a:spAutoFit/>
          </a:bodyPr>
          <a:lstStyle/>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Высокие Татры – высший горный массив Словакии и Польши, входяший в состав заповедника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Татранский национальный парк</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площадью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кв. километров.</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В главном хребте длиной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и шириной в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километров находится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пиков, превышающих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2 500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метров. Из них наиболее высокий Герлах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(2 655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метров</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занимает одновременно первенство в Карпатах.</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Большинство долин Татр располагает горными ледяными озёрами. Вода из чаще всего посещаемого Штрбского озера течёт на север в Балтийское, а на юг - в Чёрное море. В Татрах начинают своё течение несколько словацких рек, как, например, Ваг.</a:t>
            </a:r>
          </a:p>
          <a:p>
            <a:pPr algn="just" fontAlgn="base">
              <a:spcBef>
                <a:spcPct val="0"/>
              </a:spcBef>
              <a:spcAft>
                <a:spcPct val="0"/>
              </a:spcAft>
              <a:defRPr/>
            </a:pPr>
            <a:r>
              <a:rPr lang="sk-SK"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Средняя температура в Высоких Татрах самая низкая в Словакии и снег здесь лежит </a:t>
            </a:r>
            <a:r>
              <a:rPr lang="ru-RU" sz="1548"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ru-RU" sz="1548"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дней в году.</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182810641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a:ln w="9525">
                  <a:noFill/>
                  <a:prstDash val="solid"/>
                </a:ln>
                <a:solidFill>
                  <a:srgbClr val="F79646">
                    <a:lumMod val="50000"/>
                  </a:srgbClr>
                </a:solidFill>
                <a:latin typeface="Nadianne" panose="03020902050305070206" pitchFamily="66" charset="0"/>
                <a:cs typeface="Arial" charset="0"/>
              </a:rPr>
              <a:t> </a:t>
            </a:r>
            <a:r>
              <a:rPr lang="el-GR"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Τάτρα</a:t>
            </a:r>
            <a:r>
              <a:rPr lang="sk-SK" sz="2155" i="1">
                <a:ln w="9525">
                  <a:noFill/>
                  <a:prstDash val="solid"/>
                </a:ln>
                <a:solidFill>
                  <a:srgbClr val="F79646">
                    <a:lumMod val="50000"/>
                  </a:srgbClr>
                </a:solidFill>
                <a:latin typeface="Nadianne" panose="03020902050305070206" pitchFamily="66" charset="0"/>
                <a:cs typeface="Arial" charset="0"/>
              </a:rPr>
              <a:t>  /  </a:t>
            </a:r>
            <a:r>
              <a:rPr lang="el-GR"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Σλοβακία</a:t>
            </a:r>
            <a:endParaRPr lang="sk-SK" sz="2155"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136514"/>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Μουσική</a:t>
            </a:r>
            <a:r>
              <a:rPr lang="el-GR" sz="1273" i="1">
                <a:ln w="9525">
                  <a:noFill/>
                  <a:prstDash val="solid"/>
                </a:ln>
                <a:solidFill>
                  <a:srgbClr val="F79646">
                    <a:lumMod val="50000"/>
                  </a:srgbClr>
                </a:solidFill>
                <a:latin typeface="Nadianne" panose="03020902050305070206" pitchFamily="66" charset="0"/>
                <a:cs typeface="Arial" charset="0"/>
              </a:rPr>
              <a:t> :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άγνωστο</a:t>
            </a:r>
            <a:r>
              <a:rPr lang="el-GR" sz="1273" i="1">
                <a:ln w="9525">
                  <a:noFill/>
                  <a:prstDash val="solid"/>
                </a:ln>
                <a:solidFill>
                  <a:srgbClr val="F79646">
                    <a:lumMod val="50000"/>
                  </a:srgbClr>
                </a:solidFill>
                <a:latin typeface="Nadianne" panose="03020902050305070206" pitchFamily="66" charset="0"/>
                <a:cs typeface="Arial" charset="0"/>
              </a:rPr>
              <a:t>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καλλιτέχνη</a:t>
            </a:r>
            <a:endParaRPr lang="sk-SK"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Φωτογραφίες</a:t>
            </a:r>
            <a:r>
              <a:rPr lang="el-GR" sz="1273" i="1">
                <a:ln w="9525">
                  <a:noFill/>
                  <a:prstDash val="solid"/>
                </a:ln>
                <a:solidFill>
                  <a:srgbClr val="F79646">
                    <a:lumMod val="50000"/>
                  </a:srgbClr>
                </a:solidFill>
                <a:latin typeface="Nadianne" panose="03020902050305070206" pitchFamily="66" charset="0"/>
                <a:cs typeface="Arial" charset="0"/>
              </a:rPr>
              <a:t> :		</a:t>
            </a: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ιδιωτικές</a:t>
            </a:r>
            <a:endParaRPr lang="el-GR" sz="1273"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Συλλογή</a:t>
            </a:r>
            <a:r>
              <a:rPr lang="el-GR" sz="1273"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371"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Έτος</a:t>
            </a:r>
            <a:r>
              <a:rPr lang="el-GR" sz="1273" i="1">
                <a:ln w="9525">
                  <a:noFill/>
                  <a:prstDash val="solid"/>
                </a:ln>
                <a:solidFill>
                  <a:srgbClr val="F79646">
                    <a:lumMod val="50000"/>
                  </a:srgbClr>
                </a:solidFill>
                <a:latin typeface="Nadianne" panose="03020902050305070206" pitchFamily="66" charset="0"/>
                <a:cs typeface="Arial" charset="0"/>
              </a:rPr>
              <a:t> :			20</a:t>
            </a:r>
            <a:r>
              <a:rPr lang="sk-SK" sz="1273" i="1">
                <a:ln w="9525">
                  <a:noFill/>
                  <a:prstDash val="solid"/>
                </a:ln>
                <a:solidFill>
                  <a:srgbClr val="F79646">
                    <a:lumMod val="50000"/>
                  </a:srgbClr>
                </a:solidFill>
                <a:latin typeface="Nadianne" panose="03020902050305070206" pitchFamily="66" charset="0"/>
                <a:cs typeface="Arial" charset="0"/>
              </a:rPr>
              <a:t>17</a:t>
            </a:r>
            <a:endParaRPr lang="el-GR" sz="1273" i="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79357" y="3797075"/>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731749" y="865255"/>
            <a:ext cx="7416655" cy="285138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Τάτρα είναι η υψηλότερη οροσειρά της Σλοβακίας η οποία εκτείνεται μέχρι τη Πολωνία.</a:t>
            </a: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Αποτελεί μέρος του Εθνικού πάρκου </a:t>
            </a:r>
            <a:r>
              <a:rPr lang="el-GR" sz="1500" b="1" i="1">
                <a:ln w="3175">
                  <a:noFill/>
                  <a:prstDash val="solid"/>
                </a:ln>
                <a:solidFill>
                  <a:srgbClr val="F79646">
                    <a:lumMod val="50000"/>
                  </a:srgbClr>
                </a:solidFill>
                <a:latin typeface="Nadianne" panose="03020902050305070206" pitchFamily="66" charset="0"/>
                <a:cs typeface="Arial" charset="0"/>
              </a:rPr>
              <a:t>Tatra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με έκταση περίπου </a:t>
            </a:r>
            <a:r>
              <a:rPr lang="el-GR" sz="1500" b="1" i="1">
                <a:ln w="3175">
                  <a:noFill/>
                  <a:prstDash val="solid"/>
                </a:ln>
                <a:solidFill>
                  <a:srgbClr val="F79646">
                    <a:lumMod val="50000"/>
                  </a:srgbClr>
                </a:solidFill>
                <a:latin typeface="Nadianne" panose="03020902050305070206" pitchFamily="66" charset="0"/>
                <a:cs typeface="Arial" charset="0"/>
              </a:rPr>
              <a:t>738 (km)</a:t>
            </a:r>
            <a:r>
              <a:rPr lang="el-GR" sz="1500" b="1" i="1" baseline="30000">
                <a:ln w="3175">
                  <a:noFill/>
                  <a:prstDash val="solid"/>
                </a:ln>
                <a:solidFill>
                  <a:srgbClr val="F79646">
                    <a:lumMod val="50000"/>
                  </a:srgbClr>
                </a:solidFill>
                <a:latin typeface="Nadianne" panose="03020902050305070206" pitchFamily="66" charset="0"/>
                <a:cs typeface="Arial" charset="0"/>
              </a:rPr>
              <a:t>2</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κύρια κορυφογραμμή της οροσειράς Τάτρα έχει μήκος </a:t>
            </a:r>
            <a:r>
              <a:rPr lang="el-GR" sz="1500" b="1" i="1">
                <a:ln w="3175">
                  <a:noFill/>
                  <a:prstDash val="solid"/>
                </a:ln>
                <a:solidFill>
                  <a:srgbClr val="F79646">
                    <a:lumMod val="50000"/>
                  </a:srgbClr>
                </a:solidFill>
                <a:latin typeface="Nadianne" panose="03020902050305070206" pitchFamily="66" charset="0"/>
                <a:cs typeface="Arial" charset="0"/>
              </a:rPr>
              <a:t>26</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km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και πλάτος </a:t>
            </a:r>
            <a:r>
              <a:rPr lang="el-GR" sz="1500" b="1" i="1">
                <a:ln w="3175">
                  <a:noFill/>
                  <a:prstDash val="solid"/>
                </a:ln>
                <a:solidFill>
                  <a:srgbClr val="F79646">
                    <a:lumMod val="50000"/>
                  </a:srgbClr>
                </a:solidFill>
                <a:latin typeface="Nadianne" panose="03020902050305070206" pitchFamily="66" charset="0"/>
                <a:cs typeface="Arial" charset="0"/>
              </a:rPr>
              <a:t>17</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km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επίσης έχει </a:t>
            </a:r>
            <a:r>
              <a:rPr lang="el-GR" sz="1500" b="1" i="1">
                <a:ln w="3175">
                  <a:noFill/>
                  <a:prstDash val="solid"/>
                </a:ln>
                <a:solidFill>
                  <a:srgbClr val="F79646">
                    <a:lumMod val="50000"/>
                  </a:srgbClr>
                </a:solidFill>
                <a:latin typeface="Nadianne" panose="03020902050305070206" pitchFamily="66" charset="0"/>
                <a:cs typeface="Arial" charset="0"/>
              </a:rPr>
              <a:t>29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κορυφές όλες πάνω από </a:t>
            </a:r>
            <a:r>
              <a:rPr lang="el-GR" sz="1500" b="1" i="1">
                <a:ln w="3175">
                  <a:noFill/>
                  <a:prstDash val="solid"/>
                </a:ln>
                <a:solidFill>
                  <a:srgbClr val="F79646">
                    <a:lumMod val="50000"/>
                  </a:srgbClr>
                </a:solidFill>
                <a:latin typeface="Nadianne" panose="03020902050305070206" pitchFamily="66" charset="0"/>
                <a:cs typeface="Arial" charset="0"/>
              </a:rPr>
              <a:t>2500</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 δε ψηλότερη κορυφή είναι η κορυφή </a:t>
            </a:r>
            <a:r>
              <a:rPr lang="el-GR" sz="1500" b="1" i="1">
                <a:ln w="3175">
                  <a:noFill/>
                  <a:prstDash val="solid"/>
                </a:ln>
                <a:solidFill>
                  <a:srgbClr val="F79646">
                    <a:lumMod val="50000"/>
                  </a:srgbClr>
                </a:solidFill>
                <a:latin typeface="Nadianne" panose="03020902050305070206" pitchFamily="66" charset="0"/>
                <a:cs typeface="Arial" charset="0"/>
              </a:rPr>
              <a:t>Gerlach</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με ύψος </a:t>
            </a:r>
            <a:r>
              <a:rPr lang="el-GR" sz="1500" b="1" i="1">
                <a:ln w="3175">
                  <a:noFill/>
                  <a:prstDash val="solid"/>
                </a:ln>
                <a:solidFill>
                  <a:srgbClr val="F79646">
                    <a:lumMod val="50000"/>
                  </a:srgbClr>
                </a:solidFill>
                <a:latin typeface="Nadianne" panose="03020902050305070206" pitchFamily="66" charset="0"/>
                <a:cs typeface="Arial" charset="0"/>
              </a:rPr>
              <a:t>2655</a:t>
            </a:r>
            <a:r>
              <a:rPr lang="sk-SK" sz="1500" b="1" i="1">
                <a:ln w="3175">
                  <a:noFill/>
                  <a:prstDash val="solid"/>
                </a:ln>
                <a:solidFill>
                  <a:srgbClr val="F79646">
                    <a:lumMod val="50000"/>
                  </a:srgbClr>
                </a:solidFill>
                <a:latin typeface="Nadianne" panose="03020902050305070206" pitchFamily="66" charset="0"/>
                <a:cs typeface="Arial" charset="0"/>
              </a:rPr>
              <a:t> </a:t>
            </a:r>
            <a:r>
              <a:rPr lang="el-GR" sz="1500" b="1" i="1">
                <a:ln w="3175">
                  <a:noFill/>
                  <a:prstDash val="solid"/>
                </a:ln>
                <a:solidFill>
                  <a:srgbClr val="F79646">
                    <a:lumMod val="50000"/>
                  </a:srgbClr>
                </a:solidFill>
                <a:latin typeface="Nadianne" panose="03020902050305070206" pitchFamily="66" charset="0"/>
                <a:cs typeface="Arial" charset="0"/>
              </a:rPr>
              <a:t>m</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 οποία είναι και η ψηλότερη κορυφή των Καρπαθίων. </a:t>
            </a: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Οι κοιλάδες των Τάτρα είναι περιοχή με πολλές λίμνες παγόβουνου. Η λίμνη </a:t>
            </a:r>
            <a:r>
              <a:rPr lang="sk-SK" sz="1500" b="1" i="1">
                <a:ln w="3175">
                  <a:noFill/>
                  <a:prstDash val="solid"/>
                </a:ln>
                <a:solidFill>
                  <a:srgbClr val="F79646">
                    <a:lumMod val="50000"/>
                  </a:srgbClr>
                </a:solidFill>
                <a:latin typeface="Nadianne" panose="03020902050305070206" pitchFamily="66" charset="0"/>
                <a:cs typeface="Arial" charset="0"/>
              </a:rPr>
              <a:t>Š</a:t>
            </a:r>
            <a:r>
              <a:rPr lang="el-GR" sz="1500" b="1" i="1">
                <a:ln w="3175">
                  <a:noFill/>
                  <a:prstDash val="solid"/>
                </a:ln>
                <a:solidFill>
                  <a:srgbClr val="F79646">
                    <a:lumMod val="50000"/>
                  </a:srgbClr>
                </a:solidFill>
                <a:latin typeface="Nadianne" panose="03020902050305070206" pitchFamily="66" charset="0"/>
                <a:cs typeface="Arial" charset="0"/>
              </a:rPr>
              <a:t>trbsk</a:t>
            </a:r>
            <a:r>
              <a:rPr lang="sk-SK" sz="1500" b="1" i="1">
                <a:ln w="3175">
                  <a:noFill/>
                  <a:prstDash val="solid"/>
                </a:ln>
                <a:solidFill>
                  <a:srgbClr val="F79646">
                    <a:lumMod val="50000"/>
                  </a:srgbClr>
                </a:solidFill>
                <a:latin typeface="Nadianne" panose="03020902050305070206" pitchFamily="66" charset="0"/>
                <a:cs typeface="Arial" charset="0"/>
              </a:rPr>
              <a:t>é</a:t>
            </a:r>
            <a:r>
              <a:rPr lang="el-GR" sz="1500" b="1" i="1">
                <a:ln w="3175">
                  <a:noFill/>
                  <a:prstDash val="solid"/>
                </a:ln>
                <a:solidFill>
                  <a:srgbClr val="F79646">
                    <a:lumMod val="50000"/>
                  </a:srgbClr>
                </a:solidFill>
                <a:latin typeface="Nadianne" panose="03020902050305070206" pitchFamily="66" charset="0"/>
                <a:cs typeface="Arial" charset="0"/>
              </a:rPr>
              <a:t> </a:t>
            </a:r>
            <a:r>
              <a:rPr lang="sk-SK" sz="1500" b="1" i="1">
                <a:ln w="3175">
                  <a:noFill/>
                  <a:prstDash val="solid"/>
                </a:ln>
                <a:solidFill>
                  <a:srgbClr val="F79646">
                    <a:lumMod val="50000"/>
                  </a:srgbClr>
                </a:solidFill>
                <a:latin typeface="Nadianne" panose="03020902050305070206" pitchFamily="66" charset="0"/>
                <a:cs typeface="Arial" charset="0"/>
              </a:rPr>
              <a:t>p</a:t>
            </a:r>
            <a:r>
              <a:rPr lang="el-GR" sz="1500" b="1" i="1">
                <a:ln w="3175">
                  <a:noFill/>
                  <a:prstDash val="solid"/>
                </a:ln>
                <a:solidFill>
                  <a:srgbClr val="F79646">
                    <a:lumMod val="50000"/>
                  </a:srgbClr>
                </a:solidFill>
                <a:latin typeface="Nadianne" panose="03020902050305070206" pitchFamily="66" charset="0"/>
                <a:cs typeface="Arial" charset="0"/>
              </a:rPr>
              <a:t>leso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είναι η πλέον επισκέψιμη λίμνη όπου τα νερά της ρέουν και εκβάλουν στη Βαλτική και τη Μαύρη Θάλασσα.</a:t>
            </a: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Μερικοί κύριοι ποταμοί της Σλοβακίας πηγάζουν από την οροσειρά Τάτρα</a:t>
            </a:r>
            <a:r>
              <a:rPr lang="el-GR" sz="1500" b="1" i="1">
                <a:ln w="3175">
                  <a:no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όπως ο ποταμός </a:t>
            </a:r>
            <a:r>
              <a:rPr lang="el-GR" sz="1500" b="1" i="1">
                <a:ln w="3175">
                  <a:noFill/>
                  <a:prstDash val="solid"/>
                </a:ln>
                <a:solidFill>
                  <a:srgbClr val="F79646">
                    <a:lumMod val="50000"/>
                  </a:srgbClr>
                </a:solidFill>
                <a:latin typeface="Nadianne" panose="03020902050305070206" pitchFamily="66" charset="0"/>
                <a:cs typeface="Arial" charset="0"/>
              </a:rPr>
              <a:t>V</a:t>
            </a:r>
            <a:r>
              <a:rPr lang="sk-SK" sz="1500" b="1" i="1">
                <a:ln w="3175">
                  <a:noFill/>
                  <a:prstDash val="solid"/>
                </a:ln>
                <a:solidFill>
                  <a:srgbClr val="F79646">
                    <a:lumMod val="50000"/>
                  </a:srgbClr>
                </a:solidFill>
                <a:latin typeface="Nadianne" panose="03020902050305070206" pitchFamily="66" charset="0"/>
                <a:cs typeface="Arial" charset="0"/>
              </a:rPr>
              <a:t>á</a:t>
            </a:r>
            <a:r>
              <a:rPr lang="el-GR" sz="1500" b="1" i="1">
                <a:ln w="3175">
                  <a:noFill/>
                  <a:prstDash val="solid"/>
                </a:ln>
                <a:solidFill>
                  <a:srgbClr val="F79646">
                    <a:lumMod val="50000"/>
                  </a:srgbClr>
                </a:solidFill>
                <a:latin typeface="Nadianne" panose="03020902050305070206" pitchFamily="66" charset="0"/>
                <a:cs typeface="Arial" charset="0"/>
              </a:rPr>
              <a:t>h</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a:t>
            </a:r>
            <a:endPar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Η μέση ετήσια θερμοκρασία των Τάτρα είναι το χαμηλότερο σε όλη την Σλοβακία.</a:t>
            </a:r>
          </a:p>
          <a:p>
            <a:pPr algn="just" fontAlgn="base">
              <a:spcBef>
                <a:spcPct val="0"/>
              </a:spcBef>
              <a:spcAft>
                <a:spcPct val="0"/>
              </a:spcAft>
              <a:defRPr/>
            </a:pP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Ορισμένες περιοχές που καλύπτονται από χιόνι για </a:t>
            </a:r>
            <a:r>
              <a:rPr lang="el-GR" sz="1500" b="1" i="1">
                <a:ln w="3175">
                  <a:noFill/>
                  <a:prstDash val="solid"/>
                </a:ln>
                <a:solidFill>
                  <a:srgbClr val="F79646">
                    <a:lumMod val="50000"/>
                  </a:srgbClr>
                </a:solidFill>
                <a:latin typeface="Nadianne" panose="03020902050305070206" pitchFamily="66" charset="0"/>
                <a:cs typeface="Arial" charset="0"/>
              </a:rPr>
              <a:t>200-250</a:t>
            </a:r>
            <a:r>
              <a:rPr lang="el-GR" sz="1500" b="1" i="1">
                <a:ln w="6350">
                  <a:solidFill>
                    <a:srgbClr val="F79646">
                      <a:lumMod val="50000"/>
                    </a:srgbClr>
                  </a:solidFill>
                  <a:prstDash val="solid"/>
                </a:ln>
                <a:solidFill>
                  <a:srgbClr val="F79646">
                    <a:lumMod val="50000"/>
                  </a:srgbClr>
                </a:solidFill>
                <a:latin typeface="Nadianne" panose="03020902050305070206" pitchFamily="66" charset="0"/>
                <a:cs typeface="Arial" charset="0"/>
              </a:rPr>
              <a:t> ημέρες το χρόνο.</a:t>
            </a:r>
          </a:p>
        </p:txBody>
      </p:sp>
      <p:pic>
        <p:nvPicPr>
          <p:cNvPr id="11" name="Obrázo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8401" y="165173"/>
            <a:ext cx="395056"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604591459"/>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58223"/>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he-IL" sz="2449" b="1" i="1" u="sng">
                <a:ln w="9525">
                  <a:noFill/>
                  <a:prstDash val="solid"/>
                </a:ln>
                <a:solidFill>
                  <a:srgbClr val="F79646">
                    <a:lumMod val="50000"/>
                  </a:srgbClr>
                </a:solidFill>
                <a:latin typeface="Nadianne" panose="03020902050305070206" pitchFamily="66" charset="0"/>
              </a:rPr>
              <a:t>הרי הטטרה הגבוהים</a:t>
            </a:r>
            <a:r>
              <a:rPr lang="sk-SK" sz="2449" b="1" i="1" u="sng">
                <a:ln w="9525">
                  <a:noFill/>
                  <a:prstDash val="solid"/>
                </a:ln>
                <a:solidFill>
                  <a:srgbClr val="F79646">
                    <a:lumMod val="50000"/>
                  </a:srgbClr>
                </a:solidFill>
                <a:latin typeface="Nadianne" panose="03020902050305070206" pitchFamily="66" charset="0"/>
              </a:rPr>
              <a:t>  /  </a:t>
            </a:r>
            <a:r>
              <a:rPr lang="he-IL" sz="2449" b="1" i="1" u="sng">
                <a:ln w="9525">
                  <a:noFill/>
                  <a:prstDash val="solid"/>
                </a:ln>
                <a:solidFill>
                  <a:srgbClr val="F79646">
                    <a:lumMod val="50000"/>
                  </a:srgbClr>
                </a:solidFill>
                <a:latin typeface="Nadianne" panose="03020902050305070206" pitchFamily="66" charset="0"/>
              </a:rPr>
              <a:t>סלובקיה</a:t>
            </a:r>
            <a:endParaRPr lang="sk-SK" sz="2449"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3776573" y="4074110"/>
            <a:ext cx="4320457" cy="1076221"/>
          </a:xfrm>
          <a:prstGeom prst="rect">
            <a:avLst/>
          </a:prstGeom>
          <a:solidFill>
            <a:schemeClr val="bg1">
              <a:alpha val="20000"/>
            </a:schemeClr>
          </a:solidFill>
          <a:effectLst/>
        </p:spPr>
        <p:txBody>
          <a:bodyPr wrap="square" lIns="80608" tIns="40304" rIns="80608" bIns="40304">
            <a:spAutoFit/>
          </a:bodyPr>
          <a:lstStyle/>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אמן</a:t>
            </a:r>
            <a:r>
              <a:rPr lang="he-IL" sz="1273" i="1">
                <a:ln w="9525">
                  <a:no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לא</a:t>
            </a:r>
            <a:r>
              <a:rPr lang="he-IL" sz="1273" i="1">
                <a:ln w="9525">
                  <a:no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ידוע</a:t>
            </a:r>
            <a:endParaRPr lang="sk-SK" sz="1175" i="1">
              <a:ln w="9525">
                <a:solidFill>
                  <a:srgbClr val="F79646">
                    <a:lumMod val="50000"/>
                  </a:srgbClr>
                </a:solidFill>
                <a:prstDash val="solid"/>
              </a:ln>
              <a:solidFill>
                <a:srgbClr val="F79646">
                  <a:lumMod val="50000"/>
                </a:srgbClr>
              </a:solidFill>
              <a:latin typeface="Nadianne" panose="03020902050305070206" pitchFamily="66" charset="0"/>
            </a:endParaRP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175" i="1">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273" i="1">
              <a:ln w="9525">
                <a:no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pista2011@gmail.com</a:t>
            </a: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סודר על ידי</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273" i="1">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273" i="1">
                <a:ln w="9525">
                  <a:solidFill>
                    <a:srgbClr val="F79646">
                      <a:lumMod val="50000"/>
                    </a:srgbClr>
                  </a:solidFill>
                  <a:prstDash val="solid"/>
                </a:ln>
                <a:solidFill>
                  <a:srgbClr val="F79646">
                    <a:lumMod val="50000"/>
                  </a:srgbClr>
                </a:solidFill>
                <a:latin typeface="Nadianne" panose="03020902050305070206" pitchFamily="66" charset="0"/>
              </a:rPr>
              <a:t>:</a:t>
            </a:r>
            <a:r>
              <a:rPr lang="sk-SK" sz="1273"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2017</a:t>
            </a:r>
          </a:p>
        </p:txBody>
      </p:sp>
      <p:sp>
        <p:nvSpPr>
          <p:cNvPr id="6" name="BlokTextu 5"/>
          <p:cNvSpPr txBox="1"/>
          <p:nvPr/>
        </p:nvSpPr>
        <p:spPr>
          <a:xfrm>
            <a:off x="1360750" y="4074110"/>
            <a:ext cx="936560" cy="277345"/>
          </a:xfrm>
          <a:prstGeom prst="rect">
            <a:avLst/>
          </a:prstGeom>
          <a:noFill/>
        </p:spPr>
        <p:txBody>
          <a:bodyPr wrap="square" lIns="80608" tIns="40304" rIns="80608" bIns="40304" rtlCol="0">
            <a:spAutoFit/>
          </a:bodyPr>
          <a:lstStyle/>
          <a:p>
            <a:pPr algn="ctr"/>
            <a:r>
              <a:rPr lang="sk-SK" sz="1273" dirty="0" err="1">
                <a:solidFill>
                  <a:prstClr val="black"/>
                </a:solidFill>
              </a:rPr>
              <a:t>Wikipedia</a:t>
            </a:r>
            <a:endParaRPr lang="sk-SK" sz="1273" dirty="0">
              <a:solidFill>
                <a:prstClr val="black"/>
              </a:solidFill>
            </a:endParaRPr>
          </a:p>
        </p:txBody>
      </p:sp>
      <p:sp>
        <p:nvSpPr>
          <p:cNvPr id="9" name="BlokTextu 8"/>
          <p:cNvSpPr txBox="1"/>
          <p:nvPr/>
        </p:nvSpPr>
        <p:spPr>
          <a:xfrm>
            <a:off x="628614" y="904484"/>
            <a:ext cx="7416655" cy="3065610"/>
          </a:xfrm>
          <a:prstGeom prst="rect">
            <a:avLst/>
          </a:prstGeom>
          <a:solidFill>
            <a:schemeClr val="bg1">
              <a:alpha val="20000"/>
            </a:schemeClr>
          </a:solidFill>
          <a:effectLst/>
        </p:spPr>
        <p:txBody>
          <a:bodyPr lIns="80608" tIns="40304" rIns="80608" bIns="40304">
            <a:spAutoFit/>
          </a:bodyPr>
          <a:lstStyle/>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הרי הטטרה הגבוהים הם הרכס הגבוה ביותר בסלובקיה ובפולין. הם חלק של הפארק הלאומי הרי הטטרה המשתרע על 738 קמ"ר.</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הרכס העיקרי של הרי הטטרה הגבוהים הוא בארוך של 26 קילומטר וברוחב של 17 קילומטר. הוא מורכב מ 29 פסגות, כולן מעל גובה של 2,500 מטרים. הפסגה הגבוהה ביותר היא גרלך , 2,655 מטרים מעל פני הים. זו גם הפסגה הגבוהה ביותר בהרי הקרפטים.</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בעמקים של הטטרה נמצאים אגמי קרחון רבים. אגם </a:t>
            </a: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i="1">
                <a:ln w="9525">
                  <a:noFill/>
                  <a:prstDash val="solid"/>
                </a:ln>
                <a:solidFill>
                  <a:srgbClr val="F79646">
                    <a:lumMod val="50000"/>
                  </a:srgbClr>
                </a:solidFill>
                <a:latin typeface="Nadianne" panose="03020902050305070206" pitchFamily="66" charset="0"/>
              </a:rPr>
              <a:t>Štrbské Pleso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הוא האגם המתויר  ביותר. מימיו זורמים כל הדרך אל הים הבלטי והים השחור.</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כמה מהנהרות הגדולים של סלובקיה, כמו הנהר ההואה, מקורן  בטטרה.</a:t>
            </a:r>
          </a:p>
          <a:p>
            <a:pPr algn="just" rtl="1" fontAlgn="base">
              <a:spcBef>
                <a:spcPct val="0"/>
              </a:spcBef>
              <a:spcAft>
                <a:spcPct val="0"/>
              </a:spcAft>
              <a:defRPr/>
            </a:pPr>
            <a:r>
              <a:rPr lang="sk-SK" sz="1700" i="1">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הטמפרטורה השנתית הממוצעת של הרי הטטרה הגבוהים היא הנמוכה ביותר בכל סלובקיה. מקומות מסוימים מכוסים בשלג במשך  200-250 ימים בשנה.</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224"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62610387"/>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20"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2155" i="1" u="sng">
                <a:ln w="9525">
                  <a:solidFill>
                    <a:schemeClr val="bg1"/>
                  </a:solidFill>
                  <a:prstDash val="solid"/>
                </a:ln>
                <a:solidFill>
                  <a:srgbClr val="F79646">
                    <a:lumMod val="50000"/>
                  </a:srgbClr>
                </a:solidFill>
                <a:latin typeface="Nadianne" panose="03020902050305070206" pitchFamily="66" charset="0"/>
                <a:cs typeface="Arial" charset="0"/>
              </a:rPr>
              <a:t>Yüksek Tatras  /  Slovakya</a:t>
            </a:r>
          </a:p>
        </p:txBody>
      </p:sp>
      <p:sp>
        <p:nvSpPr>
          <p:cNvPr id="3" name="BlokTextu 2"/>
          <p:cNvSpPr txBox="1"/>
          <p:nvPr/>
        </p:nvSpPr>
        <p:spPr>
          <a:xfrm>
            <a:off x="680374" y="4057171"/>
            <a:ext cx="5177354" cy="1061149"/>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Müzik :		bilinmeyen sanatçı</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Fotoğraflar :	özel</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Yil :		2017</a:t>
            </a:r>
          </a:p>
        </p:txBody>
      </p:sp>
      <p:sp>
        <p:nvSpPr>
          <p:cNvPr id="6" name="BlokTextu 5"/>
          <p:cNvSpPr txBox="1"/>
          <p:nvPr/>
        </p:nvSpPr>
        <p:spPr>
          <a:xfrm>
            <a:off x="6336605" y="3383781"/>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pic>
        <p:nvPicPr>
          <p:cNvPr id="19" name="Obrázok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1817" y="165173"/>
            <a:ext cx="408225" cy="23697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680375" y="865258"/>
            <a:ext cx="7416655" cy="2451275"/>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 Slovakya ve Polonya’da en yüksek dağ silsilesidir. Tatras Ulusal Park’ının bir bölümü olup, 738 km</a:t>
            </a:r>
            <a:r>
              <a:rPr lang="sk-SK" sz="1400" i="1" baseline="30000">
                <a:ln w="9525">
                  <a:noFill/>
                  <a:prstDash val="solid"/>
                </a:ln>
                <a:solidFill>
                  <a:srgbClr val="F79646">
                    <a:lumMod val="50000"/>
                  </a:srgbClr>
                </a:solidFill>
                <a:latin typeface="Nadianne" panose="03020902050305070206" pitchFamily="66" charset="0"/>
                <a:cs typeface="Arial" charset="0"/>
              </a:rPr>
              <a:t>2</a:t>
            </a:r>
            <a:r>
              <a:rPr lang="sk-SK" sz="1400" i="1">
                <a:ln w="9525">
                  <a:noFill/>
                  <a:prstDash val="solid"/>
                </a:ln>
                <a:solidFill>
                  <a:srgbClr val="F79646">
                    <a:lumMod val="50000"/>
                  </a:srgbClr>
                </a:solidFill>
                <a:latin typeface="Nadianne" panose="03020902050305070206" pitchFamily="66" charset="0"/>
                <a:cs typeface="Arial" charset="0"/>
              </a:rPr>
              <a:t> den fazla bir alana yayılmıştır.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Tatras’ın ana yükseltisi 26 km uzunluğunda ve 17 km genişli-ğindedir. 29 tepeden oluşmakta ve yükseklikleri 2500 metreyi geçmektedir. En yüksek tepesi olan Gerlach tepesi deniz seviyesinden 2.655 metre yüksektedir. Aynı zamanda Karpat dağlarının en yüksek tepesidir.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Tatras vadileri birçok buzul göllerine yataklık etmektedir. Lake Štrbské pleso dağ gölü en çok ziyaret edilen göldür. Suları Baltık Denizi ve Karadeniz’e kadar ulaşır. River Váh gibi birçok Slovak nehrinin kaynağı Tatras’tır.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     Yüksek Tatras’ın yıllık ortalama sıcaklığı tüm Slovakya’nın en düşüğüdür. Bazı yerler yılın 200-250 günü karla kaplıdır.</a:t>
            </a:r>
          </a:p>
        </p:txBody>
      </p:sp>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4" action="ppaction://hlinksldjump"/>
          </p:cNvPr>
          <p:cNvPicPr>
            <a:picLocks/>
          </p:cNvPicPr>
          <p:nvPr/>
        </p:nvPicPr>
        <p:blipFill>
          <a:blip r:embed="rId5">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901021993"/>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i-IN" sz="2155" b="1" i="1" u="sng">
                <a:ln w="3175">
                  <a:noFill/>
                  <a:prstDash val="solid"/>
                </a:ln>
                <a:solidFill>
                  <a:srgbClr val="F79646">
                    <a:lumMod val="50000"/>
                  </a:srgbClr>
                </a:solidFill>
                <a:latin typeface="Nadianne" panose="03020902050305070206" pitchFamily="66" charset="0"/>
                <a:cs typeface="Arial" charset="0"/>
              </a:rPr>
              <a:t>उच्च </a:t>
            </a:r>
            <a:r>
              <a:rPr lang="sk-SK" sz="2155" b="1" i="1" u="sng">
                <a:ln w="3175">
                  <a:noFill/>
                  <a:prstDash val="solid"/>
                </a:ln>
                <a:solidFill>
                  <a:srgbClr val="F79646">
                    <a:lumMod val="50000"/>
                  </a:srgbClr>
                </a:solidFill>
                <a:latin typeface="Nadianne" panose="03020902050305070206" pitchFamily="66" charset="0"/>
                <a:cs typeface="Arial" charset="0"/>
              </a:rPr>
              <a:t>Tatras  /  </a:t>
            </a:r>
            <a:r>
              <a:rPr lang="hi-IN" sz="2155" b="1" i="1" u="sng">
                <a:ln w="3175">
                  <a:noFill/>
                  <a:prstDash val="solid"/>
                </a:ln>
                <a:solidFill>
                  <a:srgbClr val="F79646">
                    <a:lumMod val="50000"/>
                  </a:srgbClr>
                </a:solidFill>
                <a:latin typeface="Nadianne" panose="03020902050305070206" pitchFamily="66" charset="0"/>
                <a:cs typeface="Arial" charset="0"/>
              </a:rPr>
              <a:t>स्लोवाकिया</a:t>
            </a:r>
            <a:endParaRPr lang="sk-SK" sz="2155" b="1" i="1">
              <a:ln w="317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संगीत</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अज्ञात दुभाषिया</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तस्वीरें</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व्यक्तिगत</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ईमेल</a:t>
            </a:r>
            <a:r>
              <a:rPr lang="sk-SK" sz="1273" b="1" i="1">
                <a:ln w="9525">
                  <a:noFill/>
                  <a:prstDash val="solid"/>
                </a:ln>
                <a:solidFill>
                  <a:srgbClr val="F79646">
                    <a:lumMod val="50000"/>
                  </a:srgbClr>
                </a:solidFill>
                <a:latin typeface="Nadianne" panose="03020902050305070206" pitchFamily="66" charset="0"/>
                <a:cs typeface="Arial" charset="0"/>
              </a:rPr>
              <a:t> :		pista2011@gmail.com        </a:t>
            </a: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द्वारा व्यवस्था</a:t>
            </a:r>
            <a:r>
              <a:rPr lang="sk-SK" sz="1273" b="1" i="1">
                <a:ln w="9525">
                  <a:noFill/>
                  <a:prstDash val="solid"/>
                </a:ln>
                <a:solidFill>
                  <a:srgbClr val="F79646">
                    <a:lumMod val="50000"/>
                  </a:srgbClr>
                </a:solidFill>
                <a:latin typeface="Nadianne" panose="03020902050305070206" pitchFamily="66" charset="0"/>
                <a:cs typeface="Arial" charset="0"/>
              </a:rPr>
              <a:t> :	</a:t>
            </a:r>
            <a:r>
              <a:rPr lang="hi-IN" sz="1273" b="1" i="1">
                <a:ln w="9525">
                  <a:noFill/>
                  <a:prstDash val="solid"/>
                </a:ln>
                <a:solidFill>
                  <a:srgbClr val="F79646">
                    <a:lumMod val="50000"/>
                  </a:srgbClr>
                </a:solidFill>
                <a:latin typeface="Nadianne" panose="03020902050305070206" pitchFamily="66" charset="0"/>
                <a:cs typeface="Arial" charset="0"/>
              </a:rPr>
              <a:t>स्टीव</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hi-IN" sz="1273" b="1" i="1">
                <a:ln w="9525">
                  <a:noFill/>
                  <a:prstDash val="solid"/>
                </a:ln>
                <a:solidFill>
                  <a:srgbClr val="F79646">
                    <a:lumMod val="50000"/>
                  </a:srgbClr>
                </a:solidFill>
                <a:latin typeface="Nadianne" panose="03020902050305070206" pitchFamily="66" charset="0"/>
                <a:cs typeface="Arial" charset="0"/>
              </a:rPr>
              <a:t>साल</a:t>
            </a:r>
            <a:r>
              <a:rPr lang="sk-SK" sz="1273" b="1" i="1">
                <a:ln w="9525">
                  <a:noFill/>
                  <a:prstDash val="solid"/>
                </a:ln>
                <a:solidFill>
                  <a:srgbClr val="F79646">
                    <a:lumMod val="50000"/>
                  </a:srgbClr>
                </a:solidFill>
                <a:latin typeface="Nadianne" panose="03020902050305070206" pitchFamily="66" charset="0"/>
                <a:cs typeface="Arial" charset="0"/>
              </a:rPr>
              <a:t> :		2017</a:t>
            </a:r>
            <a:endParaRPr lang="sk-SK" sz="1273" b="1"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08613" y="3461132"/>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8"/>
            <a:ext cx="7416655" cy="2543608"/>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स्लोवाकिया और पोलैंड में उच्चतम पर्वत श्रृंखला है। वे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राष्ट्रीय उद्यान का एक हिस्सा 738 वर्ग किलोमीटर की दूरी पर फैल रहे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मुख्य रिज 26 किमी लंबी और 17 किमी चौड़ा है। यह 2,500 सब कुछ खत्म मीटर ऊंची चोटियों 29 के होते हैं। सबसे ऊंची चोटी समुद्र के स्तर से ऊपर अपने 2,655 मीटर के साथ चोटी </a:t>
            </a:r>
            <a:r>
              <a:rPr lang="sk-SK" sz="1600" b="1" i="1">
                <a:ln w="9525">
                  <a:noFill/>
                  <a:prstDash val="solid"/>
                </a:ln>
                <a:solidFill>
                  <a:srgbClr val="F79646">
                    <a:lumMod val="50000"/>
                  </a:srgbClr>
                </a:solidFill>
                <a:latin typeface="Nadianne" panose="03020902050305070206" pitchFamily="66" charset="0"/>
                <a:cs typeface="Arial" charset="0"/>
              </a:rPr>
              <a:t>Gerlach </a:t>
            </a:r>
            <a:r>
              <a:rPr lang="hi-IN" sz="1600" b="1" i="1">
                <a:ln w="9525">
                  <a:noFill/>
                  <a:prstDash val="solid"/>
                </a:ln>
                <a:solidFill>
                  <a:srgbClr val="F79646">
                    <a:lumMod val="50000"/>
                  </a:srgbClr>
                </a:solidFill>
                <a:latin typeface="Nadianne" panose="03020902050305070206" pitchFamily="66" charset="0"/>
                <a:cs typeface="Arial" charset="0"/>
              </a:rPr>
              <a:t>है। यह भी कार्पेथियन पर्वत की सबसे ऊंची चोटी है। </a:t>
            </a:r>
          </a:p>
          <a:p>
            <a:pPr algn="just" fontAlgn="base">
              <a:spcBef>
                <a:spcPct val="0"/>
              </a:spcBef>
              <a:spcAft>
                <a:spcPct val="0"/>
              </a:spcAft>
              <a:defRPr/>
            </a:pP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घाटियों में कई हिमशैल झीलों के लिए एक घर है। झील </a:t>
            </a:r>
            <a:r>
              <a:rPr lang="sk-SK" sz="1600" b="1" i="1">
                <a:ln w="9525">
                  <a:noFill/>
                  <a:prstDash val="solid"/>
                </a:ln>
                <a:solidFill>
                  <a:srgbClr val="F79646">
                    <a:lumMod val="50000"/>
                  </a:srgbClr>
                </a:solidFill>
                <a:latin typeface="Nadianne" panose="03020902050305070206" pitchFamily="66" charset="0"/>
                <a:cs typeface="Arial" charset="0"/>
              </a:rPr>
              <a:t>Štrbské pleso </a:t>
            </a:r>
            <a:r>
              <a:rPr lang="hi-IN" sz="1600" b="1" i="1">
                <a:ln w="9525">
                  <a:noFill/>
                  <a:prstDash val="solid"/>
                </a:ln>
                <a:solidFill>
                  <a:srgbClr val="F79646">
                    <a:lumMod val="50000"/>
                  </a:srgbClr>
                </a:solidFill>
                <a:latin typeface="Nadianne" panose="03020902050305070206" pitchFamily="66" charset="0"/>
                <a:cs typeface="Arial" charset="0"/>
              </a:rPr>
              <a:t>झील सबसे का दौरा किया है। इसका पानी बाल्टिक और काला सागरों के लिए सभी तरह बहती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कुछ मुख्य स्लोवाकिया की नदियों, नदी </a:t>
            </a:r>
            <a:r>
              <a:rPr lang="sk-SK" sz="1600" b="1" i="1">
                <a:ln w="9525">
                  <a:noFill/>
                  <a:prstDash val="solid"/>
                </a:ln>
                <a:solidFill>
                  <a:srgbClr val="F79646">
                    <a:lumMod val="50000"/>
                  </a:srgbClr>
                </a:solidFill>
                <a:latin typeface="Nadianne" panose="03020902050305070206" pitchFamily="66" charset="0"/>
                <a:cs typeface="Arial" charset="0"/>
              </a:rPr>
              <a:t>Váh </a:t>
            </a:r>
            <a:r>
              <a:rPr lang="hi-IN" sz="1600" b="1" i="1">
                <a:ln w="9525">
                  <a:noFill/>
                  <a:prstDash val="solid"/>
                </a:ln>
                <a:solidFill>
                  <a:srgbClr val="F79646">
                    <a:lumMod val="50000"/>
                  </a:srgbClr>
                </a:solidFill>
                <a:latin typeface="Nadianne" panose="03020902050305070206" pitchFamily="66" charset="0"/>
                <a:cs typeface="Arial" charset="0"/>
              </a:rPr>
              <a:t>तरह, यह भी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में अपने स्रोत है। </a:t>
            </a:r>
          </a:p>
          <a:p>
            <a:pPr algn="just" fontAlgn="base">
              <a:spcBef>
                <a:spcPct val="0"/>
              </a:spcBef>
              <a:spcAft>
                <a:spcPct val="0"/>
              </a:spcAft>
              <a:defRPr/>
            </a:pPr>
            <a:r>
              <a:rPr lang="hi-IN" sz="1600" b="1" i="1">
                <a:ln w="9525">
                  <a:noFill/>
                  <a:prstDash val="solid"/>
                </a:ln>
                <a:solidFill>
                  <a:srgbClr val="F79646">
                    <a:lumMod val="50000"/>
                  </a:srgbClr>
                </a:solidFill>
                <a:latin typeface="Nadianne" panose="03020902050305070206" pitchFamily="66" charset="0"/>
                <a:cs typeface="Arial" charset="0"/>
              </a:rPr>
              <a:t>उच्च </a:t>
            </a:r>
            <a:r>
              <a:rPr lang="sk-SK" sz="1600" b="1" i="1">
                <a:ln w="9525">
                  <a:noFill/>
                  <a:prstDash val="solid"/>
                </a:ln>
                <a:solidFill>
                  <a:srgbClr val="F79646">
                    <a:lumMod val="50000"/>
                  </a:srgbClr>
                </a:solidFill>
                <a:latin typeface="Nadianne" panose="03020902050305070206" pitchFamily="66" charset="0"/>
                <a:cs typeface="Arial" charset="0"/>
              </a:rPr>
              <a:t>Tatras </a:t>
            </a:r>
            <a:r>
              <a:rPr lang="hi-IN" sz="1600" b="1" i="1">
                <a:ln w="9525">
                  <a:noFill/>
                  <a:prstDash val="solid"/>
                </a:ln>
                <a:solidFill>
                  <a:srgbClr val="F79646">
                    <a:lumMod val="50000"/>
                  </a:srgbClr>
                </a:solidFill>
                <a:latin typeface="Nadianne" panose="03020902050305070206" pitchFamily="66" charset="0"/>
                <a:cs typeface="Arial" charset="0"/>
              </a:rPr>
              <a:t>की औसत वार्षिक तापमान पूरे स्लोवाकिया में सबसे कम है। कुछ स्थानों पर एक साल 200-250 दिनों के लिए बर्फ से कवर कर रहे हैं।</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56674956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高塔特拉</a:t>
            </a:r>
            <a:r>
              <a:rPr lang="sk-SK" altLang="ja-JP"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  /  </a:t>
            </a: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斯洛伐克</a:t>
            </a:r>
            <a:endParaRPr lang="sk-SK" sz="2155"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音</a:t>
            </a: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乐</a:t>
            </a:r>
            <a:r>
              <a:rPr lang="sk-SK"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未知解释器</a:t>
            </a:r>
            <a:endParaRPr lang="sk-SK" altLang="ja-JP"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照片</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私人</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电</a:t>
            </a:r>
            <a:r>
              <a:rPr lang="ja-JP" altLang="en-US" sz="1273" b="1" i="1">
                <a:ln w="9525">
                  <a:noFill/>
                  <a:prstDash val="solid"/>
                </a:ln>
                <a:solidFill>
                  <a:srgbClr val="F79646">
                    <a:lumMod val="50000"/>
                  </a:srgbClr>
                </a:solidFill>
                <a:latin typeface="Nadianne" panose="03020902050305070206" pitchFamily="66" charset="0"/>
                <a:cs typeface="Arial" charset="0"/>
              </a:rPr>
              <a:t>子</a:t>
            </a:r>
            <a:r>
              <a:rPr lang="ja-JP" altLang="en-US" sz="1273" b="1"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邮</a:t>
            </a:r>
            <a:r>
              <a:rPr lang="ja-JP" altLang="en-US" sz="1273" b="1" i="1">
                <a:ln w="9525">
                  <a:noFill/>
                  <a:prstDash val="solid"/>
                </a:ln>
                <a:solidFill>
                  <a:srgbClr val="F79646">
                    <a:lumMod val="50000"/>
                  </a:srgbClr>
                </a:solidFill>
                <a:latin typeface="Nadianne" panose="03020902050305070206" pitchFamily="66" charset="0"/>
                <a:cs typeface="Arial" charset="0"/>
              </a:rPr>
              <a:t>件</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273"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编</a:t>
            </a:r>
            <a:r>
              <a:rPr lang="ja-JP" altLang="en-US" sz="1273" i="1">
                <a:ln w="9525">
                  <a:noFill/>
                  <a:prstDash val="solid"/>
                </a:ln>
                <a:solidFill>
                  <a:srgbClr val="F79646">
                    <a:lumMod val="50000"/>
                  </a:srgbClr>
                </a:solidFill>
                <a:latin typeface="Nadianne" panose="03020902050305070206" pitchFamily="66" charset="0"/>
                <a:cs typeface="Arial" charset="0"/>
              </a:rPr>
              <a:t>曲</a:t>
            </a:r>
            <a:r>
              <a:rPr lang="sk-SK" altLang="ja-JP" sz="1273"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273" i="1">
                <a:ln w="9525">
                  <a:noFill/>
                  <a:prstDash val="solid"/>
                </a:ln>
                <a:solidFill>
                  <a:srgbClr val="F79646">
                    <a:lumMod val="50000"/>
                  </a:srgbClr>
                </a:solidFill>
                <a:latin typeface="Nadianne" panose="03020902050305070206" pitchFamily="66" charset="0"/>
                <a:cs typeface="Arial" charset="0"/>
              </a:rPr>
              <a:t>年</a:t>
            </a:r>
            <a:r>
              <a:rPr lang="sk-SK" sz="1273" i="1">
                <a:ln w="9525">
                  <a:noFill/>
                  <a:prstDash val="solid"/>
                </a:ln>
                <a:solidFill>
                  <a:srgbClr val="F79646">
                    <a:lumMod val="50000"/>
                  </a:srgbClr>
                </a:solidFill>
                <a:latin typeface="Nadianne" panose="03020902050305070206" pitchFamily="66" charset="0"/>
                <a:cs typeface="Arial" charset="0"/>
              </a:rPr>
              <a:t>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08613" y="3714537"/>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7"/>
            <a:ext cx="7416655" cy="279431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548" i="1">
                <a:ln w="9525">
                  <a:noFill/>
                  <a:prstDash val="solid"/>
                </a:ln>
                <a:solidFill>
                  <a:srgbClr val="F79646">
                    <a:lumMod val="50000"/>
                  </a:srgbClr>
                </a:solidFill>
                <a:latin typeface="Nadianne" panose="03020902050305070206" pitchFamily="66" charset="0"/>
                <a:cs typeface="Arial" charset="0"/>
              </a:rPr>
              <a:t>  </a:t>
            </a:r>
            <a:r>
              <a:rPr lang="sk-SK"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高</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是最高的山脉在斯洛伐克。 他们是分布在</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zh-CN" altLang="en-US" sz="1763" b="1" i="1">
                <a:ln w="9525">
                  <a:noFill/>
                  <a:prstDash val="solid"/>
                </a:ln>
                <a:solidFill>
                  <a:srgbClr val="F79646">
                    <a:lumMod val="50000"/>
                  </a:srgbClr>
                </a:solidFill>
                <a:latin typeface="Nadianne" panose="03020902050305070206" pitchFamily="66" charset="0"/>
                <a:cs typeface="Arial" charset="0"/>
              </a:rPr>
              <a:t>平方公里的</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国家公园的部分。</a:t>
            </a:r>
          </a:p>
          <a:p>
            <a:pPr algn="just" fontAlgn="base">
              <a:spcBef>
                <a:spcPct val="0"/>
              </a:spcBef>
              <a:spcAft>
                <a:spcPct val="0"/>
              </a:spcAft>
              <a:defRPr/>
            </a:pPr>
            <a:r>
              <a:rPr lang="sk-SK" altLang="zh-CN"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高塔特拉山的主山脊长</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a:t>
            </a:r>
            <a:r>
              <a:rPr lang="zh-CN" altLang="en-US" sz="1763" b="1" i="1">
                <a:ln w="9525">
                  <a:noFill/>
                  <a:prstDash val="solid"/>
                </a:ln>
                <a:solidFill>
                  <a:srgbClr val="F79646">
                    <a:lumMod val="50000"/>
                  </a:srgbClr>
                </a:solidFill>
                <a:latin typeface="Nadianne" panose="03020902050305070206" pitchFamily="66" charset="0"/>
                <a:cs typeface="Arial" charset="0"/>
              </a:rPr>
              <a:t>公里，宽</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a:t>
            </a:r>
            <a:r>
              <a:rPr lang="zh-CN" altLang="en-US" sz="1763" b="1" i="1">
                <a:ln w="9525">
                  <a:noFill/>
                  <a:prstDash val="solid"/>
                </a:ln>
                <a:solidFill>
                  <a:srgbClr val="F79646">
                    <a:lumMod val="50000"/>
                  </a:srgbClr>
                </a:solidFill>
                <a:latin typeface="Nadianne" panose="03020902050305070206" pitchFamily="66" charset="0"/>
                <a:cs typeface="Arial" charset="0"/>
              </a:rPr>
              <a:t>公里。 它包括</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zh-CN" altLang="en-US" sz="1763" b="1" i="1">
                <a:ln w="9525">
                  <a:noFill/>
                  <a:prstDash val="solid"/>
                </a:ln>
                <a:solidFill>
                  <a:srgbClr val="F79646">
                    <a:lumMod val="50000"/>
                  </a:srgbClr>
                </a:solidFill>
                <a:latin typeface="Nadianne" panose="03020902050305070206" pitchFamily="66" charset="0"/>
                <a:cs typeface="Arial" charset="0"/>
              </a:rPr>
              <a:t>个峰，全部超过</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2,500</a:t>
            </a:r>
            <a:r>
              <a:rPr lang="zh-CN" altLang="en-US" sz="1763" b="1" i="1">
                <a:ln w="9525">
                  <a:noFill/>
                  <a:prstDash val="solid"/>
                </a:ln>
                <a:solidFill>
                  <a:srgbClr val="F79646">
                    <a:lumMod val="50000"/>
                  </a:srgbClr>
                </a:solidFill>
                <a:latin typeface="Nadianne" panose="03020902050305070206" pitchFamily="66" charset="0"/>
                <a:cs typeface="Arial" charset="0"/>
              </a:rPr>
              <a:t>米高。 最高峰是</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Gerlach</a:t>
            </a:r>
            <a:r>
              <a:rPr lang="zh-CN" altLang="en-US" sz="1763" b="1" i="1">
                <a:ln w="9525">
                  <a:noFill/>
                  <a:prstDash val="solid"/>
                </a:ln>
                <a:solidFill>
                  <a:srgbClr val="F79646">
                    <a:lumMod val="50000"/>
                  </a:srgbClr>
                </a:solidFill>
                <a:latin typeface="Nadianne" panose="03020902050305070206" pitchFamily="66" charset="0"/>
                <a:cs typeface="Arial" charset="0"/>
              </a:rPr>
              <a:t>峰，海拔</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2,655</a:t>
            </a:r>
            <a:r>
              <a:rPr lang="zh-CN" altLang="en-US" sz="1763" b="1" i="1">
                <a:ln w="9525">
                  <a:noFill/>
                  <a:prstDash val="solid"/>
                </a:ln>
                <a:solidFill>
                  <a:srgbClr val="F79646">
                    <a:lumMod val="50000"/>
                  </a:srgbClr>
                </a:solidFill>
                <a:latin typeface="Nadianne" panose="03020902050305070206" pitchFamily="66" charset="0"/>
                <a:cs typeface="Arial" charset="0"/>
              </a:rPr>
              <a:t>米。 它也是喀尔巴阡山脉的最高峰。</a:t>
            </a:r>
          </a:p>
          <a:p>
            <a:pPr algn="just" fontAlgn="base">
              <a:spcBef>
                <a:spcPct val="0"/>
              </a:spcBef>
              <a:spcAft>
                <a:spcPct val="0"/>
              </a:spcAft>
              <a:defRPr/>
            </a:pPr>
            <a:r>
              <a:rPr lang="sk-SK"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的山谷是许多冰山湖泊的家园。 湖</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Štrbské</a:t>
            </a:r>
            <a:r>
              <a:rPr lang="en-US" altLang="zh-CN" sz="1763" b="1" i="1">
                <a:ln w="9525">
                  <a:no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pleso</a:t>
            </a:r>
            <a:r>
              <a:rPr lang="zh-CN" altLang="en-US" sz="1763" b="1" i="1">
                <a:ln w="9525">
                  <a:noFill/>
                  <a:prstDash val="solid"/>
                </a:ln>
                <a:solidFill>
                  <a:srgbClr val="F79646">
                    <a:lumMod val="50000"/>
                  </a:srgbClr>
                </a:solidFill>
                <a:latin typeface="Nadianne" panose="03020902050305070206" pitchFamily="66" charset="0"/>
                <a:cs typeface="Arial" charset="0"/>
              </a:rPr>
              <a:t>是最受欢迎的湖泊。 它的水流一直到波罗的海和黑海。</a:t>
            </a:r>
            <a:r>
              <a:rPr lang="sk-SK" altLang="zh-CN" sz="1763" b="1" i="1">
                <a:ln w="9525">
                  <a:noFill/>
                  <a:prstDash val="solid"/>
                </a:ln>
                <a:solidFill>
                  <a:srgbClr val="F79646">
                    <a:lumMod val="50000"/>
                  </a:srgbClr>
                </a:solidFill>
                <a:latin typeface="Nadianne" panose="03020902050305070206" pitchFamily="66" charset="0"/>
                <a:cs typeface="Arial" charset="0"/>
              </a:rPr>
              <a:t> </a:t>
            </a:r>
            <a:r>
              <a:rPr lang="zh-CN" altLang="en-US" sz="1763" b="1" i="1">
                <a:ln w="9525">
                  <a:noFill/>
                  <a:prstDash val="solid"/>
                </a:ln>
                <a:solidFill>
                  <a:srgbClr val="F79646">
                    <a:lumMod val="50000"/>
                  </a:srgbClr>
                </a:solidFill>
                <a:latin typeface="Nadianne" panose="03020902050305070206" pitchFamily="66" charset="0"/>
                <a:cs typeface="Arial" charset="0"/>
              </a:rPr>
              <a:t>一些主要的斯洛伐克河，如河</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Váh</a:t>
            </a:r>
            <a:r>
              <a:rPr lang="zh-CN" altLang="en-US" sz="1763" b="1" i="1">
                <a:ln w="9525">
                  <a:noFill/>
                  <a:prstDash val="solid"/>
                </a:ln>
                <a:solidFill>
                  <a:srgbClr val="F79646">
                    <a:lumMod val="50000"/>
                  </a:srgbClr>
                </a:solidFill>
                <a:latin typeface="Nadianne" panose="03020902050305070206" pitchFamily="66" charset="0"/>
                <a:cs typeface="Arial" charset="0"/>
              </a:rPr>
              <a:t>，也有他们的来源在塔特拉。</a:t>
            </a:r>
          </a:p>
          <a:p>
            <a:pPr algn="just" fontAlgn="base">
              <a:spcBef>
                <a:spcPct val="0"/>
              </a:spcBef>
              <a:spcAft>
                <a:spcPct val="0"/>
              </a:spcAft>
              <a:defRPr/>
            </a:pPr>
            <a:r>
              <a:rPr lang="sk-SK"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zh-CN" sz="1763" b="1" i="1">
                <a:ln w="9525">
                  <a:noFill/>
                  <a:prstDash val="solid"/>
                </a:ln>
                <a:solidFill>
                  <a:srgbClr val="F79646">
                    <a:lumMod val="50000"/>
                  </a:srgbClr>
                </a:solidFill>
                <a:latin typeface="Nadianne" panose="03020902050305070206" pitchFamily="66" charset="0"/>
                <a:cs typeface="Arial" charset="0"/>
              </a:rPr>
              <a:t> </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zh-CN" altLang="en-US" sz="1763" b="1" i="1">
                <a:ln w="9525">
                  <a:noFill/>
                  <a:prstDash val="solid"/>
                </a:ln>
                <a:solidFill>
                  <a:srgbClr val="F79646">
                    <a:lumMod val="50000"/>
                  </a:srgbClr>
                </a:solidFill>
                <a:latin typeface="Nadianne" panose="03020902050305070206" pitchFamily="66" charset="0"/>
                <a:cs typeface="Arial" charset="0"/>
              </a:rPr>
              <a:t>的年平均气温是全部最低的。 有些地方每年被雪覆盖</a:t>
            </a:r>
            <a:r>
              <a:rPr lang="en-US" altLang="zh-CN"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zh-CN" altLang="en-US" sz="1763" b="1" i="1">
                <a:ln w="9525">
                  <a:noFill/>
                  <a:prstDash val="solid"/>
                </a:ln>
                <a:solidFill>
                  <a:srgbClr val="F79646">
                    <a:lumMod val="50000"/>
                  </a:srgbClr>
                </a:solidFill>
                <a:latin typeface="Nadianne" panose="03020902050305070206" pitchFamily="66" charset="0"/>
                <a:cs typeface="Arial" charset="0"/>
              </a:rPr>
              <a:t>天。</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3984911095"/>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Obrázok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sp>
        <p:nvSpPr>
          <p:cNvPr id="2" name="BlokTextu 1"/>
          <p:cNvSpPr txBox="1"/>
          <p:nvPr/>
        </p:nvSpPr>
        <p:spPr>
          <a:xfrm>
            <a:off x="680375" y="402141"/>
            <a:ext cx="7416655" cy="413004"/>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高タトラ</a:t>
            </a:r>
            <a:r>
              <a:rPr lang="sk-SK" altLang="ja-JP"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  /  </a:t>
            </a:r>
            <a:r>
              <a:rPr lang="ja-JP" altLang="en-US" sz="2155" b="1" i="1" u="sng">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スロバキア</a:t>
            </a:r>
            <a:endParaRPr lang="sk-SK" sz="2155" b="1" i="1">
              <a:ln w="317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680374" y="4057171"/>
            <a:ext cx="5177354" cy="1060830"/>
          </a:xfrm>
          <a:prstGeom prst="rect">
            <a:avLst/>
          </a:prstGeom>
          <a:solidFill>
            <a:schemeClr val="bg1">
              <a:alpha val="20000"/>
            </a:schemeClr>
          </a:solidFill>
          <a:effectLst/>
        </p:spPr>
        <p:txBody>
          <a:bodyPr wrap="square" lIns="80608" tIns="40304" rIns="80608" bIns="40304">
            <a:spAutoFit/>
          </a:bodyPr>
          <a:lstStyle/>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ミュージック</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未知の通訳</a:t>
            </a:r>
            <a:endParaRPr lang="sk-SK" altLang="ja-JP"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フォト</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a:t>
            </a:r>
            <a:r>
              <a:rPr lang="ja-JP" altLang="en-US" sz="1273" b="1" i="1">
                <a:ln w="9525">
                  <a:noFill/>
                  <a:prstDash val="solid"/>
                </a:ln>
                <a:solidFill>
                  <a:srgbClr val="F79646">
                    <a:lumMod val="50000"/>
                  </a:srgbClr>
                </a:solidFill>
                <a:latin typeface="Nadianne" panose="03020902050305070206" pitchFamily="66" charset="0"/>
                <a:cs typeface="Arial" charset="0"/>
              </a:rPr>
              <a:t>プライベート</a:t>
            </a:r>
            <a:endParaRPr lang="sk-SK" sz="1273" b="1"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273" i="1">
                <a:ln w="9525">
                  <a:noFill/>
                  <a:prstDash val="solid"/>
                </a:ln>
                <a:solidFill>
                  <a:srgbClr val="F79646">
                    <a:lumMod val="50000"/>
                  </a:srgbClr>
                </a:solidFill>
                <a:latin typeface="Nadianne" panose="03020902050305070206" pitchFamily="66" charset="0"/>
                <a:cs typeface="Arial" charset="0"/>
              </a:rPr>
              <a:t>E</a:t>
            </a:r>
            <a:r>
              <a:rPr lang="ja-JP" altLang="en-US" sz="1273" b="1" i="1">
                <a:ln w="9525">
                  <a:noFill/>
                  <a:prstDash val="solid"/>
                </a:ln>
                <a:solidFill>
                  <a:srgbClr val="F79646">
                    <a:lumMod val="50000"/>
                  </a:srgbClr>
                </a:solidFill>
                <a:latin typeface="Nadianne" panose="03020902050305070206" pitchFamily="66" charset="0"/>
                <a:cs typeface="Arial" charset="0"/>
              </a:rPr>
              <a:t>メール</a:t>
            </a:r>
            <a:r>
              <a:rPr lang="sk-SK"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pista2011@gmail.com        </a:t>
            </a: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コンピレーション</a:t>
            </a:r>
            <a:r>
              <a:rPr lang="sk-SK" altLang="ja-JP" sz="1273" b="1" i="1">
                <a:ln w="9525">
                  <a:noFill/>
                  <a:prstDash val="solid"/>
                </a:ln>
                <a:solidFill>
                  <a:srgbClr val="F79646">
                    <a:lumMod val="50000"/>
                  </a:srgbClr>
                </a:solidFill>
                <a:latin typeface="Nadianne" panose="03020902050305070206" pitchFamily="66" charset="0"/>
                <a:cs typeface="Arial" charset="0"/>
              </a:rPr>
              <a:t> </a:t>
            </a:r>
            <a:r>
              <a:rPr lang="sk-SK" sz="1273" i="1">
                <a:ln w="9525">
                  <a:noFill/>
                  <a:prstDash val="solid"/>
                </a:ln>
                <a:solidFill>
                  <a:srgbClr val="F79646">
                    <a:lumMod val="50000"/>
                  </a:srgbClr>
                </a:solidFill>
                <a:latin typeface="Nadianne" panose="03020902050305070206" pitchFamily="66" charset="0"/>
                <a:cs typeface="Arial" charset="0"/>
              </a:rPr>
              <a:t>:	Steve</a:t>
            </a:r>
          </a:p>
          <a:p>
            <a:pPr algn="just" fontAlgn="base">
              <a:spcBef>
                <a:spcPct val="0"/>
              </a:spcBef>
              <a:spcAft>
                <a:spcPct val="0"/>
              </a:spcAft>
              <a:defRPr/>
            </a:pPr>
            <a:r>
              <a:rPr lang="ja-JP" altLang="en-US" sz="1273" b="1" i="1">
                <a:ln w="9525">
                  <a:noFill/>
                  <a:prstDash val="solid"/>
                </a:ln>
                <a:solidFill>
                  <a:srgbClr val="F79646">
                    <a:lumMod val="50000"/>
                  </a:srgbClr>
                </a:solidFill>
                <a:latin typeface="Nadianne" panose="03020902050305070206" pitchFamily="66" charset="0"/>
                <a:cs typeface="Arial" charset="0"/>
              </a:rPr>
              <a:t>年度</a:t>
            </a:r>
            <a:r>
              <a:rPr lang="sk-SK" sz="1273" i="1">
                <a:ln w="9525">
                  <a:noFill/>
                  <a:prstDash val="solid"/>
                </a:ln>
                <a:solidFill>
                  <a:srgbClr val="F79646">
                    <a:lumMod val="50000"/>
                  </a:srgbClr>
                </a:solidFill>
                <a:latin typeface="Nadianne" panose="03020902050305070206" pitchFamily="66" charset="0"/>
                <a:cs typeface="Arial" charset="0"/>
              </a:rPr>
              <a:t> :		2017</a:t>
            </a:r>
            <a:endParaRPr lang="sk-SK" sz="1273"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420974" y="3779826"/>
            <a:ext cx="936560" cy="277345"/>
          </a:xfrm>
          <a:prstGeom prst="rect">
            <a:avLst/>
          </a:prstGeom>
          <a:noFill/>
        </p:spPr>
        <p:txBody>
          <a:bodyPr wrap="square" lIns="80608" tIns="40304" rIns="80608" bIns="40304" rtlCol="0">
            <a:spAutoFit/>
          </a:bodyPr>
          <a:lstStyle/>
          <a:p>
            <a:pPr algn="ctr"/>
            <a:r>
              <a:rPr lang="sk-SK" sz="1273">
                <a:solidFill>
                  <a:prstClr val="black"/>
                </a:solidFill>
              </a:rPr>
              <a:t>Wikipedia</a:t>
            </a:r>
          </a:p>
        </p:txBody>
      </p:sp>
      <p:sp>
        <p:nvSpPr>
          <p:cNvPr id="15" name="BlokTextu 14"/>
          <p:cNvSpPr txBox="1"/>
          <p:nvPr/>
        </p:nvSpPr>
        <p:spPr>
          <a:xfrm>
            <a:off x="680375" y="865256"/>
            <a:ext cx="7416655" cy="2794317"/>
          </a:xfrm>
          <a:prstGeom prst="rect">
            <a:avLst/>
          </a:prstGeom>
          <a:solidFill>
            <a:schemeClr val="bg1">
              <a:alpha val="20000"/>
            </a:schemeClr>
          </a:solidFill>
          <a:effectLst/>
        </p:spPr>
        <p:txBody>
          <a:bodyPr lIns="80608" tIns="40304" rIns="80608" bIns="40304">
            <a:spAutoFit/>
          </a:bodyPr>
          <a:lstStyle/>
          <a:p>
            <a:pPr algn="just" fontAlgn="base">
              <a:spcBef>
                <a:spcPct val="0"/>
              </a:spcBef>
              <a:spcAft>
                <a:spcPct val="0"/>
              </a:spcAft>
              <a:defRPr/>
            </a:pPr>
            <a:r>
              <a:rPr lang="sk-SK"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 Tatras</a:t>
            </a:r>
            <a:r>
              <a:rPr lang="ja-JP" altLang="en-US" sz="1763" b="1" i="1">
                <a:ln w="9525">
                  <a:noFill/>
                  <a:prstDash val="solid"/>
                </a:ln>
                <a:solidFill>
                  <a:srgbClr val="F79646">
                    <a:lumMod val="50000"/>
                  </a:srgbClr>
                </a:solidFill>
                <a:latin typeface="Nadianne" panose="03020902050305070206" pitchFamily="66" charset="0"/>
                <a:cs typeface="Arial" charset="0"/>
              </a:rPr>
              <a:t>はスロバキアで最も高い山です。 彼らは</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738</a:t>
            </a:r>
            <a:r>
              <a:rPr lang="ja-JP" altLang="en-US" sz="1763" b="1" i="1">
                <a:ln w="9525">
                  <a:noFill/>
                  <a:prstDash val="solid"/>
                </a:ln>
                <a:solidFill>
                  <a:srgbClr val="F79646">
                    <a:lumMod val="50000"/>
                  </a:srgbClr>
                </a:solidFill>
                <a:latin typeface="Nadianne" panose="03020902050305070206" pitchFamily="66" charset="0"/>
                <a:cs typeface="Arial" charset="0"/>
              </a:rPr>
              <a:t>平方キロメートル以上広がるタトラ国立公園の一部です。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の主尾根は、長さ</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26km</a:t>
            </a:r>
            <a:r>
              <a:rPr lang="ja-JP" altLang="en-US" sz="1763" b="1" i="1">
                <a:ln w="9525">
                  <a:noFill/>
                  <a:prstDash val="solid"/>
                </a:ln>
                <a:solidFill>
                  <a:srgbClr val="F79646">
                    <a:lumMod val="50000"/>
                  </a:srgbClr>
                </a:solidFill>
                <a:latin typeface="Nadianne" panose="03020902050305070206" pitchFamily="66" charset="0"/>
                <a:cs typeface="Arial" charset="0"/>
              </a:rPr>
              <a:t>、幅</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17km</a:t>
            </a:r>
            <a:r>
              <a:rPr lang="ja-JP" altLang="en-US" sz="1763" b="1" i="1">
                <a:ln w="9525">
                  <a:noFill/>
                  <a:prstDash val="solid"/>
                </a:ln>
                <a:solidFill>
                  <a:srgbClr val="F79646">
                    <a:lumMod val="50000"/>
                  </a:srgbClr>
                </a:solidFill>
                <a:latin typeface="Nadianne" panose="03020902050305070206" pitchFamily="66" charset="0"/>
                <a:cs typeface="Arial" charset="0"/>
              </a:rPr>
              <a:t>です。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2,500</a:t>
            </a:r>
            <a:r>
              <a:rPr lang="ja-JP" altLang="en-US" sz="1763" b="1" i="1">
                <a:ln w="9525">
                  <a:noFill/>
                  <a:prstDash val="solid"/>
                </a:ln>
                <a:solidFill>
                  <a:srgbClr val="F79646">
                    <a:lumMod val="50000"/>
                  </a:srgbClr>
                </a:solidFill>
                <a:latin typeface="Nadianne" panose="03020902050305070206" pitchFamily="66" charset="0"/>
                <a:cs typeface="Arial" charset="0"/>
              </a:rPr>
              <a:t>メートル以上の</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29</a:t>
            </a:r>
            <a:r>
              <a:rPr lang="ja-JP" altLang="en-US" sz="1763" b="1" i="1">
                <a:ln w="9525">
                  <a:noFill/>
                  <a:prstDash val="solid"/>
                </a:ln>
                <a:solidFill>
                  <a:srgbClr val="F79646">
                    <a:lumMod val="50000"/>
                  </a:srgbClr>
                </a:solidFill>
                <a:latin typeface="Nadianne" panose="03020902050305070206" pitchFamily="66" charset="0"/>
                <a:cs typeface="Arial" charset="0"/>
              </a:rPr>
              <a:t>のピークから構成されています。 最も高いピークは、海抜</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2,655</a:t>
            </a:r>
            <a:r>
              <a:rPr lang="ja-JP" altLang="en-US" sz="1763" b="1" i="1">
                <a:ln w="9525">
                  <a:noFill/>
                  <a:prstDash val="solid"/>
                </a:ln>
                <a:solidFill>
                  <a:srgbClr val="F79646">
                    <a:lumMod val="50000"/>
                  </a:srgbClr>
                </a:solidFill>
                <a:latin typeface="Nadianne" panose="03020902050305070206" pitchFamily="66" charset="0"/>
                <a:cs typeface="Arial" charset="0"/>
              </a:rPr>
              <a:t>メートルの</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Ger</a:t>
            </a:r>
            <a:r>
              <a:rPr lang="sk-SK"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l</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ach</a:t>
            </a:r>
            <a:r>
              <a:rPr lang="ja-JP" altLang="en-US" sz="1763" b="1" i="1">
                <a:ln w="9525">
                  <a:noFill/>
                  <a:prstDash val="solid"/>
                </a:ln>
                <a:solidFill>
                  <a:srgbClr val="F79646">
                    <a:lumMod val="50000"/>
                  </a:srgbClr>
                </a:solidFill>
                <a:latin typeface="Nadianne" panose="03020902050305070206" pitchFamily="66" charset="0"/>
                <a:cs typeface="Arial" charset="0"/>
              </a:rPr>
              <a:t>です。 カルパティア山の最高峰です。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ja-JP" altLang="en-US" sz="1763" b="1" i="1">
                <a:ln w="9525">
                  <a:noFill/>
                  <a:prstDash val="solid"/>
                </a:ln>
                <a:solidFill>
                  <a:srgbClr val="F79646">
                    <a:lumMod val="50000"/>
                  </a:srgbClr>
                </a:solidFill>
                <a:latin typeface="Nadianne" panose="03020902050305070206" pitchFamily="66" charset="0"/>
                <a:cs typeface="Arial" charset="0"/>
              </a:rPr>
              <a:t>タトラの谷には多くの氷河の湖があります。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Štrbské</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pleso</a:t>
            </a:r>
            <a:r>
              <a:rPr lang="ja-JP" altLang="en-US" sz="1763" b="1" i="1">
                <a:ln w="9525">
                  <a:noFill/>
                  <a:prstDash val="solid"/>
                </a:ln>
                <a:solidFill>
                  <a:srgbClr val="F79646">
                    <a:lumMod val="50000"/>
                  </a:srgbClr>
                </a:solidFill>
                <a:latin typeface="Nadianne" panose="03020902050305070206" pitchFamily="66" charset="0"/>
                <a:cs typeface="Arial" charset="0"/>
              </a:rPr>
              <a:t>は最も訪問された湖です。 彼の水はバルト海と黒海に流れています。</a:t>
            </a:r>
            <a:r>
              <a:rPr lang="sk-SK" altLang="ja-JP" sz="1763" b="1" i="1">
                <a:ln w="9525">
                  <a:noFill/>
                  <a:prstDash val="solid"/>
                </a:ln>
                <a:solidFill>
                  <a:srgbClr val="F79646">
                    <a:lumMod val="50000"/>
                  </a:srgbClr>
                </a:solidFill>
                <a:latin typeface="Nadianne" panose="03020902050305070206" pitchFamily="66" charset="0"/>
                <a:cs typeface="Arial" charset="0"/>
              </a:rPr>
              <a:t> </a:t>
            </a:r>
            <a:r>
              <a:rPr lang="ja-JP" altLang="en-US" sz="1763" b="1" i="1">
                <a:ln w="9525">
                  <a:noFill/>
                  <a:prstDash val="solid"/>
                </a:ln>
                <a:solidFill>
                  <a:srgbClr val="F79646">
                    <a:lumMod val="50000"/>
                  </a:srgbClr>
                </a:solidFill>
                <a:latin typeface="Nadianne" panose="03020902050305070206" pitchFamily="66" charset="0"/>
                <a:cs typeface="Arial" charset="0"/>
              </a:rPr>
              <a:t>また、</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Váh</a:t>
            </a:r>
            <a:r>
              <a:rPr lang="ja-JP" altLang="en-US" sz="1763" b="1" i="1">
                <a:ln w="9525">
                  <a:noFill/>
                  <a:prstDash val="solid"/>
                </a:ln>
                <a:solidFill>
                  <a:srgbClr val="F79646">
                    <a:lumMod val="50000"/>
                  </a:srgbClr>
                </a:solidFill>
                <a:latin typeface="Nadianne" panose="03020902050305070206" pitchFamily="66" charset="0"/>
                <a:cs typeface="Arial" charset="0"/>
              </a:rPr>
              <a:t>川のようなスロバキアの川も、</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にその源泉があります。</a:t>
            </a:r>
          </a:p>
          <a:p>
            <a:pPr algn="just" fontAlgn="base">
              <a:spcBef>
                <a:spcPct val="0"/>
              </a:spcBef>
              <a:spcAft>
                <a:spcPct val="0"/>
              </a:spcAft>
              <a:defRPr/>
            </a:pPr>
            <a:r>
              <a:rPr lang="sk-SK"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High</a:t>
            </a:r>
            <a:r>
              <a:rPr lang="en-US" altLang="ja-JP" sz="1763" b="1" i="1">
                <a:ln w="9525">
                  <a:noFill/>
                  <a:prstDash val="solid"/>
                </a:ln>
                <a:solidFill>
                  <a:srgbClr val="F79646">
                    <a:lumMod val="50000"/>
                  </a:srgbClr>
                </a:solidFill>
                <a:latin typeface="Nadianne" panose="03020902050305070206" pitchFamily="66" charset="0"/>
                <a:cs typeface="Arial" charset="0"/>
              </a:rPr>
              <a:t> </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Tatras</a:t>
            </a:r>
            <a:r>
              <a:rPr lang="ja-JP" altLang="en-US" sz="1763" b="1" i="1">
                <a:ln w="9525">
                  <a:noFill/>
                  <a:prstDash val="solid"/>
                </a:ln>
                <a:solidFill>
                  <a:srgbClr val="F79646">
                    <a:lumMod val="50000"/>
                  </a:srgbClr>
                </a:solidFill>
                <a:latin typeface="Nadianne" panose="03020902050305070206" pitchFamily="66" charset="0"/>
                <a:cs typeface="Arial" charset="0"/>
              </a:rPr>
              <a:t>の年間平均気温は、スロバキア全域で最低です。 いくつかの場所は年間</a:t>
            </a:r>
            <a:r>
              <a:rPr lang="en-US" altLang="ja-JP" sz="1763" b="1" i="1">
                <a:ln w="317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200〜250</a:t>
            </a:r>
            <a:r>
              <a:rPr lang="ja-JP" altLang="en-US" sz="1763" b="1" i="1">
                <a:ln w="9525">
                  <a:noFill/>
                  <a:prstDash val="solid"/>
                </a:ln>
                <a:solidFill>
                  <a:srgbClr val="F79646">
                    <a:lumMod val="50000"/>
                  </a:srgbClr>
                </a:solidFill>
                <a:latin typeface="Nadianne" panose="03020902050305070206" pitchFamily="66" charset="0"/>
                <a:cs typeface="Arial" charset="0"/>
              </a:rPr>
              <a:t>日間雪で覆われています。</a:t>
            </a:r>
          </a:p>
        </p:txBody>
      </p:sp>
      <p:pic>
        <p:nvPicPr>
          <p:cNvPr id="10" name="Obrázok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8401" y="165173"/>
            <a:ext cx="408225" cy="236970"/>
          </a:xfrm>
          <a:prstGeom prst="rect">
            <a:avLst/>
          </a:prstGeom>
          <a:ln>
            <a:noFill/>
          </a:ln>
          <a:effectLst>
            <a:outerShdw blurRad="292100" dist="139700" dir="2700000" algn="tl" rotWithShape="0">
              <a:srgbClr val="333333">
                <a:alpha val="65000"/>
              </a:srgbClr>
            </a:outerShdw>
          </a:effectLst>
        </p:spPr>
      </p:pic>
      <p:sp>
        <p:nvSpPr>
          <p:cNvPr id="20" name="Ovál 19"/>
          <p:cNvSpPr/>
          <p:nvPr/>
        </p:nvSpPr>
        <p:spPr>
          <a:xfrm>
            <a:off x="206491" y="5129894"/>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1" name="Obrázok 20">
            <a:hlinkClick r:id="rId5" action="ppaction://hlinksldjump"/>
          </p:cNvPr>
          <p:cNvPicPr>
            <a:picLocks/>
          </p:cNvPicPr>
          <p:nvPr/>
        </p:nvPicPr>
        <p:blipFill>
          <a:blip r:embed="rId6">
            <a:extLst>
              <a:ext uri="{28A0092B-C50C-407E-A947-70E740481C1C}">
                <a14:useLocalDpi xmlns:a14="http://schemas.microsoft.com/office/drawing/2010/main" val="0"/>
              </a:ext>
            </a:extLst>
          </a:blip>
          <a:stretch>
            <a:fillRect/>
          </a:stretch>
        </p:blipFill>
        <p:spPr>
          <a:xfrm>
            <a:off x="289344" y="5230370"/>
            <a:ext cx="338351" cy="296213"/>
          </a:xfrm>
          <a:prstGeom prst="rect">
            <a:avLst/>
          </a:prstGeom>
          <a:noFill/>
        </p:spPr>
      </p:pic>
      <p:sp>
        <p:nvSpPr>
          <p:cNvPr id="22" name="Ovál 21"/>
          <p:cNvSpPr/>
          <p:nvPr/>
        </p:nvSpPr>
        <p:spPr>
          <a:xfrm>
            <a:off x="7920781" y="5118320"/>
            <a:ext cx="504056" cy="497709"/>
          </a:xfrm>
          <a:prstGeom prst="ellipse">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23" name="Obrázok 22">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995746" y="5214272"/>
            <a:ext cx="383511" cy="342602"/>
          </a:xfrm>
          <a:prstGeom prst="rect">
            <a:avLst/>
          </a:prstGeom>
        </p:spPr>
      </p:pic>
    </p:spTree>
    <p:extLst>
      <p:ext uri="{BB962C8B-B14F-4D97-AF65-F5344CB8AC3E}">
        <p14:creationId xmlns:p14="http://schemas.microsoft.com/office/powerpoint/2010/main" val="2898868432"/>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grpId="0" nodeType="withEffect">
                                  <p:stCondLst>
                                    <p:cond delay="2000"/>
                                  </p:stCondLst>
                                  <p:childTnLst>
                                    <p:set>
                                      <p:cBhvr>
                                        <p:cTn id="24" dur="1" fill="hold">
                                          <p:stCondLst>
                                            <p:cond delay="0"/>
                                          </p:stCondLst>
                                        </p:cTn>
                                        <p:tgtEl>
                                          <p:spTgt spid="20"/>
                                        </p:tgtEl>
                                        <p:attrNameLst>
                                          <p:attrName>style.visibility</p:attrName>
                                        </p:attrNameLst>
                                      </p:cBhvr>
                                      <p:to>
                                        <p:strVal val="visible"/>
                                      </p:to>
                                    </p:set>
                                    <p:anim calcmode="lin" valueType="num">
                                      <p:cBhvr>
                                        <p:cTn id="25" dur="2000" fill="hold"/>
                                        <p:tgtEl>
                                          <p:spTgt spid="20"/>
                                        </p:tgtEl>
                                        <p:attrNameLst>
                                          <p:attrName>ppt_w</p:attrName>
                                        </p:attrNameLst>
                                      </p:cBhvr>
                                      <p:tavLst>
                                        <p:tav tm="0">
                                          <p:val>
                                            <p:fltVal val="0"/>
                                          </p:val>
                                        </p:tav>
                                        <p:tav tm="100000">
                                          <p:val>
                                            <p:strVal val="#ppt_w"/>
                                          </p:val>
                                        </p:tav>
                                      </p:tavLst>
                                    </p:anim>
                                    <p:anim calcmode="lin" valueType="num">
                                      <p:cBhvr>
                                        <p:cTn id="26" dur="2000" fill="hold"/>
                                        <p:tgtEl>
                                          <p:spTgt spid="20"/>
                                        </p:tgtEl>
                                        <p:attrNameLst>
                                          <p:attrName>ppt_h</p:attrName>
                                        </p:attrNameLst>
                                      </p:cBhvr>
                                      <p:tavLst>
                                        <p:tav tm="0">
                                          <p:val>
                                            <p:fltVal val="0"/>
                                          </p:val>
                                        </p:tav>
                                        <p:tav tm="100000">
                                          <p:val>
                                            <p:strVal val="#ppt_h"/>
                                          </p:val>
                                        </p:tav>
                                      </p:tavLst>
                                    </p:anim>
                                    <p:animEffect transition="in" filter="fade">
                                      <p:cBhvr>
                                        <p:cTn id="27" dur="2000"/>
                                        <p:tgtEl>
                                          <p:spTgt spid="20"/>
                                        </p:tgtEl>
                                      </p:cBhvr>
                                    </p:animEffect>
                                  </p:childTnLst>
                                </p:cTn>
                              </p:par>
                              <p:par>
                                <p:cTn id="28" presetID="53" presetClass="entr" presetSubtype="16" fill="hold" nodeType="withEffect">
                                  <p:stCondLst>
                                    <p:cond delay="2000"/>
                                  </p:stCondLst>
                                  <p:childTnLst>
                                    <p:set>
                                      <p:cBhvr>
                                        <p:cTn id="29" dur="1" fill="hold">
                                          <p:stCondLst>
                                            <p:cond delay="0"/>
                                          </p:stCondLst>
                                        </p:cTn>
                                        <p:tgtEl>
                                          <p:spTgt spid="21"/>
                                        </p:tgtEl>
                                        <p:attrNameLst>
                                          <p:attrName>style.visibility</p:attrName>
                                        </p:attrNameLst>
                                      </p:cBhvr>
                                      <p:to>
                                        <p:strVal val="visible"/>
                                      </p:to>
                                    </p:set>
                                    <p:anim calcmode="lin" valueType="num">
                                      <p:cBhvr>
                                        <p:cTn id="30" dur="2000" fill="hold"/>
                                        <p:tgtEl>
                                          <p:spTgt spid="21"/>
                                        </p:tgtEl>
                                        <p:attrNameLst>
                                          <p:attrName>ppt_w</p:attrName>
                                        </p:attrNameLst>
                                      </p:cBhvr>
                                      <p:tavLst>
                                        <p:tav tm="0">
                                          <p:val>
                                            <p:fltVal val="0"/>
                                          </p:val>
                                        </p:tav>
                                        <p:tav tm="100000">
                                          <p:val>
                                            <p:strVal val="#ppt_w"/>
                                          </p:val>
                                        </p:tav>
                                      </p:tavLst>
                                    </p:anim>
                                    <p:anim calcmode="lin" valueType="num">
                                      <p:cBhvr>
                                        <p:cTn id="31" dur="2000" fill="hold"/>
                                        <p:tgtEl>
                                          <p:spTgt spid="21"/>
                                        </p:tgtEl>
                                        <p:attrNameLst>
                                          <p:attrName>ppt_h</p:attrName>
                                        </p:attrNameLst>
                                      </p:cBhvr>
                                      <p:tavLst>
                                        <p:tav tm="0">
                                          <p:val>
                                            <p:fltVal val="0"/>
                                          </p:val>
                                        </p:tav>
                                        <p:tav tm="100000">
                                          <p:val>
                                            <p:strVal val="#ppt_h"/>
                                          </p:val>
                                        </p:tav>
                                      </p:tavLst>
                                    </p:anim>
                                    <p:animEffect transition="in" filter="fade">
                                      <p:cBhvr>
                                        <p:cTn id="32" dur="2000"/>
                                        <p:tgtEl>
                                          <p:spTgt spid="21"/>
                                        </p:tgtEl>
                                      </p:cBhvr>
                                    </p:animEffect>
                                  </p:childTnLst>
                                </p:cTn>
                              </p:par>
                            </p:childTnLst>
                          </p:cTn>
                        </p:par>
                        <p:par>
                          <p:cTn id="33" fill="hold">
                            <p:stCondLst>
                              <p:cond delay="10500"/>
                            </p:stCondLst>
                            <p:childTnLst>
                              <p:par>
                                <p:cTn id="34" presetID="53" presetClass="entr" presetSubtype="16" fill="hold" grpId="0" nodeType="after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2000" fill="hold"/>
                                        <p:tgtEl>
                                          <p:spTgt spid="22"/>
                                        </p:tgtEl>
                                        <p:attrNameLst>
                                          <p:attrName>ppt_w</p:attrName>
                                        </p:attrNameLst>
                                      </p:cBhvr>
                                      <p:tavLst>
                                        <p:tav tm="0">
                                          <p:val>
                                            <p:fltVal val="0"/>
                                          </p:val>
                                        </p:tav>
                                        <p:tav tm="100000">
                                          <p:val>
                                            <p:strVal val="#ppt_w"/>
                                          </p:val>
                                        </p:tav>
                                      </p:tavLst>
                                    </p:anim>
                                    <p:anim calcmode="lin" valueType="num">
                                      <p:cBhvr>
                                        <p:cTn id="37" dur="2000" fill="hold"/>
                                        <p:tgtEl>
                                          <p:spTgt spid="22"/>
                                        </p:tgtEl>
                                        <p:attrNameLst>
                                          <p:attrName>ppt_h</p:attrName>
                                        </p:attrNameLst>
                                      </p:cBhvr>
                                      <p:tavLst>
                                        <p:tav tm="0">
                                          <p:val>
                                            <p:fltVal val="0"/>
                                          </p:val>
                                        </p:tav>
                                        <p:tav tm="100000">
                                          <p:val>
                                            <p:strVal val="#ppt_h"/>
                                          </p:val>
                                        </p:tav>
                                      </p:tavLst>
                                    </p:anim>
                                    <p:animEffect transition="in" filter="fade">
                                      <p:cBhvr>
                                        <p:cTn id="38" dur="2000"/>
                                        <p:tgtEl>
                                          <p:spTgt spid="22"/>
                                        </p:tgtEl>
                                      </p:cBhvr>
                                    </p:animEffect>
                                  </p:childTnLst>
                                </p:cTn>
                              </p:par>
                              <p:par>
                                <p:cTn id="39" presetID="53" presetClass="entr" presetSubtype="16" fill="hold" nodeType="withEffect">
                                  <p:stCondLst>
                                    <p:cond delay="5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2000" fill="hold"/>
                                        <p:tgtEl>
                                          <p:spTgt spid="23"/>
                                        </p:tgtEl>
                                        <p:attrNameLst>
                                          <p:attrName>ppt_w</p:attrName>
                                        </p:attrNameLst>
                                      </p:cBhvr>
                                      <p:tavLst>
                                        <p:tav tm="0">
                                          <p:val>
                                            <p:fltVal val="0"/>
                                          </p:val>
                                        </p:tav>
                                        <p:tav tm="100000">
                                          <p:val>
                                            <p:strVal val="#ppt_w"/>
                                          </p:val>
                                        </p:tav>
                                      </p:tavLst>
                                    </p:anim>
                                    <p:anim calcmode="lin" valueType="num">
                                      <p:cBhvr>
                                        <p:cTn id="42" dur="2000" fill="hold"/>
                                        <p:tgtEl>
                                          <p:spTgt spid="23"/>
                                        </p:tgtEl>
                                        <p:attrNameLst>
                                          <p:attrName>ppt_h</p:attrName>
                                        </p:attrNameLst>
                                      </p:cBhvr>
                                      <p:tavLst>
                                        <p:tav tm="0">
                                          <p:val>
                                            <p:fltVal val="0"/>
                                          </p:val>
                                        </p:tav>
                                        <p:tav tm="100000">
                                          <p:val>
                                            <p:strVal val="#ppt_h"/>
                                          </p:val>
                                        </p:tav>
                                      </p:tavLst>
                                    </p:anim>
                                    <p:animEffect transition="in" filter="fade">
                                      <p:cBhvr>
                                        <p:cTn id="43" dur="2000"/>
                                        <p:tgtEl>
                                          <p:spTgt spid="23"/>
                                        </p:tgtEl>
                                      </p:cBhvr>
                                    </p:animEffect>
                                  </p:childTnLst>
                                </p:cTn>
                              </p:par>
                            </p:childTnLst>
                          </p:cTn>
                        </p:par>
                        <p:par>
                          <p:cTn id="44" fill="hold">
                            <p:stCondLst>
                              <p:cond delay="13000"/>
                            </p:stCondLst>
                            <p:childTnLst>
                              <p:par>
                                <p:cTn id="45" presetID="6" presetClass="emph" presetSubtype="0" repeatCount="50000" accel="50000" decel="50000" autoRev="1" fill="hold" nodeType="afterEffect">
                                  <p:stCondLst>
                                    <p:cond delay="500"/>
                                  </p:stCondLst>
                                  <p:childTnLst>
                                    <p:animScale>
                                      <p:cBhvr>
                                        <p:cTn id="46" dur="1000" fill="hold"/>
                                        <p:tgtEl>
                                          <p:spTgt spid="2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P spid="20"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4" name="Autor"/>
          <p:cNvSpPr/>
          <p:nvPr/>
        </p:nvSpPr>
        <p:spPr>
          <a:xfrm>
            <a:off x="575965" y="5327997"/>
            <a:ext cx="203170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a:t>
            </a:r>
            <a:r>
              <a:rPr lang="en-US" sz="1200" smtClean="0">
                <a:solidFill>
                  <a:sysClr val="window" lastClr="FFFFFF"/>
                </a:solidFill>
              </a:rPr>
              <a:t>iew from</a:t>
            </a:r>
            <a:r>
              <a:rPr lang="sk-SK" sz="1200" smtClean="0">
                <a:solidFill>
                  <a:sysClr val="window" lastClr="FFFFFF"/>
                </a:solidFill>
              </a:rPr>
              <a:t> Mt</a:t>
            </a:r>
            <a:r>
              <a:rPr lang="en-US" sz="1200" smtClean="0">
                <a:solidFill>
                  <a:sysClr val="window" lastClr="FFFFFF"/>
                </a:solidFill>
              </a:rPr>
              <a:t> Lomnick</a:t>
            </a:r>
            <a:r>
              <a:rPr lang="sk-SK" sz="1200" smtClean="0">
                <a:solidFill>
                  <a:sysClr val="window" lastClr="FFFFFF"/>
                </a:solidFill>
              </a:rPr>
              <a:t>ý</a:t>
            </a:r>
            <a:r>
              <a:rPr lang="en-US" sz="1200" smtClean="0">
                <a:solidFill>
                  <a:sysClr val="window" lastClr="FFFFFF"/>
                </a:solidFill>
              </a:rPr>
              <a:t> </a:t>
            </a:r>
            <a:r>
              <a:rPr lang="sk-SK" sz="1200" smtClean="0">
                <a:solidFill>
                  <a:sysClr val="window" lastClr="FFFFFF"/>
                </a:solidFill>
              </a:rPr>
              <a:t>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711592352"/>
      </p:ext>
    </p:extLst>
  </p:cSld>
  <p:clrMapOvr>
    <a:masterClrMapping/>
  </p:clrMapOvr>
  <mc:AlternateContent xmlns:mc="http://schemas.openxmlformats.org/markup-compatibility/2006" xmlns:p14="http://schemas.microsoft.com/office/powerpoint/2010/main">
    <mc:Choice Requires="p14">
      <p:transition spd="slow" p14:dur="3000" advClick="0" advTm="4000">
        <p:fade/>
      </p:transition>
    </mc:Choice>
    <mc:Fallback xmlns="">
      <p:transition spd="slow" advClick="0"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203170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a:t>
            </a:r>
            <a:r>
              <a:rPr lang="en-US" sz="1200" smtClean="0">
                <a:solidFill>
                  <a:sysClr val="window" lastClr="FFFFFF"/>
                </a:solidFill>
              </a:rPr>
              <a:t>iew </a:t>
            </a:r>
            <a:r>
              <a:rPr lang="en-US" sz="1200">
                <a:solidFill>
                  <a:sysClr val="window" lastClr="FFFFFF"/>
                </a:solidFill>
              </a:rPr>
              <a:t>from </a:t>
            </a:r>
            <a:r>
              <a:rPr lang="sk-SK" sz="1200" smtClean="0">
                <a:solidFill>
                  <a:sysClr val="window" lastClr="FFFFFF"/>
                </a:solidFill>
              </a:rPr>
              <a:t>Mt </a:t>
            </a:r>
            <a:r>
              <a:rPr lang="en-US" sz="1200" smtClean="0">
                <a:solidFill>
                  <a:sysClr val="window" lastClr="FFFFFF"/>
                </a:solidFill>
              </a:rPr>
              <a:t>Lomnick</a:t>
            </a:r>
            <a:r>
              <a:rPr lang="sk-SK" sz="1200" smtClean="0">
                <a:solidFill>
                  <a:sysClr val="window" lastClr="FFFFFF"/>
                </a:solidFill>
              </a:rPr>
              <a:t>ý</a:t>
            </a:r>
            <a:r>
              <a:rPr lang="en-US" sz="1200" smtClean="0">
                <a:solidFill>
                  <a:sysClr val="window" lastClr="FFFFFF"/>
                </a:solidFill>
              </a:rPr>
              <a:t> </a:t>
            </a:r>
            <a:r>
              <a:rPr lang="sk-SK" sz="1200" smtClean="0">
                <a:solidFill>
                  <a:sysClr val="window" lastClr="FFFFFF"/>
                </a:solidFill>
              </a:rPr>
              <a:t>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99699400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672528"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Walkway </a:t>
            </a:r>
            <a:r>
              <a:rPr lang="sk-SK" sz="1200" smtClean="0">
                <a:solidFill>
                  <a:sysClr val="window" lastClr="FFFFFF"/>
                </a:solidFill>
              </a:rPr>
              <a:t>to </a:t>
            </a:r>
            <a:r>
              <a:rPr lang="sk-SK" sz="1200">
                <a:solidFill>
                  <a:sysClr val="window" lastClr="FFFFFF"/>
                </a:solidFill>
              </a:rPr>
              <a:t>Mt Kriváň</a:t>
            </a:r>
          </a:p>
        </p:txBody>
      </p:sp>
    </p:spTree>
    <p:extLst>
      <p:ext uri="{BB962C8B-B14F-4D97-AF65-F5344CB8AC3E}">
        <p14:creationId xmlns:p14="http://schemas.microsoft.com/office/powerpoint/2010/main" val="85845378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83659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Trekking</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00935883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83659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Trekking</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032556101"/>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5658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Trekking - relax</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5807896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59173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View from Mt</a:t>
            </a:r>
            <a:r>
              <a:rPr kumimoji="0" lang="sk-SK" sz="1200" b="0" i="0" u="none" strike="noStrike" kern="1200" cap="none" spc="0" normalizeH="0" noProof="0" smtClean="0">
                <a:ln>
                  <a:noFill/>
                </a:ln>
                <a:solidFill>
                  <a:sysClr val="window" lastClr="FFFFFF"/>
                </a:solidFill>
                <a:effectLst/>
                <a:uLnTx/>
                <a:uFillTx/>
                <a:latin typeface="Calibri"/>
                <a:ea typeface="+mn-ea"/>
                <a:cs typeface="+mn-cs"/>
              </a:rPr>
              <a:t> Kriváň</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0630706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59173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View from Mt Kriváň</a:t>
            </a:r>
          </a:p>
        </p:txBody>
      </p:sp>
    </p:spTree>
    <p:extLst>
      <p:ext uri="{BB962C8B-B14F-4D97-AF65-F5344CB8AC3E}">
        <p14:creationId xmlns:p14="http://schemas.microsoft.com/office/powerpoint/2010/main" val="236016649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84467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Walkway from Mt Kriváň</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06391967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70625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noProof="0" smtClean="0">
                <a:solidFill>
                  <a:sysClr val="window" lastClr="FFFFFF"/>
                </a:solidFill>
                <a:latin typeface="Calibri"/>
              </a:rPr>
              <a:t>Nature and mountains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17119106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35677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60248042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4946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Cableway to 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81138981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1146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View from the cableway</a:t>
            </a:r>
          </a:p>
        </p:txBody>
      </p:sp>
    </p:spTree>
    <p:extLst>
      <p:ext uri="{BB962C8B-B14F-4D97-AF65-F5344CB8AC3E}">
        <p14:creationId xmlns:p14="http://schemas.microsoft.com/office/powerpoint/2010/main" val="2917274249"/>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1146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View from the cableway</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80807462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95074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Panorama</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61394141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00464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Cableway to Skalnaté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69645196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1056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Skalnaté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10963378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29971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Tatranská Lesná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28687810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96684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Hrebienok</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7810061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824214"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Studený potok - cascade</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991958130"/>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824214"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Studený potok - cascade</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6664831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5820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a:solidFill>
                  <a:sysClr val="window" lastClr="FFFFFF"/>
                </a:solidFill>
              </a:rPr>
              <a:t>Tatranská Lomnica - cableway</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325035408"/>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09801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Zelené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74297300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12475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Spišské plesá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115006786"/>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01788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sk-SK" sz="1200" smtClean="0">
                <a:solidFill>
                  <a:sysClr val="window" lastClr="FFFFFF"/>
                </a:solidFill>
              </a:rPr>
              <a:t>Žabie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56066670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332465"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Popradské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685893101"/>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202847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Štrbské pleso – from the air</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459862527"/>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140306"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381082074"/>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7"/>
          </a:xfrm>
          <a:prstGeom prst="rect">
            <a:avLst/>
          </a:prstGeom>
        </p:spPr>
      </p:pic>
      <p:sp>
        <p:nvSpPr>
          <p:cNvPr id="3" name="Autor"/>
          <p:cNvSpPr/>
          <p:nvPr/>
        </p:nvSpPr>
        <p:spPr>
          <a:xfrm>
            <a:off x="575965" y="5327997"/>
            <a:ext cx="1140306"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22223971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4" name="Autor"/>
          <p:cNvSpPr/>
          <p:nvPr/>
        </p:nvSpPr>
        <p:spPr>
          <a:xfrm>
            <a:off x="575965" y="5327997"/>
            <a:ext cx="180602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Štrbské pleso – ski jump</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255469913"/>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88572"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High Tatras - vew from Poprad</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60425161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588171"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Snow covered Tatras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9720017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356779"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Mt Lomnický štít</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14508868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101050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sk-SK" sz="1200" b="0" i="0" u="none" strike="noStrike" kern="1200" cap="none" spc="0" normalizeH="0" baseline="0" noProof="0" smtClean="0">
                <a:ln>
                  <a:noFill/>
                </a:ln>
                <a:solidFill>
                  <a:sysClr val="window" lastClr="FFFFFF"/>
                </a:solidFill>
                <a:effectLst/>
                <a:uLnTx/>
                <a:uFillTx/>
                <a:latin typeface="Calibri"/>
                <a:ea typeface="+mn-ea"/>
                <a:cs typeface="+mn-cs"/>
              </a:rPr>
              <a:t>Mt Gerlach</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1338823399"/>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971987"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sk-SK" sz="1200" smtClean="0">
                <a:solidFill>
                  <a:sysClr val="window" lastClr="FFFFFF"/>
                </a:solidFill>
                <a:latin typeface="Calibri"/>
              </a:rPr>
              <a:t>Mt Vysoká</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3455592715"/>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4" y="0"/>
            <a:ext cx="8636473" cy="5759448"/>
          </a:xfrm>
          <a:prstGeom prst="rect">
            <a:avLst/>
          </a:prstGeom>
        </p:spPr>
      </p:pic>
      <p:sp>
        <p:nvSpPr>
          <p:cNvPr id="3" name="Autor"/>
          <p:cNvSpPr/>
          <p:nvPr/>
        </p:nvSpPr>
        <p:spPr>
          <a:xfrm>
            <a:off x="575965" y="5327997"/>
            <a:ext cx="2182940" cy="284749"/>
          </a:xfrm>
          <a:prstGeom prst="flowChartAlternateProcess">
            <a:avLst/>
          </a:prstGeom>
          <a:solidFill>
            <a:schemeClr val="tx1">
              <a:lumMod val="75000"/>
              <a:lumOff val="25000"/>
            </a:schemeClr>
          </a:solidFill>
          <a:ln w="25400" cap="flat" cmpd="sng" algn="ctr">
            <a:solidFill>
              <a:sysClr val="window" lastClr="FFFFFF"/>
            </a:solidFill>
            <a:prstDash val="solid"/>
          </a:ln>
          <a:effectLst/>
          <a:scene3d>
            <a:camera prst="orthographicFront"/>
            <a:lightRig rig="threePt" dir="t"/>
          </a:scene3d>
          <a:sp3d>
            <a:bevelT w="114300" prst="artDeco"/>
          </a:sp3d>
        </p:spPr>
        <p:txBody>
          <a:bodyPr wrap="none" lIns="144000" tIns="36000" rIns="144000" bIns="36000" rtlCol="0" anchor="ctr">
            <a:spAutoFit/>
          </a:bodyP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defRPr/>
            </a:pPr>
            <a:r>
              <a:rPr lang="en-US" sz="1200">
                <a:solidFill>
                  <a:sysClr val="window" lastClr="FFFFFF"/>
                </a:solidFill>
              </a:rPr>
              <a:t>Foggy </a:t>
            </a:r>
            <a:r>
              <a:rPr lang="en-US" sz="1200" smtClean="0">
                <a:solidFill>
                  <a:sysClr val="window" lastClr="FFFFFF"/>
                </a:solidFill>
              </a:rPr>
              <a:t>valley</a:t>
            </a:r>
            <a:r>
              <a:rPr lang="sk-SK" sz="1200" smtClean="0">
                <a:solidFill>
                  <a:sysClr val="window" lastClr="FFFFFF"/>
                </a:solidFill>
              </a:rPr>
              <a:t>s</a:t>
            </a:r>
            <a:r>
              <a:rPr lang="en-US" sz="1200" smtClean="0">
                <a:solidFill>
                  <a:sysClr val="window" lastClr="FFFFFF"/>
                </a:solidFill>
              </a:rPr>
              <a:t> </a:t>
            </a:r>
            <a:r>
              <a:rPr lang="en-US" sz="1200">
                <a:solidFill>
                  <a:sysClr val="window" lastClr="FFFFFF"/>
                </a:solidFill>
              </a:rPr>
              <a:t>under the Tatras</a:t>
            </a:r>
            <a:endParaRPr kumimoji="0" lang="sk-SK" sz="1200" b="0" i="0" u="none" strike="noStrike" kern="1200" cap="none" spc="0" normalizeH="0" baseline="0" noProof="0">
              <a:ln>
                <a:noFill/>
              </a:ln>
              <a:solidFill>
                <a:sysClr val="window" lastClr="FFFFFF"/>
              </a:solidFill>
              <a:effectLst/>
              <a:uLnTx/>
              <a:uFillTx/>
              <a:latin typeface="Calibri"/>
              <a:ea typeface="+mn-ea"/>
              <a:cs typeface="+mn-cs"/>
            </a:endParaRPr>
          </a:p>
        </p:txBody>
      </p:sp>
    </p:spTree>
    <p:extLst>
      <p:ext uri="{BB962C8B-B14F-4D97-AF65-F5344CB8AC3E}">
        <p14:creationId xmlns:p14="http://schemas.microsoft.com/office/powerpoint/2010/main" val="4256844362"/>
      </p:ext>
    </p:extLst>
  </p:cSld>
  <p:clrMapOvr>
    <a:masterClrMapping/>
  </p:clrMapOvr>
  <mc:AlternateContent xmlns:mc="http://schemas.openxmlformats.org/markup-compatibility/2006" xmlns:p14="http://schemas.microsoft.com/office/powerpoint/2010/main">
    <mc:Choice Requires="p14">
      <p:transition spd="slow" p14:dur="3000" advClick="0" advTm="4000">
        <p:cover dir="ld"/>
      </p:transition>
    </mc:Choice>
    <mc:Fallback xmlns="">
      <p:transition spd="slow" advClick="0" advTm="4000">
        <p:cover dir="ld"/>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Pozadi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8640763" cy="5759450"/>
          </a:xfrm>
          <a:prstGeom prst="rect">
            <a:avLst/>
          </a:prstGeom>
        </p:spPr>
      </p:pic>
      <p:pic>
        <p:nvPicPr>
          <p:cNvPr id="37" name="Obrázok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3" y="0"/>
            <a:ext cx="8636476" cy="5759450"/>
          </a:xfrm>
          <a:prstGeom prst="rect">
            <a:avLst/>
          </a:prstGeom>
        </p:spPr>
      </p:pic>
      <p:pic>
        <p:nvPicPr>
          <p:cNvPr id="21" name="Rám hnedý"/>
          <p:cNvPicPr>
            <a:picLocks noChangeAspect="1"/>
          </p:cNvPicPr>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tretch>
            <a:fillRect/>
          </a:stretch>
        </p:blipFill>
        <p:spPr>
          <a:xfrm rot="16200000">
            <a:off x="2473137" y="-995507"/>
            <a:ext cx="3696500" cy="7895238"/>
          </a:xfrm>
          <a:prstGeom prst="rect">
            <a:avLst/>
          </a:prstGeom>
          <a:effectLst>
            <a:outerShdw blurRad="190500" dist="38100" dir="5400000" algn="t" rotWithShape="0">
              <a:prstClr val="black">
                <a:alpha val="40000"/>
              </a:prstClr>
            </a:outerShdw>
          </a:effectLst>
        </p:spPr>
      </p:pic>
      <p:pic>
        <p:nvPicPr>
          <p:cNvPr id="29" name="Číslo"/>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76612">
            <a:off x="7562094" y="294691"/>
            <a:ext cx="673375" cy="651736"/>
          </a:xfrm>
          <a:prstGeom prst="rect">
            <a:avLst/>
          </a:prstGeom>
          <a:effectLst>
            <a:outerShdw blurRad="63500" dist="50800" dir="2700000" sx="103000" sy="103000" algn="tl" rotWithShape="0">
              <a:prstClr val="black">
                <a:alpha val="50000"/>
              </a:prstClr>
            </a:outerShdw>
          </a:effectLst>
        </p:spPr>
      </p:pic>
      <p:sp>
        <p:nvSpPr>
          <p:cNvPr id="27" name="Poďakovanie"/>
          <p:cNvSpPr txBox="1"/>
          <p:nvPr/>
        </p:nvSpPr>
        <p:spPr>
          <a:xfrm>
            <a:off x="1219172" y="4831365"/>
            <a:ext cx="6204429" cy="282166"/>
          </a:xfrm>
          <a:prstGeom prst="rect">
            <a:avLst/>
          </a:prstGeom>
          <a:solidFill>
            <a:schemeClr val="accent6">
              <a:lumMod val="50000"/>
              <a:alpha val="65000"/>
            </a:schemeClr>
          </a:solidFill>
          <a:ln w="25400">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none" lIns="211569" tIns="35261" rIns="211569" bIns="35261" rtlCol="0">
            <a:spAutoFit/>
          </a:bodyPr>
          <a:lstStyle/>
          <a:p>
            <a:pPr algn="ctr"/>
            <a:r>
              <a:rPr lang="es-ES" sz="1371">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Gracias mis queridos amigos por su ayuda con las traducciones.</a:t>
            </a:r>
            <a:endParaRPr lang="en-US" sz="1371">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endParaRPr>
          </a:p>
        </p:txBody>
      </p:sp>
      <p:sp>
        <p:nvSpPr>
          <p:cNvPr id="26" name="Nekomerčné"/>
          <p:cNvSpPr txBox="1"/>
          <p:nvPr/>
        </p:nvSpPr>
        <p:spPr>
          <a:xfrm>
            <a:off x="1643141" y="623791"/>
            <a:ext cx="3112108" cy="309417"/>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none" lIns="211569" tIns="35261" rIns="211569" bIns="35261" rtlCol="0">
            <a:spAutoFit/>
          </a:bodyPr>
          <a:lstStyle/>
          <a:p>
            <a:pPr algn="ctr"/>
            <a:r>
              <a:rPr lang="sk-SK" sz="1548">
                <a:ln w="3175">
                  <a:solidFill>
                    <a:schemeClr val="tx1"/>
                  </a:solidFill>
                  <a:prstDash val="solid"/>
                </a:ln>
                <a:solidFill>
                  <a:srgbClr val="F79646">
                    <a:lumMod val="20000"/>
                    <a:lumOff val="80000"/>
                  </a:srgbClr>
                </a:solidFill>
                <a:effectLst>
                  <a:outerShdw blurRad="38100" dist="32000" dir="5400000" algn="tl">
                    <a:srgbClr val="000000">
                      <a:alpha val="30000"/>
                    </a:srgbClr>
                  </a:outerShdw>
                </a:effectLst>
                <a:latin typeface="Nadianne" panose="03020902050305070206" pitchFamily="66" charset="0"/>
              </a:rPr>
              <a:t>Presentación no comercial</a:t>
            </a:r>
          </a:p>
        </p:txBody>
      </p:sp>
      <p:sp>
        <p:nvSpPr>
          <p:cNvPr id="2" name="Zaoblený obdĺžnik 1"/>
          <p:cNvSpPr/>
          <p:nvPr/>
        </p:nvSpPr>
        <p:spPr>
          <a:xfrm>
            <a:off x="7536991" y="5113531"/>
            <a:ext cx="840685" cy="416505"/>
          </a:xfrm>
          <a:prstGeom prst="roundRect">
            <a:avLst/>
          </a:prstGeom>
          <a:solidFill>
            <a:schemeClr val="accent6">
              <a:lumMod val="20000"/>
              <a:lumOff val="80000"/>
              <a:alpha val="87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2" name="Koniec" hidden="1"/>
          <p:cNvSpPr/>
          <p:nvPr/>
        </p:nvSpPr>
        <p:spPr>
          <a:xfrm>
            <a:off x="7559977" y="5237618"/>
            <a:ext cx="832912" cy="292418"/>
          </a:xfrm>
          <a:prstGeom prst="rect">
            <a:avLst/>
          </a:prstGeom>
          <a:noFill/>
        </p:spPr>
        <p:txBody>
          <a:bodyPr wrap="squar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371" b="1" spc="44"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FINAL</a:t>
            </a:r>
            <a:endParaRPr lang="sk-SK" sz="1371" b="1" spc="44">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3" name="Tlačidlo akcie: Ukončenie" hidden="1">
            <a:hlinkClick r:id="" action="ppaction://hlinkshowjump?jump=endshow" highlightClick="1"/>
          </p:cNvPr>
          <p:cNvSpPr/>
          <p:nvPr/>
        </p:nvSpPr>
        <p:spPr>
          <a:xfrm>
            <a:off x="7498267" y="5111758"/>
            <a:ext cx="956331" cy="41582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80608" tIns="40304" rIns="80608" bIns="40304" rtlCol="0" anchor="ctr"/>
          <a:lstStyle/>
          <a:p>
            <a:pPr algn="ctr"/>
            <a:endParaRPr lang="sk-SK" sz="1548">
              <a:solidFill>
                <a:prstClr val="white"/>
              </a:solidFill>
            </a:endParaRPr>
          </a:p>
        </p:txBody>
      </p:sp>
      <p:sp>
        <p:nvSpPr>
          <p:cNvPr id="4" name="ČÍN"/>
          <p:cNvSpPr/>
          <p:nvPr/>
        </p:nvSpPr>
        <p:spPr>
          <a:xfrm rot="21166031">
            <a:off x="5544762" y="3503940"/>
            <a:ext cx="629467" cy="352712"/>
          </a:xfrm>
          <a:prstGeom prst="rect">
            <a:avLst/>
          </a:prstGeom>
        </p:spPr>
        <p:txBody>
          <a:bodyPr wrap="none" lIns="80608" tIns="40304" rIns="80608" bIns="40304">
            <a:spAutoFit/>
          </a:bodyPr>
          <a:lstStyle/>
          <a:p>
            <a:pPr lvl="0" algn="ctr"/>
            <a:r>
              <a:rPr lang="ja-JP" altLang="en-US" sz="1763"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再见</a:t>
            </a:r>
            <a:endParaRPr lang="sk-SK" sz="1763" b="1">
              <a:ln w="3175">
                <a:solidFill>
                  <a:schemeClr val="tx1">
                    <a:lumMod val="95000"/>
                    <a:lumOff val="5000"/>
                  </a:schemeClr>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5" name="IND"/>
          <p:cNvSpPr/>
          <p:nvPr/>
        </p:nvSpPr>
        <p:spPr>
          <a:xfrm rot="20772178">
            <a:off x="4737561" y="1590385"/>
            <a:ext cx="919611" cy="352712"/>
          </a:xfrm>
          <a:prstGeom prst="rect">
            <a:avLst/>
          </a:prstGeom>
        </p:spPr>
        <p:txBody>
          <a:bodyPr wrap="none" lIns="80608" tIns="40304" rIns="80608" bIns="40304">
            <a:spAutoFit/>
          </a:bodyPr>
          <a:lstStyle/>
          <a:p>
            <a:pPr lvl="0" algn="ctr"/>
            <a:r>
              <a:rPr lang="hi-IN"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अलविदा</a:t>
            </a:r>
            <a:endParaRPr lang="sk-SK"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6" name="ARB"/>
          <p:cNvSpPr/>
          <p:nvPr/>
        </p:nvSpPr>
        <p:spPr>
          <a:xfrm rot="20817164">
            <a:off x="3546522" y="3493119"/>
            <a:ext cx="667939" cy="413004"/>
          </a:xfrm>
          <a:prstGeom prst="rect">
            <a:avLst/>
          </a:prstGeom>
        </p:spPr>
        <p:txBody>
          <a:bodyPr wrap="none" lIns="80608" tIns="40304" rIns="80608" bIns="40304">
            <a:spAutoFit/>
          </a:bodyPr>
          <a:lstStyle/>
          <a:p>
            <a:pPr lvl="0" algn="ctr"/>
            <a:r>
              <a:rPr lang="ar-AE" sz="2155"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وداعا</a:t>
            </a:r>
            <a:endParaRPr lang="sk-SK" sz="2155"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4" name="JAP"/>
          <p:cNvSpPr/>
          <p:nvPr/>
        </p:nvSpPr>
        <p:spPr>
          <a:xfrm>
            <a:off x="4297799" y="3126241"/>
            <a:ext cx="1180901" cy="352712"/>
          </a:xfrm>
          <a:prstGeom prst="rect">
            <a:avLst/>
          </a:prstGeom>
        </p:spPr>
        <p:txBody>
          <a:bodyPr wrap="none" lIns="80608" tIns="40304" rIns="80608" bIns="40304">
            <a:spAutoFit/>
          </a:bodyPr>
          <a:lstStyle/>
          <a:p>
            <a:pPr lvl="0" algn="ctr"/>
            <a:r>
              <a:rPr lang="ja-JP" altLang="en-US" sz="1763" b="1">
                <a:ln w="3175">
                  <a:solidFill>
                    <a:schemeClr val="tx1"/>
                  </a:solid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 </a:t>
            </a:r>
            <a:r>
              <a:rPr lang="ja-JP" altLang="en-US"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左様なら</a:t>
            </a:r>
            <a:endParaRPr lang="sk-SK" sz="1763" b="1">
              <a:ln w="3175">
                <a:solidFill>
                  <a:schemeClr val="tx1"/>
                </a:solidFill>
                <a:prstDash val="solid"/>
              </a:ln>
              <a:solidFill>
                <a:schemeClr val="accent6">
                  <a:lumMod val="75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ŠPA"/>
          <p:cNvSpPr txBox="1"/>
          <p:nvPr/>
        </p:nvSpPr>
        <p:spPr>
          <a:xfrm rot="20856893">
            <a:off x="1004084" y="1605595"/>
            <a:ext cx="88458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Adios</a:t>
            </a:r>
          </a:p>
        </p:txBody>
      </p:sp>
      <p:sp>
        <p:nvSpPr>
          <p:cNvPr id="30" name="MAĎ"/>
          <p:cNvSpPr txBox="1"/>
          <p:nvPr/>
        </p:nvSpPr>
        <p:spPr>
          <a:xfrm>
            <a:off x="1762034" y="2006028"/>
            <a:ext cx="116229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Viszlát</a:t>
            </a:r>
          </a:p>
        </p:txBody>
      </p:sp>
      <p:sp>
        <p:nvSpPr>
          <p:cNvPr id="31" name="ANG"/>
          <p:cNvSpPr txBox="1"/>
          <p:nvPr/>
        </p:nvSpPr>
        <p:spPr>
          <a:xfrm rot="336497">
            <a:off x="2585577" y="1495796"/>
            <a:ext cx="136090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Goodbye</a:t>
            </a:r>
          </a:p>
        </p:txBody>
      </p:sp>
      <p:sp>
        <p:nvSpPr>
          <p:cNvPr id="34" name="TAL"/>
          <p:cNvSpPr txBox="1"/>
          <p:nvPr/>
        </p:nvSpPr>
        <p:spPr>
          <a:xfrm rot="871949">
            <a:off x="4265094" y="2553450"/>
            <a:ext cx="976094"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Addio</a:t>
            </a:r>
          </a:p>
        </p:txBody>
      </p:sp>
      <p:sp>
        <p:nvSpPr>
          <p:cNvPr id="35" name="ŠVÉ"/>
          <p:cNvSpPr txBox="1"/>
          <p:nvPr/>
        </p:nvSpPr>
        <p:spPr>
          <a:xfrm>
            <a:off x="2040091" y="3487088"/>
            <a:ext cx="1216956"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Hej då</a:t>
            </a:r>
          </a:p>
        </p:txBody>
      </p:sp>
      <p:sp>
        <p:nvSpPr>
          <p:cNvPr id="36" name="TUR"/>
          <p:cNvSpPr txBox="1"/>
          <p:nvPr/>
        </p:nvSpPr>
        <p:spPr>
          <a:xfrm>
            <a:off x="6412237" y="1564659"/>
            <a:ext cx="1360901" cy="352712"/>
          </a:xfrm>
          <a:prstGeom prst="rect">
            <a:avLst/>
          </a:prstGeom>
          <a:noFill/>
        </p:spPr>
        <p:txBody>
          <a:bodyPr wrap="square" lIns="80608" tIns="40304" rIns="80608" bIns="40304" rtlCol="0">
            <a:spAutoFit/>
          </a:bodyPr>
          <a:lstStyle/>
          <a:p>
            <a:r>
              <a:rPr lang="sk-SK" sz="1763">
                <a:ln>
                  <a:solidFill>
                    <a:schemeClr val="tx1"/>
                  </a:solidFill>
                </a:ln>
                <a:solidFill>
                  <a:schemeClr val="accent6">
                    <a:lumMod val="75000"/>
                  </a:schemeClr>
                </a:solidFill>
                <a:latin typeface="Nadianne" panose="03020902050305070206" pitchFamily="66" charset="0"/>
              </a:rPr>
              <a:t>Güle güle</a:t>
            </a:r>
          </a:p>
        </p:txBody>
      </p:sp>
      <p:sp>
        <p:nvSpPr>
          <p:cNvPr id="38" name="SLO"/>
          <p:cNvSpPr txBox="1"/>
          <p:nvPr/>
        </p:nvSpPr>
        <p:spPr>
          <a:xfrm rot="20954838">
            <a:off x="3138918" y="2132647"/>
            <a:ext cx="1483152"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Dovidenia</a:t>
            </a:r>
          </a:p>
        </p:txBody>
      </p:sp>
      <p:sp>
        <p:nvSpPr>
          <p:cNvPr id="39" name="POĽ"/>
          <p:cNvSpPr txBox="1"/>
          <p:nvPr/>
        </p:nvSpPr>
        <p:spPr>
          <a:xfrm rot="634775">
            <a:off x="994659" y="2479485"/>
            <a:ext cx="163308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Dowidzenia</a:t>
            </a:r>
          </a:p>
        </p:txBody>
      </p:sp>
      <p:sp>
        <p:nvSpPr>
          <p:cNvPr id="41" name="NEM"/>
          <p:cNvSpPr txBox="1"/>
          <p:nvPr/>
        </p:nvSpPr>
        <p:spPr>
          <a:xfrm rot="358320">
            <a:off x="1203478" y="4032561"/>
            <a:ext cx="2369141"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Auf Wiedersehen</a:t>
            </a:r>
          </a:p>
        </p:txBody>
      </p:sp>
      <p:sp>
        <p:nvSpPr>
          <p:cNvPr id="42" name="POR"/>
          <p:cNvSpPr txBox="1"/>
          <p:nvPr/>
        </p:nvSpPr>
        <p:spPr>
          <a:xfrm>
            <a:off x="2928575" y="2865544"/>
            <a:ext cx="987924"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Adeus</a:t>
            </a:r>
          </a:p>
        </p:txBody>
      </p:sp>
      <p:sp>
        <p:nvSpPr>
          <p:cNvPr id="43" name="RUM"/>
          <p:cNvSpPr txBox="1"/>
          <p:nvPr/>
        </p:nvSpPr>
        <p:spPr>
          <a:xfrm rot="441044">
            <a:off x="5347975" y="2132647"/>
            <a:ext cx="1701127"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La revedere</a:t>
            </a:r>
          </a:p>
        </p:txBody>
      </p:sp>
      <p:sp>
        <p:nvSpPr>
          <p:cNvPr id="44" name="HOL"/>
          <p:cNvSpPr txBox="1"/>
          <p:nvPr/>
        </p:nvSpPr>
        <p:spPr>
          <a:xfrm rot="21067461">
            <a:off x="953829" y="3149397"/>
            <a:ext cx="1235593" cy="352712"/>
          </a:xfrm>
          <a:prstGeom prst="rect">
            <a:avLst/>
          </a:prstGeom>
          <a:noFill/>
        </p:spPr>
        <p:txBody>
          <a:bodyPr wrap="square" lIns="80608" tIns="40304" rIns="80608" bIns="40304" rtlCol="0">
            <a:spAutoFit/>
          </a:bodyPr>
          <a:lstStyle/>
          <a:p>
            <a:pPr algn="ctr"/>
            <a:r>
              <a:rPr lang="sk-SK" sz="1763">
                <a:ln>
                  <a:solidFill>
                    <a:schemeClr val="tx1"/>
                  </a:solidFill>
                </a:ln>
                <a:solidFill>
                  <a:schemeClr val="accent6">
                    <a:lumMod val="75000"/>
                  </a:schemeClr>
                </a:solidFill>
                <a:latin typeface="Nadianne" panose="03020902050305070206" pitchFamily="66" charset="0"/>
              </a:rPr>
              <a:t>Vaarwel</a:t>
            </a:r>
          </a:p>
        </p:txBody>
      </p:sp>
      <p:sp>
        <p:nvSpPr>
          <p:cNvPr id="45" name="HEB"/>
          <p:cNvSpPr txBox="1"/>
          <p:nvPr/>
        </p:nvSpPr>
        <p:spPr>
          <a:xfrm rot="848293">
            <a:off x="6609252" y="3310732"/>
            <a:ext cx="1156765" cy="352712"/>
          </a:xfrm>
          <a:prstGeom prst="rect">
            <a:avLst/>
          </a:prstGeom>
          <a:noFill/>
        </p:spPr>
        <p:txBody>
          <a:bodyPr wrap="square" lIns="80608" tIns="40304" rIns="80608" bIns="40304" rtlCol="0">
            <a:spAutoFit/>
          </a:bodyPr>
          <a:lstStyle/>
          <a:p>
            <a:pPr algn="ctr"/>
            <a:r>
              <a:rPr lang="he-IL" sz="1763">
                <a:ln>
                  <a:solidFill>
                    <a:schemeClr val="tx1"/>
                  </a:solidFill>
                </a:ln>
                <a:solidFill>
                  <a:schemeClr val="accent6">
                    <a:lumMod val="75000"/>
                  </a:schemeClr>
                </a:solidFill>
                <a:latin typeface="Nadianne" panose="03020902050305070206" pitchFamily="66" charset="0"/>
              </a:rPr>
              <a:t>להתראות</a:t>
            </a:r>
          </a:p>
        </p:txBody>
      </p:sp>
      <p:sp>
        <p:nvSpPr>
          <p:cNvPr id="46" name="GRÉ"/>
          <p:cNvSpPr txBox="1"/>
          <p:nvPr/>
        </p:nvSpPr>
        <p:spPr>
          <a:xfrm rot="21371752">
            <a:off x="6450152" y="3970634"/>
            <a:ext cx="848686" cy="352712"/>
          </a:xfrm>
          <a:prstGeom prst="rect">
            <a:avLst/>
          </a:prstGeom>
          <a:noFill/>
        </p:spPr>
        <p:txBody>
          <a:bodyPr wrap="square" lIns="80608" tIns="40304" rIns="80608" bIns="40304" rtlCol="0">
            <a:spAutoFit/>
          </a:bodyPr>
          <a:lstStyle/>
          <a:p>
            <a:pPr lvl="0" algn="ctr"/>
            <a:r>
              <a:rPr lang="el-GR"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Αντίο</a:t>
            </a:r>
            <a:endParaRPr lang="sk-SK"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7" name="RUS"/>
          <p:cNvSpPr txBox="1"/>
          <p:nvPr/>
        </p:nvSpPr>
        <p:spPr>
          <a:xfrm rot="599174">
            <a:off x="4252714" y="3970635"/>
            <a:ext cx="1761052" cy="352712"/>
          </a:xfrm>
          <a:prstGeom prst="rect">
            <a:avLst/>
          </a:prstGeom>
          <a:noFill/>
        </p:spPr>
        <p:txBody>
          <a:bodyPr wrap="square" lIns="80608" tIns="40304" rIns="80608" bIns="40304" rtlCol="0">
            <a:spAutoFit/>
          </a:bodyPr>
          <a:lstStyle/>
          <a:p>
            <a:pPr lvl="0" algn="ctr"/>
            <a:r>
              <a:rPr lang="az-Cyrl-AZ"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rPr>
              <a:t>До свидания</a:t>
            </a:r>
            <a:endParaRPr lang="sk-SK" sz="1763" b="1">
              <a:ln w="3175">
                <a:solidFill>
                  <a:schemeClr val="tx1"/>
                </a:solidFill>
                <a:prstDash val="solid"/>
              </a:ln>
              <a:solidFill>
                <a:schemeClr val="accent6">
                  <a:lumMod val="75000"/>
                </a:schemeClr>
              </a:solidFill>
              <a:latin typeface="Nadianne" panose="03020902050305070206" pitchFamily="66" charset="0"/>
              <a:ea typeface="Verdana" panose="020B0604030504040204" pitchFamily="34" charset="0"/>
              <a:cs typeface="Verdana" panose="020B0604030504040204" pitchFamily="34" charset="0"/>
            </a:endParaRPr>
          </a:p>
        </p:txBody>
      </p:sp>
      <p:sp>
        <p:nvSpPr>
          <p:cNvPr id="48" name="FRA"/>
          <p:cNvSpPr txBox="1"/>
          <p:nvPr/>
        </p:nvSpPr>
        <p:spPr>
          <a:xfrm rot="20858379">
            <a:off x="5770294" y="2784408"/>
            <a:ext cx="1496991" cy="352712"/>
          </a:xfrm>
          <a:prstGeom prst="rect">
            <a:avLst/>
          </a:prstGeom>
          <a:noFill/>
        </p:spPr>
        <p:txBody>
          <a:bodyPr wrap="square" lIns="80608" tIns="40304" rIns="80608" bIns="40304" rtlCol="0">
            <a:spAutoFit/>
          </a:bodyPr>
          <a:lstStyle/>
          <a:p>
            <a:pPr algn="ctr"/>
            <a:r>
              <a:rPr lang="sk-SK" sz="1763">
                <a:ln>
                  <a:solidFill>
                    <a:schemeClr val="tx1">
                      <a:lumMod val="85000"/>
                      <a:lumOff val="15000"/>
                    </a:schemeClr>
                  </a:solidFill>
                </a:ln>
                <a:solidFill>
                  <a:schemeClr val="accent6">
                    <a:lumMod val="75000"/>
                  </a:schemeClr>
                </a:solidFill>
                <a:latin typeface="Nadianne" panose="03020902050305070206" pitchFamily="66" charset="0"/>
              </a:rPr>
              <a:t>Au revoir</a:t>
            </a:r>
          </a:p>
        </p:txBody>
      </p:sp>
      <p:sp>
        <p:nvSpPr>
          <p:cNvPr id="40" name="Ďalej"/>
          <p:cNvSpPr/>
          <p:nvPr/>
        </p:nvSpPr>
        <p:spPr>
          <a:xfrm>
            <a:off x="7596000" y="5237618"/>
            <a:ext cx="832912" cy="292418"/>
          </a:xfrm>
          <a:prstGeom prst="rect">
            <a:avLst/>
          </a:prstGeom>
          <a:noFill/>
        </p:spPr>
        <p:txBody>
          <a:bodyPr wrap="square" lIns="80608" tIns="40304" rIns="80608" bIns="4030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371" b="1" spc="44"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CONT.</a:t>
            </a:r>
            <a:endParaRPr lang="sk-SK" sz="1371" b="1" spc="44">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3" name="Tlačidlo akcie: Ďalej">
            <a:hlinkClick r:id="" action="ppaction://hlinkshowjump?jump=nextslide" highlightClick="1"/>
          </p:cNvPr>
          <p:cNvSpPr/>
          <p:nvPr/>
        </p:nvSpPr>
        <p:spPr>
          <a:xfrm>
            <a:off x="7536991" y="5113531"/>
            <a:ext cx="840685" cy="416505"/>
          </a:xfrm>
          <a:prstGeom prst="actionButtonBlank">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4226740190"/>
      </p:ext>
    </p:extLst>
  </p:cSld>
  <p:clrMapOvr>
    <a:masterClrMapping/>
  </p:clrMapOvr>
  <mc:AlternateContent xmlns:mc="http://schemas.openxmlformats.org/markup-compatibility/2006" xmlns:p14="http://schemas.microsoft.com/office/powerpoint/2010/main">
    <mc:Choice Requires="p14">
      <p:transition spd="slow" p14:dur="3000" advClick="0">
        <p14:doors/>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3500"/>
                                  </p:stCondLst>
                                  <p:childTnLst>
                                    <p:set>
                                      <p:cBhvr>
                                        <p:cTn id="16" dur="1" fill="hold">
                                          <p:stCondLst>
                                            <p:cond delay="0"/>
                                          </p:stCondLst>
                                        </p:cTn>
                                        <p:tgtEl>
                                          <p:spTgt spid="28"/>
                                        </p:tgtEl>
                                        <p:attrNameLst>
                                          <p:attrName>style.visibility</p:attrName>
                                        </p:attrNameLst>
                                      </p:cBhvr>
                                      <p:to>
                                        <p:strVal val="visible"/>
                                      </p:to>
                                    </p:set>
                                    <p:anim calcmode="lin" valueType="num">
                                      <p:cBhvr>
                                        <p:cTn id="17" dur="2000" fill="hold"/>
                                        <p:tgtEl>
                                          <p:spTgt spid="28"/>
                                        </p:tgtEl>
                                        <p:attrNameLst>
                                          <p:attrName>ppt_w</p:attrName>
                                        </p:attrNameLst>
                                      </p:cBhvr>
                                      <p:tavLst>
                                        <p:tav tm="0">
                                          <p:val>
                                            <p:fltVal val="0"/>
                                          </p:val>
                                        </p:tav>
                                        <p:tav tm="100000">
                                          <p:val>
                                            <p:strVal val="#ppt_w"/>
                                          </p:val>
                                        </p:tav>
                                      </p:tavLst>
                                    </p:anim>
                                    <p:anim calcmode="lin" valueType="num">
                                      <p:cBhvr>
                                        <p:cTn id="18" dur="2000" fill="hold"/>
                                        <p:tgtEl>
                                          <p:spTgt spid="28"/>
                                        </p:tgtEl>
                                        <p:attrNameLst>
                                          <p:attrName>ppt_h</p:attrName>
                                        </p:attrNameLst>
                                      </p:cBhvr>
                                      <p:tavLst>
                                        <p:tav tm="0">
                                          <p:val>
                                            <p:fltVal val="0"/>
                                          </p:val>
                                        </p:tav>
                                        <p:tav tm="100000">
                                          <p:val>
                                            <p:strVal val="#ppt_h"/>
                                          </p:val>
                                        </p:tav>
                                      </p:tavLst>
                                    </p:anim>
                                    <p:anim calcmode="lin" valueType="num">
                                      <p:cBhvr>
                                        <p:cTn id="19" dur="2000" fill="hold"/>
                                        <p:tgtEl>
                                          <p:spTgt spid="28"/>
                                        </p:tgtEl>
                                        <p:attrNameLst>
                                          <p:attrName>style.rotation</p:attrName>
                                        </p:attrNameLst>
                                      </p:cBhvr>
                                      <p:tavLst>
                                        <p:tav tm="0">
                                          <p:val>
                                            <p:fltVal val="90"/>
                                          </p:val>
                                        </p:tav>
                                        <p:tav tm="100000">
                                          <p:val>
                                            <p:fltVal val="0"/>
                                          </p:val>
                                        </p:tav>
                                      </p:tavLst>
                                    </p:anim>
                                    <p:animEffect transition="in" filter="fade">
                                      <p:cBhvr>
                                        <p:cTn id="20" dur="2000"/>
                                        <p:tgtEl>
                                          <p:spTgt spid="28"/>
                                        </p:tgtEl>
                                      </p:cBhvr>
                                    </p:animEffect>
                                  </p:childTnLst>
                                </p:cTn>
                              </p:par>
                              <p:par>
                                <p:cTn id="21" presetID="31" presetClass="entr" presetSubtype="0" fill="hold" grpId="0" nodeType="withEffect">
                                  <p:stCondLst>
                                    <p:cond delay="3750"/>
                                  </p:stCondLst>
                                  <p:childTnLst>
                                    <p:set>
                                      <p:cBhvr>
                                        <p:cTn id="22" dur="1" fill="hold">
                                          <p:stCondLst>
                                            <p:cond delay="0"/>
                                          </p:stCondLst>
                                        </p:cTn>
                                        <p:tgtEl>
                                          <p:spTgt spid="43"/>
                                        </p:tgtEl>
                                        <p:attrNameLst>
                                          <p:attrName>style.visibility</p:attrName>
                                        </p:attrNameLst>
                                      </p:cBhvr>
                                      <p:to>
                                        <p:strVal val="visible"/>
                                      </p:to>
                                    </p:set>
                                    <p:anim calcmode="lin" valueType="num">
                                      <p:cBhvr>
                                        <p:cTn id="23" dur="2000" fill="hold"/>
                                        <p:tgtEl>
                                          <p:spTgt spid="43"/>
                                        </p:tgtEl>
                                        <p:attrNameLst>
                                          <p:attrName>ppt_w</p:attrName>
                                        </p:attrNameLst>
                                      </p:cBhvr>
                                      <p:tavLst>
                                        <p:tav tm="0">
                                          <p:val>
                                            <p:fltVal val="0"/>
                                          </p:val>
                                        </p:tav>
                                        <p:tav tm="100000">
                                          <p:val>
                                            <p:strVal val="#ppt_w"/>
                                          </p:val>
                                        </p:tav>
                                      </p:tavLst>
                                    </p:anim>
                                    <p:anim calcmode="lin" valueType="num">
                                      <p:cBhvr>
                                        <p:cTn id="24" dur="2000" fill="hold"/>
                                        <p:tgtEl>
                                          <p:spTgt spid="43"/>
                                        </p:tgtEl>
                                        <p:attrNameLst>
                                          <p:attrName>ppt_h</p:attrName>
                                        </p:attrNameLst>
                                      </p:cBhvr>
                                      <p:tavLst>
                                        <p:tav tm="0">
                                          <p:val>
                                            <p:fltVal val="0"/>
                                          </p:val>
                                        </p:tav>
                                        <p:tav tm="100000">
                                          <p:val>
                                            <p:strVal val="#ppt_h"/>
                                          </p:val>
                                        </p:tav>
                                      </p:tavLst>
                                    </p:anim>
                                    <p:anim calcmode="lin" valueType="num">
                                      <p:cBhvr>
                                        <p:cTn id="25" dur="2000" fill="hold"/>
                                        <p:tgtEl>
                                          <p:spTgt spid="43"/>
                                        </p:tgtEl>
                                        <p:attrNameLst>
                                          <p:attrName>style.rotation</p:attrName>
                                        </p:attrNameLst>
                                      </p:cBhvr>
                                      <p:tavLst>
                                        <p:tav tm="0">
                                          <p:val>
                                            <p:fltVal val="90"/>
                                          </p:val>
                                        </p:tav>
                                        <p:tav tm="100000">
                                          <p:val>
                                            <p:fltVal val="0"/>
                                          </p:val>
                                        </p:tav>
                                      </p:tavLst>
                                    </p:anim>
                                    <p:animEffect transition="in" filter="fade">
                                      <p:cBhvr>
                                        <p:cTn id="26" dur="2000"/>
                                        <p:tgtEl>
                                          <p:spTgt spid="43"/>
                                        </p:tgtEl>
                                      </p:cBhvr>
                                    </p:animEffect>
                                  </p:childTnLst>
                                </p:cTn>
                              </p:par>
                              <p:par>
                                <p:cTn id="27" presetID="31" presetClass="entr" presetSubtype="0" fill="hold" grpId="0" nodeType="withEffect">
                                  <p:stCondLst>
                                    <p:cond delay="4000"/>
                                  </p:stCondLst>
                                  <p:childTnLst>
                                    <p:set>
                                      <p:cBhvr>
                                        <p:cTn id="28" dur="1" fill="hold">
                                          <p:stCondLst>
                                            <p:cond delay="0"/>
                                          </p:stCondLst>
                                        </p:cTn>
                                        <p:tgtEl>
                                          <p:spTgt spid="42"/>
                                        </p:tgtEl>
                                        <p:attrNameLst>
                                          <p:attrName>style.visibility</p:attrName>
                                        </p:attrNameLst>
                                      </p:cBhvr>
                                      <p:to>
                                        <p:strVal val="visible"/>
                                      </p:to>
                                    </p:set>
                                    <p:anim calcmode="lin" valueType="num">
                                      <p:cBhvr>
                                        <p:cTn id="29" dur="2000" fill="hold"/>
                                        <p:tgtEl>
                                          <p:spTgt spid="42"/>
                                        </p:tgtEl>
                                        <p:attrNameLst>
                                          <p:attrName>ppt_w</p:attrName>
                                        </p:attrNameLst>
                                      </p:cBhvr>
                                      <p:tavLst>
                                        <p:tav tm="0">
                                          <p:val>
                                            <p:fltVal val="0"/>
                                          </p:val>
                                        </p:tav>
                                        <p:tav tm="100000">
                                          <p:val>
                                            <p:strVal val="#ppt_w"/>
                                          </p:val>
                                        </p:tav>
                                      </p:tavLst>
                                    </p:anim>
                                    <p:anim calcmode="lin" valueType="num">
                                      <p:cBhvr>
                                        <p:cTn id="30" dur="2000" fill="hold"/>
                                        <p:tgtEl>
                                          <p:spTgt spid="42"/>
                                        </p:tgtEl>
                                        <p:attrNameLst>
                                          <p:attrName>ppt_h</p:attrName>
                                        </p:attrNameLst>
                                      </p:cBhvr>
                                      <p:tavLst>
                                        <p:tav tm="0">
                                          <p:val>
                                            <p:fltVal val="0"/>
                                          </p:val>
                                        </p:tav>
                                        <p:tav tm="100000">
                                          <p:val>
                                            <p:strVal val="#ppt_h"/>
                                          </p:val>
                                        </p:tav>
                                      </p:tavLst>
                                    </p:anim>
                                    <p:anim calcmode="lin" valueType="num">
                                      <p:cBhvr>
                                        <p:cTn id="31" dur="2000" fill="hold"/>
                                        <p:tgtEl>
                                          <p:spTgt spid="42"/>
                                        </p:tgtEl>
                                        <p:attrNameLst>
                                          <p:attrName>style.rotation</p:attrName>
                                        </p:attrNameLst>
                                      </p:cBhvr>
                                      <p:tavLst>
                                        <p:tav tm="0">
                                          <p:val>
                                            <p:fltVal val="90"/>
                                          </p:val>
                                        </p:tav>
                                        <p:tav tm="100000">
                                          <p:val>
                                            <p:fltVal val="0"/>
                                          </p:val>
                                        </p:tav>
                                      </p:tavLst>
                                    </p:anim>
                                    <p:animEffect transition="in" filter="fade">
                                      <p:cBhvr>
                                        <p:cTn id="32" dur="2000"/>
                                        <p:tgtEl>
                                          <p:spTgt spid="42"/>
                                        </p:tgtEl>
                                      </p:cBhvr>
                                    </p:animEffect>
                                  </p:childTnLst>
                                </p:cTn>
                              </p:par>
                              <p:par>
                                <p:cTn id="33" presetID="31" presetClass="entr" presetSubtype="0" fill="hold" grpId="0" nodeType="withEffect">
                                  <p:stCondLst>
                                    <p:cond delay="4250"/>
                                  </p:stCondLst>
                                  <p:childTnLst>
                                    <p:set>
                                      <p:cBhvr>
                                        <p:cTn id="34" dur="1" fill="hold">
                                          <p:stCondLst>
                                            <p:cond delay="0"/>
                                          </p:stCondLst>
                                        </p:cTn>
                                        <p:tgtEl>
                                          <p:spTgt spid="47"/>
                                        </p:tgtEl>
                                        <p:attrNameLst>
                                          <p:attrName>style.visibility</p:attrName>
                                        </p:attrNameLst>
                                      </p:cBhvr>
                                      <p:to>
                                        <p:strVal val="visible"/>
                                      </p:to>
                                    </p:set>
                                    <p:anim calcmode="lin" valueType="num">
                                      <p:cBhvr>
                                        <p:cTn id="35" dur="2000" fill="hold"/>
                                        <p:tgtEl>
                                          <p:spTgt spid="47"/>
                                        </p:tgtEl>
                                        <p:attrNameLst>
                                          <p:attrName>ppt_w</p:attrName>
                                        </p:attrNameLst>
                                      </p:cBhvr>
                                      <p:tavLst>
                                        <p:tav tm="0">
                                          <p:val>
                                            <p:fltVal val="0"/>
                                          </p:val>
                                        </p:tav>
                                        <p:tav tm="100000">
                                          <p:val>
                                            <p:strVal val="#ppt_w"/>
                                          </p:val>
                                        </p:tav>
                                      </p:tavLst>
                                    </p:anim>
                                    <p:anim calcmode="lin" valueType="num">
                                      <p:cBhvr>
                                        <p:cTn id="36" dur="2000" fill="hold"/>
                                        <p:tgtEl>
                                          <p:spTgt spid="47"/>
                                        </p:tgtEl>
                                        <p:attrNameLst>
                                          <p:attrName>ppt_h</p:attrName>
                                        </p:attrNameLst>
                                      </p:cBhvr>
                                      <p:tavLst>
                                        <p:tav tm="0">
                                          <p:val>
                                            <p:fltVal val="0"/>
                                          </p:val>
                                        </p:tav>
                                        <p:tav tm="100000">
                                          <p:val>
                                            <p:strVal val="#ppt_h"/>
                                          </p:val>
                                        </p:tav>
                                      </p:tavLst>
                                    </p:anim>
                                    <p:anim calcmode="lin" valueType="num">
                                      <p:cBhvr>
                                        <p:cTn id="37" dur="2000" fill="hold"/>
                                        <p:tgtEl>
                                          <p:spTgt spid="47"/>
                                        </p:tgtEl>
                                        <p:attrNameLst>
                                          <p:attrName>style.rotation</p:attrName>
                                        </p:attrNameLst>
                                      </p:cBhvr>
                                      <p:tavLst>
                                        <p:tav tm="0">
                                          <p:val>
                                            <p:fltVal val="90"/>
                                          </p:val>
                                        </p:tav>
                                        <p:tav tm="100000">
                                          <p:val>
                                            <p:fltVal val="0"/>
                                          </p:val>
                                        </p:tav>
                                      </p:tavLst>
                                    </p:anim>
                                    <p:animEffect transition="in" filter="fade">
                                      <p:cBhvr>
                                        <p:cTn id="38" dur="2000"/>
                                        <p:tgtEl>
                                          <p:spTgt spid="47"/>
                                        </p:tgtEl>
                                      </p:cBhvr>
                                    </p:animEffect>
                                  </p:childTnLst>
                                </p:cTn>
                              </p:par>
                              <p:par>
                                <p:cTn id="39" presetID="31" presetClass="entr" presetSubtype="0" fill="hold" grpId="0" nodeType="withEffect">
                                  <p:stCondLst>
                                    <p:cond delay="45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2000" fill="hold"/>
                                        <p:tgtEl>
                                          <p:spTgt spid="44"/>
                                        </p:tgtEl>
                                        <p:attrNameLst>
                                          <p:attrName>ppt_w</p:attrName>
                                        </p:attrNameLst>
                                      </p:cBhvr>
                                      <p:tavLst>
                                        <p:tav tm="0">
                                          <p:val>
                                            <p:fltVal val="0"/>
                                          </p:val>
                                        </p:tav>
                                        <p:tav tm="100000">
                                          <p:val>
                                            <p:strVal val="#ppt_w"/>
                                          </p:val>
                                        </p:tav>
                                      </p:tavLst>
                                    </p:anim>
                                    <p:anim calcmode="lin" valueType="num">
                                      <p:cBhvr>
                                        <p:cTn id="42" dur="2000" fill="hold"/>
                                        <p:tgtEl>
                                          <p:spTgt spid="44"/>
                                        </p:tgtEl>
                                        <p:attrNameLst>
                                          <p:attrName>ppt_h</p:attrName>
                                        </p:attrNameLst>
                                      </p:cBhvr>
                                      <p:tavLst>
                                        <p:tav tm="0">
                                          <p:val>
                                            <p:fltVal val="0"/>
                                          </p:val>
                                        </p:tav>
                                        <p:tav tm="100000">
                                          <p:val>
                                            <p:strVal val="#ppt_h"/>
                                          </p:val>
                                        </p:tav>
                                      </p:tavLst>
                                    </p:anim>
                                    <p:anim calcmode="lin" valueType="num">
                                      <p:cBhvr>
                                        <p:cTn id="43" dur="2000" fill="hold"/>
                                        <p:tgtEl>
                                          <p:spTgt spid="44"/>
                                        </p:tgtEl>
                                        <p:attrNameLst>
                                          <p:attrName>style.rotation</p:attrName>
                                        </p:attrNameLst>
                                      </p:cBhvr>
                                      <p:tavLst>
                                        <p:tav tm="0">
                                          <p:val>
                                            <p:fltVal val="90"/>
                                          </p:val>
                                        </p:tav>
                                        <p:tav tm="100000">
                                          <p:val>
                                            <p:fltVal val="0"/>
                                          </p:val>
                                        </p:tav>
                                      </p:tavLst>
                                    </p:anim>
                                    <p:animEffect transition="in" filter="fade">
                                      <p:cBhvr>
                                        <p:cTn id="44" dur="2000"/>
                                        <p:tgtEl>
                                          <p:spTgt spid="44"/>
                                        </p:tgtEl>
                                      </p:cBhvr>
                                    </p:animEffect>
                                  </p:childTnLst>
                                </p:cTn>
                              </p:par>
                              <p:par>
                                <p:cTn id="45" presetID="31" presetClass="entr" presetSubtype="0" fill="hold" grpId="0" nodeType="withEffect">
                                  <p:stCondLst>
                                    <p:cond delay="4750"/>
                                  </p:stCondLst>
                                  <p:childTnLst>
                                    <p:set>
                                      <p:cBhvr>
                                        <p:cTn id="46" dur="1" fill="hold">
                                          <p:stCondLst>
                                            <p:cond delay="0"/>
                                          </p:stCondLst>
                                        </p:cTn>
                                        <p:tgtEl>
                                          <p:spTgt spid="38"/>
                                        </p:tgtEl>
                                        <p:attrNameLst>
                                          <p:attrName>style.visibility</p:attrName>
                                        </p:attrNameLst>
                                      </p:cBhvr>
                                      <p:to>
                                        <p:strVal val="visible"/>
                                      </p:to>
                                    </p:set>
                                    <p:anim calcmode="lin" valueType="num">
                                      <p:cBhvr>
                                        <p:cTn id="47" dur="2000" fill="hold"/>
                                        <p:tgtEl>
                                          <p:spTgt spid="38"/>
                                        </p:tgtEl>
                                        <p:attrNameLst>
                                          <p:attrName>ppt_w</p:attrName>
                                        </p:attrNameLst>
                                      </p:cBhvr>
                                      <p:tavLst>
                                        <p:tav tm="0">
                                          <p:val>
                                            <p:fltVal val="0"/>
                                          </p:val>
                                        </p:tav>
                                        <p:tav tm="100000">
                                          <p:val>
                                            <p:strVal val="#ppt_w"/>
                                          </p:val>
                                        </p:tav>
                                      </p:tavLst>
                                    </p:anim>
                                    <p:anim calcmode="lin" valueType="num">
                                      <p:cBhvr>
                                        <p:cTn id="48" dur="2000" fill="hold"/>
                                        <p:tgtEl>
                                          <p:spTgt spid="38"/>
                                        </p:tgtEl>
                                        <p:attrNameLst>
                                          <p:attrName>ppt_h</p:attrName>
                                        </p:attrNameLst>
                                      </p:cBhvr>
                                      <p:tavLst>
                                        <p:tav tm="0">
                                          <p:val>
                                            <p:fltVal val="0"/>
                                          </p:val>
                                        </p:tav>
                                        <p:tav tm="100000">
                                          <p:val>
                                            <p:strVal val="#ppt_h"/>
                                          </p:val>
                                        </p:tav>
                                      </p:tavLst>
                                    </p:anim>
                                    <p:anim calcmode="lin" valueType="num">
                                      <p:cBhvr>
                                        <p:cTn id="49" dur="2000" fill="hold"/>
                                        <p:tgtEl>
                                          <p:spTgt spid="38"/>
                                        </p:tgtEl>
                                        <p:attrNameLst>
                                          <p:attrName>style.rotation</p:attrName>
                                        </p:attrNameLst>
                                      </p:cBhvr>
                                      <p:tavLst>
                                        <p:tav tm="0">
                                          <p:val>
                                            <p:fltVal val="90"/>
                                          </p:val>
                                        </p:tav>
                                        <p:tav tm="100000">
                                          <p:val>
                                            <p:fltVal val="0"/>
                                          </p:val>
                                        </p:tav>
                                      </p:tavLst>
                                    </p:anim>
                                    <p:animEffect transition="in" filter="fade">
                                      <p:cBhvr>
                                        <p:cTn id="50" dur="2000"/>
                                        <p:tgtEl>
                                          <p:spTgt spid="38"/>
                                        </p:tgtEl>
                                      </p:cBhvr>
                                    </p:animEffect>
                                  </p:childTnLst>
                                </p:cTn>
                              </p:par>
                              <p:par>
                                <p:cTn id="51" presetID="31" presetClass="entr" presetSubtype="0" fill="hold" grpId="0" nodeType="withEffect">
                                  <p:stCondLst>
                                    <p:cond delay="5000"/>
                                  </p:stCondLst>
                                  <p:childTnLst>
                                    <p:set>
                                      <p:cBhvr>
                                        <p:cTn id="52" dur="1" fill="hold">
                                          <p:stCondLst>
                                            <p:cond delay="0"/>
                                          </p:stCondLst>
                                        </p:cTn>
                                        <p:tgtEl>
                                          <p:spTgt spid="36"/>
                                        </p:tgtEl>
                                        <p:attrNameLst>
                                          <p:attrName>style.visibility</p:attrName>
                                        </p:attrNameLst>
                                      </p:cBhvr>
                                      <p:to>
                                        <p:strVal val="visible"/>
                                      </p:to>
                                    </p:set>
                                    <p:anim calcmode="lin" valueType="num">
                                      <p:cBhvr>
                                        <p:cTn id="53" dur="2000" fill="hold"/>
                                        <p:tgtEl>
                                          <p:spTgt spid="36"/>
                                        </p:tgtEl>
                                        <p:attrNameLst>
                                          <p:attrName>ppt_w</p:attrName>
                                        </p:attrNameLst>
                                      </p:cBhvr>
                                      <p:tavLst>
                                        <p:tav tm="0">
                                          <p:val>
                                            <p:fltVal val="0"/>
                                          </p:val>
                                        </p:tav>
                                        <p:tav tm="100000">
                                          <p:val>
                                            <p:strVal val="#ppt_w"/>
                                          </p:val>
                                        </p:tav>
                                      </p:tavLst>
                                    </p:anim>
                                    <p:anim calcmode="lin" valueType="num">
                                      <p:cBhvr>
                                        <p:cTn id="54" dur="2000" fill="hold"/>
                                        <p:tgtEl>
                                          <p:spTgt spid="36"/>
                                        </p:tgtEl>
                                        <p:attrNameLst>
                                          <p:attrName>ppt_h</p:attrName>
                                        </p:attrNameLst>
                                      </p:cBhvr>
                                      <p:tavLst>
                                        <p:tav tm="0">
                                          <p:val>
                                            <p:fltVal val="0"/>
                                          </p:val>
                                        </p:tav>
                                        <p:tav tm="100000">
                                          <p:val>
                                            <p:strVal val="#ppt_h"/>
                                          </p:val>
                                        </p:tav>
                                      </p:tavLst>
                                    </p:anim>
                                    <p:anim calcmode="lin" valueType="num">
                                      <p:cBhvr>
                                        <p:cTn id="55" dur="2000" fill="hold"/>
                                        <p:tgtEl>
                                          <p:spTgt spid="36"/>
                                        </p:tgtEl>
                                        <p:attrNameLst>
                                          <p:attrName>style.rotation</p:attrName>
                                        </p:attrNameLst>
                                      </p:cBhvr>
                                      <p:tavLst>
                                        <p:tav tm="0">
                                          <p:val>
                                            <p:fltVal val="90"/>
                                          </p:val>
                                        </p:tav>
                                        <p:tav tm="100000">
                                          <p:val>
                                            <p:fltVal val="0"/>
                                          </p:val>
                                        </p:tav>
                                      </p:tavLst>
                                    </p:anim>
                                    <p:animEffect transition="in" filter="fade">
                                      <p:cBhvr>
                                        <p:cTn id="56" dur="2000"/>
                                        <p:tgtEl>
                                          <p:spTgt spid="36"/>
                                        </p:tgtEl>
                                      </p:cBhvr>
                                    </p:animEffect>
                                  </p:childTnLst>
                                </p:cTn>
                              </p:par>
                              <p:par>
                                <p:cTn id="57" presetID="31" presetClass="entr" presetSubtype="0" fill="hold" grpId="0" nodeType="withEffect">
                                  <p:stCondLst>
                                    <p:cond delay="5250"/>
                                  </p:stCondLst>
                                  <p:childTnLst>
                                    <p:set>
                                      <p:cBhvr>
                                        <p:cTn id="58" dur="1" fill="hold">
                                          <p:stCondLst>
                                            <p:cond delay="0"/>
                                          </p:stCondLst>
                                        </p:cTn>
                                        <p:tgtEl>
                                          <p:spTgt spid="39"/>
                                        </p:tgtEl>
                                        <p:attrNameLst>
                                          <p:attrName>style.visibility</p:attrName>
                                        </p:attrNameLst>
                                      </p:cBhvr>
                                      <p:to>
                                        <p:strVal val="visible"/>
                                      </p:to>
                                    </p:set>
                                    <p:anim calcmode="lin" valueType="num">
                                      <p:cBhvr>
                                        <p:cTn id="59" dur="2000" fill="hold"/>
                                        <p:tgtEl>
                                          <p:spTgt spid="39"/>
                                        </p:tgtEl>
                                        <p:attrNameLst>
                                          <p:attrName>ppt_w</p:attrName>
                                        </p:attrNameLst>
                                      </p:cBhvr>
                                      <p:tavLst>
                                        <p:tav tm="0">
                                          <p:val>
                                            <p:fltVal val="0"/>
                                          </p:val>
                                        </p:tav>
                                        <p:tav tm="100000">
                                          <p:val>
                                            <p:strVal val="#ppt_w"/>
                                          </p:val>
                                        </p:tav>
                                      </p:tavLst>
                                    </p:anim>
                                    <p:anim calcmode="lin" valueType="num">
                                      <p:cBhvr>
                                        <p:cTn id="60" dur="2000" fill="hold"/>
                                        <p:tgtEl>
                                          <p:spTgt spid="39"/>
                                        </p:tgtEl>
                                        <p:attrNameLst>
                                          <p:attrName>ppt_h</p:attrName>
                                        </p:attrNameLst>
                                      </p:cBhvr>
                                      <p:tavLst>
                                        <p:tav tm="0">
                                          <p:val>
                                            <p:fltVal val="0"/>
                                          </p:val>
                                        </p:tav>
                                        <p:tav tm="100000">
                                          <p:val>
                                            <p:strVal val="#ppt_h"/>
                                          </p:val>
                                        </p:tav>
                                      </p:tavLst>
                                    </p:anim>
                                    <p:anim calcmode="lin" valueType="num">
                                      <p:cBhvr>
                                        <p:cTn id="61" dur="2000" fill="hold"/>
                                        <p:tgtEl>
                                          <p:spTgt spid="39"/>
                                        </p:tgtEl>
                                        <p:attrNameLst>
                                          <p:attrName>style.rotation</p:attrName>
                                        </p:attrNameLst>
                                      </p:cBhvr>
                                      <p:tavLst>
                                        <p:tav tm="0">
                                          <p:val>
                                            <p:fltVal val="90"/>
                                          </p:val>
                                        </p:tav>
                                        <p:tav tm="100000">
                                          <p:val>
                                            <p:fltVal val="0"/>
                                          </p:val>
                                        </p:tav>
                                      </p:tavLst>
                                    </p:anim>
                                    <p:animEffect transition="in" filter="fade">
                                      <p:cBhvr>
                                        <p:cTn id="62" dur="2000"/>
                                        <p:tgtEl>
                                          <p:spTgt spid="39"/>
                                        </p:tgtEl>
                                      </p:cBhvr>
                                    </p:animEffect>
                                  </p:childTnLst>
                                </p:cTn>
                              </p:par>
                              <p:par>
                                <p:cTn id="63" presetID="31" presetClass="entr" presetSubtype="0" fill="hold" grpId="0" nodeType="withEffect">
                                  <p:stCondLst>
                                    <p:cond delay="550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p:val>
                                            <p:fltVal val="0"/>
                                          </p:val>
                                        </p:tav>
                                        <p:tav tm="100000">
                                          <p:val>
                                            <p:strVal val="#ppt_w"/>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anim calcmode="lin" valueType="num">
                                      <p:cBhvr>
                                        <p:cTn id="67" dur="2000" fill="hold"/>
                                        <p:tgtEl>
                                          <p:spTgt spid="6"/>
                                        </p:tgtEl>
                                        <p:attrNameLst>
                                          <p:attrName>style.rotation</p:attrName>
                                        </p:attrNameLst>
                                      </p:cBhvr>
                                      <p:tavLst>
                                        <p:tav tm="0">
                                          <p:val>
                                            <p:fltVal val="90"/>
                                          </p:val>
                                        </p:tav>
                                        <p:tav tm="100000">
                                          <p:val>
                                            <p:fltVal val="0"/>
                                          </p:val>
                                        </p:tav>
                                      </p:tavLst>
                                    </p:anim>
                                    <p:animEffect transition="in" filter="fade">
                                      <p:cBhvr>
                                        <p:cTn id="68" dur="2000"/>
                                        <p:tgtEl>
                                          <p:spTgt spid="6"/>
                                        </p:tgtEl>
                                      </p:cBhvr>
                                    </p:animEffect>
                                  </p:childTnLst>
                                </p:cTn>
                              </p:par>
                              <p:par>
                                <p:cTn id="69" presetID="31" presetClass="entr" presetSubtype="0" fill="hold" grpId="0" nodeType="withEffect">
                                  <p:stCondLst>
                                    <p:cond delay="5750"/>
                                  </p:stCondLst>
                                  <p:childTnLst>
                                    <p:set>
                                      <p:cBhvr>
                                        <p:cTn id="70" dur="1" fill="hold">
                                          <p:stCondLst>
                                            <p:cond delay="0"/>
                                          </p:stCondLst>
                                        </p:cTn>
                                        <p:tgtEl>
                                          <p:spTgt spid="45"/>
                                        </p:tgtEl>
                                        <p:attrNameLst>
                                          <p:attrName>style.visibility</p:attrName>
                                        </p:attrNameLst>
                                      </p:cBhvr>
                                      <p:to>
                                        <p:strVal val="visible"/>
                                      </p:to>
                                    </p:set>
                                    <p:anim calcmode="lin" valueType="num">
                                      <p:cBhvr>
                                        <p:cTn id="71" dur="2000" fill="hold"/>
                                        <p:tgtEl>
                                          <p:spTgt spid="45"/>
                                        </p:tgtEl>
                                        <p:attrNameLst>
                                          <p:attrName>ppt_w</p:attrName>
                                        </p:attrNameLst>
                                      </p:cBhvr>
                                      <p:tavLst>
                                        <p:tav tm="0">
                                          <p:val>
                                            <p:fltVal val="0"/>
                                          </p:val>
                                        </p:tav>
                                        <p:tav tm="100000">
                                          <p:val>
                                            <p:strVal val="#ppt_w"/>
                                          </p:val>
                                        </p:tav>
                                      </p:tavLst>
                                    </p:anim>
                                    <p:anim calcmode="lin" valueType="num">
                                      <p:cBhvr>
                                        <p:cTn id="72" dur="2000" fill="hold"/>
                                        <p:tgtEl>
                                          <p:spTgt spid="45"/>
                                        </p:tgtEl>
                                        <p:attrNameLst>
                                          <p:attrName>ppt_h</p:attrName>
                                        </p:attrNameLst>
                                      </p:cBhvr>
                                      <p:tavLst>
                                        <p:tav tm="0">
                                          <p:val>
                                            <p:fltVal val="0"/>
                                          </p:val>
                                        </p:tav>
                                        <p:tav tm="100000">
                                          <p:val>
                                            <p:strVal val="#ppt_h"/>
                                          </p:val>
                                        </p:tav>
                                      </p:tavLst>
                                    </p:anim>
                                    <p:anim calcmode="lin" valueType="num">
                                      <p:cBhvr>
                                        <p:cTn id="73" dur="2000" fill="hold"/>
                                        <p:tgtEl>
                                          <p:spTgt spid="45"/>
                                        </p:tgtEl>
                                        <p:attrNameLst>
                                          <p:attrName>style.rotation</p:attrName>
                                        </p:attrNameLst>
                                      </p:cBhvr>
                                      <p:tavLst>
                                        <p:tav tm="0">
                                          <p:val>
                                            <p:fltVal val="90"/>
                                          </p:val>
                                        </p:tav>
                                        <p:tav tm="100000">
                                          <p:val>
                                            <p:fltVal val="0"/>
                                          </p:val>
                                        </p:tav>
                                      </p:tavLst>
                                    </p:anim>
                                    <p:animEffect transition="in" filter="fade">
                                      <p:cBhvr>
                                        <p:cTn id="74" dur="2000"/>
                                        <p:tgtEl>
                                          <p:spTgt spid="45"/>
                                        </p:tgtEl>
                                      </p:cBhvr>
                                    </p:animEffect>
                                  </p:childTnLst>
                                </p:cTn>
                              </p:par>
                              <p:par>
                                <p:cTn id="75" presetID="31" presetClass="entr" presetSubtype="0" fill="hold" grpId="0" nodeType="withEffect">
                                  <p:stCondLst>
                                    <p:cond delay="6000"/>
                                  </p:stCondLst>
                                  <p:childTnLst>
                                    <p:set>
                                      <p:cBhvr>
                                        <p:cTn id="76" dur="1" fill="hold">
                                          <p:stCondLst>
                                            <p:cond delay="0"/>
                                          </p:stCondLst>
                                        </p:cTn>
                                        <p:tgtEl>
                                          <p:spTgt spid="41"/>
                                        </p:tgtEl>
                                        <p:attrNameLst>
                                          <p:attrName>style.visibility</p:attrName>
                                        </p:attrNameLst>
                                      </p:cBhvr>
                                      <p:to>
                                        <p:strVal val="visible"/>
                                      </p:to>
                                    </p:set>
                                    <p:anim calcmode="lin" valueType="num">
                                      <p:cBhvr>
                                        <p:cTn id="77" dur="2000" fill="hold"/>
                                        <p:tgtEl>
                                          <p:spTgt spid="41"/>
                                        </p:tgtEl>
                                        <p:attrNameLst>
                                          <p:attrName>ppt_w</p:attrName>
                                        </p:attrNameLst>
                                      </p:cBhvr>
                                      <p:tavLst>
                                        <p:tav tm="0">
                                          <p:val>
                                            <p:fltVal val="0"/>
                                          </p:val>
                                        </p:tav>
                                        <p:tav tm="100000">
                                          <p:val>
                                            <p:strVal val="#ppt_w"/>
                                          </p:val>
                                        </p:tav>
                                      </p:tavLst>
                                    </p:anim>
                                    <p:anim calcmode="lin" valueType="num">
                                      <p:cBhvr>
                                        <p:cTn id="78" dur="2000" fill="hold"/>
                                        <p:tgtEl>
                                          <p:spTgt spid="41"/>
                                        </p:tgtEl>
                                        <p:attrNameLst>
                                          <p:attrName>ppt_h</p:attrName>
                                        </p:attrNameLst>
                                      </p:cBhvr>
                                      <p:tavLst>
                                        <p:tav tm="0">
                                          <p:val>
                                            <p:fltVal val="0"/>
                                          </p:val>
                                        </p:tav>
                                        <p:tav tm="100000">
                                          <p:val>
                                            <p:strVal val="#ppt_h"/>
                                          </p:val>
                                        </p:tav>
                                      </p:tavLst>
                                    </p:anim>
                                    <p:anim calcmode="lin" valueType="num">
                                      <p:cBhvr>
                                        <p:cTn id="79" dur="2000" fill="hold"/>
                                        <p:tgtEl>
                                          <p:spTgt spid="41"/>
                                        </p:tgtEl>
                                        <p:attrNameLst>
                                          <p:attrName>style.rotation</p:attrName>
                                        </p:attrNameLst>
                                      </p:cBhvr>
                                      <p:tavLst>
                                        <p:tav tm="0">
                                          <p:val>
                                            <p:fltVal val="90"/>
                                          </p:val>
                                        </p:tav>
                                        <p:tav tm="100000">
                                          <p:val>
                                            <p:fltVal val="0"/>
                                          </p:val>
                                        </p:tav>
                                      </p:tavLst>
                                    </p:anim>
                                    <p:animEffect transition="in" filter="fade">
                                      <p:cBhvr>
                                        <p:cTn id="80" dur="2000"/>
                                        <p:tgtEl>
                                          <p:spTgt spid="41"/>
                                        </p:tgtEl>
                                      </p:cBhvr>
                                    </p:animEffect>
                                  </p:childTnLst>
                                </p:cTn>
                              </p:par>
                              <p:par>
                                <p:cTn id="81" presetID="31" presetClass="entr" presetSubtype="0" fill="hold" grpId="0" nodeType="withEffect">
                                  <p:stCondLst>
                                    <p:cond delay="6250"/>
                                  </p:stCondLst>
                                  <p:childTnLst>
                                    <p:set>
                                      <p:cBhvr>
                                        <p:cTn id="82" dur="1" fill="hold">
                                          <p:stCondLst>
                                            <p:cond delay="0"/>
                                          </p:stCondLst>
                                        </p:cTn>
                                        <p:tgtEl>
                                          <p:spTgt spid="48"/>
                                        </p:tgtEl>
                                        <p:attrNameLst>
                                          <p:attrName>style.visibility</p:attrName>
                                        </p:attrNameLst>
                                      </p:cBhvr>
                                      <p:to>
                                        <p:strVal val="visible"/>
                                      </p:to>
                                    </p:set>
                                    <p:anim calcmode="lin" valueType="num">
                                      <p:cBhvr>
                                        <p:cTn id="83" dur="2000" fill="hold"/>
                                        <p:tgtEl>
                                          <p:spTgt spid="48"/>
                                        </p:tgtEl>
                                        <p:attrNameLst>
                                          <p:attrName>ppt_w</p:attrName>
                                        </p:attrNameLst>
                                      </p:cBhvr>
                                      <p:tavLst>
                                        <p:tav tm="0">
                                          <p:val>
                                            <p:fltVal val="0"/>
                                          </p:val>
                                        </p:tav>
                                        <p:tav tm="100000">
                                          <p:val>
                                            <p:strVal val="#ppt_w"/>
                                          </p:val>
                                        </p:tav>
                                      </p:tavLst>
                                    </p:anim>
                                    <p:anim calcmode="lin" valueType="num">
                                      <p:cBhvr>
                                        <p:cTn id="84" dur="2000" fill="hold"/>
                                        <p:tgtEl>
                                          <p:spTgt spid="48"/>
                                        </p:tgtEl>
                                        <p:attrNameLst>
                                          <p:attrName>ppt_h</p:attrName>
                                        </p:attrNameLst>
                                      </p:cBhvr>
                                      <p:tavLst>
                                        <p:tav tm="0">
                                          <p:val>
                                            <p:fltVal val="0"/>
                                          </p:val>
                                        </p:tav>
                                        <p:tav tm="100000">
                                          <p:val>
                                            <p:strVal val="#ppt_h"/>
                                          </p:val>
                                        </p:tav>
                                      </p:tavLst>
                                    </p:anim>
                                    <p:anim calcmode="lin" valueType="num">
                                      <p:cBhvr>
                                        <p:cTn id="85" dur="2000" fill="hold"/>
                                        <p:tgtEl>
                                          <p:spTgt spid="48"/>
                                        </p:tgtEl>
                                        <p:attrNameLst>
                                          <p:attrName>style.rotation</p:attrName>
                                        </p:attrNameLst>
                                      </p:cBhvr>
                                      <p:tavLst>
                                        <p:tav tm="0">
                                          <p:val>
                                            <p:fltVal val="90"/>
                                          </p:val>
                                        </p:tav>
                                        <p:tav tm="100000">
                                          <p:val>
                                            <p:fltVal val="0"/>
                                          </p:val>
                                        </p:tav>
                                      </p:tavLst>
                                    </p:anim>
                                    <p:animEffect transition="in" filter="fade">
                                      <p:cBhvr>
                                        <p:cTn id="86" dur="2000"/>
                                        <p:tgtEl>
                                          <p:spTgt spid="48"/>
                                        </p:tgtEl>
                                      </p:cBhvr>
                                    </p:animEffect>
                                  </p:childTnLst>
                                </p:cTn>
                              </p:par>
                              <p:par>
                                <p:cTn id="87" presetID="31" presetClass="entr" presetSubtype="0" fill="hold" grpId="0" nodeType="withEffect">
                                  <p:stCondLst>
                                    <p:cond delay="6500"/>
                                  </p:stCondLst>
                                  <p:childTnLst>
                                    <p:set>
                                      <p:cBhvr>
                                        <p:cTn id="88" dur="1" fill="hold">
                                          <p:stCondLst>
                                            <p:cond delay="0"/>
                                          </p:stCondLst>
                                        </p:cTn>
                                        <p:tgtEl>
                                          <p:spTgt spid="31"/>
                                        </p:tgtEl>
                                        <p:attrNameLst>
                                          <p:attrName>style.visibility</p:attrName>
                                        </p:attrNameLst>
                                      </p:cBhvr>
                                      <p:to>
                                        <p:strVal val="visible"/>
                                      </p:to>
                                    </p:set>
                                    <p:anim calcmode="lin" valueType="num">
                                      <p:cBhvr>
                                        <p:cTn id="89" dur="2000" fill="hold"/>
                                        <p:tgtEl>
                                          <p:spTgt spid="31"/>
                                        </p:tgtEl>
                                        <p:attrNameLst>
                                          <p:attrName>ppt_w</p:attrName>
                                        </p:attrNameLst>
                                      </p:cBhvr>
                                      <p:tavLst>
                                        <p:tav tm="0">
                                          <p:val>
                                            <p:fltVal val="0"/>
                                          </p:val>
                                        </p:tav>
                                        <p:tav tm="100000">
                                          <p:val>
                                            <p:strVal val="#ppt_w"/>
                                          </p:val>
                                        </p:tav>
                                      </p:tavLst>
                                    </p:anim>
                                    <p:anim calcmode="lin" valueType="num">
                                      <p:cBhvr>
                                        <p:cTn id="90" dur="2000" fill="hold"/>
                                        <p:tgtEl>
                                          <p:spTgt spid="31"/>
                                        </p:tgtEl>
                                        <p:attrNameLst>
                                          <p:attrName>ppt_h</p:attrName>
                                        </p:attrNameLst>
                                      </p:cBhvr>
                                      <p:tavLst>
                                        <p:tav tm="0">
                                          <p:val>
                                            <p:fltVal val="0"/>
                                          </p:val>
                                        </p:tav>
                                        <p:tav tm="100000">
                                          <p:val>
                                            <p:strVal val="#ppt_h"/>
                                          </p:val>
                                        </p:tav>
                                      </p:tavLst>
                                    </p:anim>
                                    <p:anim calcmode="lin" valueType="num">
                                      <p:cBhvr>
                                        <p:cTn id="91" dur="2000" fill="hold"/>
                                        <p:tgtEl>
                                          <p:spTgt spid="31"/>
                                        </p:tgtEl>
                                        <p:attrNameLst>
                                          <p:attrName>style.rotation</p:attrName>
                                        </p:attrNameLst>
                                      </p:cBhvr>
                                      <p:tavLst>
                                        <p:tav tm="0">
                                          <p:val>
                                            <p:fltVal val="90"/>
                                          </p:val>
                                        </p:tav>
                                        <p:tav tm="100000">
                                          <p:val>
                                            <p:fltVal val="0"/>
                                          </p:val>
                                        </p:tav>
                                      </p:tavLst>
                                    </p:anim>
                                    <p:animEffect transition="in" filter="fade">
                                      <p:cBhvr>
                                        <p:cTn id="92" dur="2000"/>
                                        <p:tgtEl>
                                          <p:spTgt spid="31"/>
                                        </p:tgtEl>
                                      </p:cBhvr>
                                    </p:animEffect>
                                  </p:childTnLst>
                                </p:cTn>
                              </p:par>
                              <p:par>
                                <p:cTn id="93" presetID="31" presetClass="entr" presetSubtype="0" fill="hold" grpId="0" nodeType="withEffect">
                                  <p:stCondLst>
                                    <p:cond delay="6750"/>
                                  </p:stCondLst>
                                  <p:childTnLst>
                                    <p:set>
                                      <p:cBhvr>
                                        <p:cTn id="94" dur="1" fill="hold">
                                          <p:stCondLst>
                                            <p:cond delay="0"/>
                                          </p:stCondLst>
                                        </p:cTn>
                                        <p:tgtEl>
                                          <p:spTgt spid="34"/>
                                        </p:tgtEl>
                                        <p:attrNameLst>
                                          <p:attrName>style.visibility</p:attrName>
                                        </p:attrNameLst>
                                      </p:cBhvr>
                                      <p:to>
                                        <p:strVal val="visible"/>
                                      </p:to>
                                    </p:set>
                                    <p:anim calcmode="lin" valueType="num">
                                      <p:cBhvr>
                                        <p:cTn id="95" dur="2000" fill="hold"/>
                                        <p:tgtEl>
                                          <p:spTgt spid="34"/>
                                        </p:tgtEl>
                                        <p:attrNameLst>
                                          <p:attrName>ppt_w</p:attrName>
                                        </p:attrNameLst>
                                      </p:cBhvr>
                                      <p:tavLst>
                                        <p:tav tm="0">
                                          <p:val>
                                            <p:fltVal val="0"/>
                                          </p:val>
                                        </p:tav>
                                        <p:tav tm="100000">
                                          <p:val>
                                            <p:strVal val="#ppt_w"/>
                                          </p:val>
                                        </p:tav>
                                      </p:tavLst>
                                    </p:anim>
                                    <p:anim calcmode="lin" valueType="num">
                                      <p:cBhvr>
                                        <p:cTn id="96" dur="2000" fill="hold"/>
                                        <p:tgtEl>
                                          <p:spTgt spid="34"/>
                                        </p:tgtEl>
                                        <p:attrNameLst>
                                          <p:attrName>ppt_h</p:attrName>
                                        </p:attrNameLst>
                                      </p:cBhvr>
                                      <p:tavLst>
                                        <p:tav tm="0">
                                          <p:val>
                                            <p:fltVal val="0"/>
                                          </p:val>
                                        </p:tav>
                                        <p:tav tm="100000">
                                          <p:val>
                                            <p:strVal val="#ppt_h"/>
                                          </p:val>
                                        </p:tav>
                                      </p:tavLst>
                                    </p:anim>
                                    <p:anim calcmode="lin" valueType="num">
                                      <p:cBhvr>
                                        <p:cTn id="97" dur="2000" fill="hold"/>
                                        <p:tgtEl>
                                          <p:spTgt spid="34"/>
                                        </p:tgtEl>
                                        <p:attrNameLst>
                                          <p:attrName>style.rotation</p:attrName>
                                        </p:attrNameLst>
                                      </p:cBhvr>
                                      <p:tavLst>
                                        <p:tav tm="0">
                                          <p:val>
                                            <p:fltVal val="90"/>
                                          </p:val>
                                        </p:tav>
                                        <p:tav tm="100000">
                                          <p:val>
                                            <p:fltVal val="0"/>
                                          </p:val>
                                        </p:tav>
                                      </p:tavLst>
                                    </p:anim>
                                    <p:animEffect transition="in" filter="fade">
                                      <p:cBhvr>
                                        <p:cTn id="98" dur="2000"/>
                                        <p:tgtEl>
                                          <p:spTgt spid="34"/>
                                        </p:tgtEl>
                                      </p:cBhvr>
                                    </p:animEffect>
                                  </p:childTnLst>
                                </p:cTn>
                              </p:par>
                              <p:par>
                                <p:cTn id="99" presetID="31" presetClass="entr" presetSubtype="0" fill="hold" grpId="0" nodeType="withEffect">
                                  <p:stCondLst>
                                    <p:cond delay="7000"/>
                                  </p:stCondLst>
                                  <p:childTnLst>
                                    <p:set>
                                      <p:cBhvr>
                                        <p:cTn id="100" dur="1" fill="hold">
                                          <p:stCondLst>
                                            <p:cond delay="0"/>
                                          </p:stCondLst>
                                        </p:cTn>
                                        <p:tgtEl>
                                          <p:spTgt spid="46"/>
                                        </p:tgtEl>
                                        <p:attrNameLst>
                                          <p:attrName>style.visibility</p:attrName>
                                        </p:attrNameLst>
                                      </p:cBhvr>
                                      <p:to>
                                        <p:strVal val="visible"/>
                                      </p:to>
                                    </p:set>
                                    <p:anim calcmode="lin" valueType="num">
                                      <p:cBhvr>
                                        <p:cTn id="101" dur="2000" fill="hold"/>
                                        <p:tgtEl>
                                          <p:spTgt spid="46"/>
                                        </p:tgtEl>
                                        <p:attrNameLst>
                                          <p:attrName>ppt_w</p:attrName>
                                        </p:attrNameLst>
                                      </p:cBhvr>
                                      <p:tavLst>
                                        <p:tav tm="0">
                                          <p:val>
                                            <p:fltVal val="0"/>
                                          </p:val>
                                        </p:tav>
                                        <p:tav tm="100000">
                                          <p:val>
                                            <p:strVal val="#ppt_w"/>
                                          </p:val>
                                        </p:tav>
                                      </p:tavLst>
                                    </p:anim>
                                    <p:anim calcmode="lin" valueType="num">
                                      <p:cBhvr>
                                        <p:cTn id="102" dur="2000" fill="hold"/>
                                        <p:tgtEl>
                                          <p:spTgt spid="46"/>
                                        </p:tgtEl>
                                        <p:attrNameLst>
                                          <p:attrName>ppt_h</p:attrName>
                                        </p:attrNameLst>
                                      </p:cBhvr>
                                      <p:tavLst>
                                        <p:tav tm="0">
                                          <p:val>
                                            <p:fltVal val="0"/>
                                          </p:val>
                                        </p:tav>
                                        <p:tav tm="100000">
                                          <p:val>
                                            <p:strVal val="#ppt_h"/>
                                          </p:val>
                                        </p:tav>
                                      </p:tavLst>
                                    </p:anim>
                                    <p:anim calcmode="lin" valueType="num">
                                      <p:cBhvr>
                                        <p:cTn id="103" dur="2000" fill="hold"/>
                                        <p:tgtEl>
                                          <p:spTgt spid="46"/>
                                        </p:tgtEl>
                                        <p:attrNameLst>
                                          <p:attrName>style.rotation</p:attrName>
                                        </p:attrNameLst>
                                      </p:cBhvr>
                                      <p:tavLst>
                                        <p:tav tm="0">
                                          <p:val>
                                            <p:fltVal val="90"/>
                                          </p:val>
                                        </p:tav>
                                        <p:tav tm="100000">
                                          <p:val>
                                            <p:fltVal val="0"/>
                                          </p:val>
                                        </p:tav>
                                      </p:tavLst>
                                    </p:anim>
                                    <p:animEffect transition="in" filter="fade">
                                      <p:cBhvr>
                                        <p:cTn id="104" dur="2000"/>
                                        <p:tgtEl>
                                          <p:spTgt spid="46"/>
                                        </p:tgtEl>
                                      </p:cBhvr>
                                    </p:animEffect>
                                  </p:childTnLst>
                                </p:cTn>
                              </p:par>
                              <p:par>
                                <p:cTn id="105" presetID="31" presetClass="entr" presetSubtype="0" fill="hold" grpId="0" nodeType="withEffect">
                                  <p:stCondLst>
                                    <p:cond delay="725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ppt_w</p:attrName>
                                        </p:attrNameLst>
                                      </p:cBhvr>
                                      <p:tavLst>
                                        <p:tav tm="0">
                                          <p:val>
                                            <p:fltVal val="0"/>
                                          </p:val>
                                        </p:tav>
                                        <p:tav tm="100000">
                                          <p:val>
                                            <p:strVal val="#ppt_w"/>
                                          </p:val>
                                        </p:tav>
                                      </p:tavLst>
                                    </p:anim>
                                    <p:anim calcmode="lin" valueType="num">
                                      <p:cBhvr>
                                        <p:cTn id="108" dur="2000" fill="hold"/>
                                        <p:tgtEl>
                                          <p:spTgt spid="5"/>
                                        </p:tgtEl>
                                        <p:attrNameLst>
                                          <p:attrName>ppt_h</p:attrName>
                                        </p:attrNameLst>
                                      </p:cBhvr>
                                      <p:tavLst>
                                        <p:tav tm="0">
                                          <p:val>
                                            <p:fltVal val="0"/>
                                          </p:val>
                                        </p:tav>
                                        <p:tav tm="100000">
                                          <p:val>
                                            <p:strVal val="#ppt_h"/>
                                          </p:val>
                                        </p:tav>
                                      </p:tavLst>
                                    </p:anim>
                                    <p:anim calcmode="lin" valueType="num">
                                      <p:cBhvr>
                                        <p:cTn id="109" dur="2000" fill="hold"/>
                                        <p:tgtEl>
                                          <p:spTgt spid="5"/>
                                        </p:tgtEl>
                                        <p:attrNameLst>
                                          <p:attrName>style.rotation</p:attrName>
                                        </p:attrNameLst>
                                      </p:cBhvr>
                                      <p:tavLst>
                                        <p:tav tm="0">
                                          <p:val>
                                            <p:fltVal val="90"/>
                                          </p:val>
                                        </p:tav>
                                        <p:tav tm="100000">
                                          <p:val>
                                            <p:fltVal val="0"/>
                                          </p:val>
                                        </p:tav>
                                      </p:tavLst>
                                    </p:anim>
                                    <p:animEffect transition="in" filter="fade">
                                      <p:cBhvr>
                                        <p:cTn id="110" dur="2000"/>
                                        <p:tgtEl>
                                          <p:spTgt spid="5"/>
                                        </p:tgtEl>
                                      </p:cBhvr>
                                    </p:animEffect>
                                  </p:childTnLst>
                                </p:cTn>
                              </p:par>
                              <p:par>
                                <p:cTn id="111" presetID="31" presetClass="entr" presetSubtype="0" fill="hold" grpId="0" nodeType="withEffect">
                                  <p:stCondLst>
                                    <p:cond delay="7500"/>
                                  </p:stCondLst>
                                  <p:childTnLst>
                                    <p:set>
                                      <p:cBhvr>
                                        <p:cTn id="112" dur="1" fill="hold">
                                          <p:stCondLst>
                                            <p:cond delay="0"/>
                                          </p:stCondLst>
                                        </p:cTn>
                                        <p:tgtEl>
                                          <p:spTgt spid="24"/>
                                        </p:tgtEl>
                                        <p:attrNameLst>
                                          <p:attrName>style.visibility</p:attrName>
                                        </p:attrNameLst>
                                      </p:cBhvr>
                                      <p:to>
                                        <p:strVal val="visible"/>
                                      </p:to>
                                    </p:set>
                                    <p:anim calcmode="lin" valueType="num">
                                      <p:cBhvr>
                                        <p:cTn id="113" dur="2000" fill="hold"/>
                                        <p:tgtEl>
                                          <p:spTgt spid="24"/>
                                        </p:tgtEl>
                                        <p:attrNameLst>
                                          <p:attrName>ppt_w</p:attrName>
                                        </p:attrNameLst>
                                      </p:cBhvr>
                                      <p:tavLst>
                                        <p:tav tm="0">
                                          <p:val>
                                            <p:fltVal val="0"/>
                                          </p:val>
                                        </p:tav>
                                        <p:tav tm="100000">
                                          <p:val>
                                            <p:strVal val="#ppt_w"/>
                                          </p:val>
                                        </p:tav>
                                      </p:tavLst>
                                    </p:anim>
                                    <p:anim calcmode="lin" valueType="num">
                                      <p:cBhvr>
                                        <p:cTn id="114" dur="2000" fill="hold"/>
                                        <p:tgtEl>
                                          <p:spTgt spid="24"/>
                                        </p:tgtEl>
                                        <p:attrNameLst>
                                          <p:attrName>ppt_h</p:attrName>
                                        </p:attrNameLst>
                                      </p:cBhvr>
                                      <p:tavLst>
                                        <p:tav tm="0">
                                          <p:val>
                                            <p:fltVal val="0"/>
                                          </p:val>
                                        </p:tav>
                                        <p:tav tm="100000">
                                          <p:val>
                                            <p:strVal val="#ppt_h"/>
                                          </p:val>
                                        </p:tav>
                                      </p:tavLst>
                                    </p:anim>
                                    <p:anim calcmode="lin" valueType="num">
                                      <p:cBhvr>
                                        <p:cTn id="115" dur="2000" fill="hold"/>
                                        <p:tgtEl>
                                          <p:spTgt spid="24"/>
                                        </p:tgtEl>
                                        <p:attrNameLst>
                                          <p:attrName>style.rotation</p:attrName>
                                        </p:attrNameLst>
                                      </p:cBhvr>
                                      <p:tavLst>
                                        <p:tav tm="0">
                                          <p:val>
                                            <p:fltVal val="90"/>
                                          </p:val>
                                        </p:tav>
                                        <p:tav tm="100000">
                                          <p:val>
                                            <p:fltVal val="0"/>
                                          </p:val>
                                        </p:tav>
                                      </p:tavLst>
                                    </p:anim>
                                    <p:animEffect transition="in" filter="fade">
                                      <p:cBhvr>
                                        <p:cTn id="116" dur="2000"/>
                                        <p:tgtEl>
                                          <p:spTgt spid="24"/>
                                        </p:tgtEl>
                                      </p:cBhvr>
                                    </p:animEffect>
                                  </p:childTnLst>
                                </p:cTn>
                              </p:par>
                              <p:par>
                                <p:cTn id="117" presetID="31" presetClass="entr" presetSubtype="0" fill="hold" grpId="0" nodeType="withEffect">
                                  <p:stCondLst>
                                    <p:cond delay="775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2000" fill="hold"/>
                                        <p:tgtEl>
                                          <p:spTgt spid="30"/>
                                        </p:tgtEl>
                                        <p:attrNameLst>
                                          <p:attrName>ppt_w</p:attrName>
                                        </p:attrNameLst>
                                      </p:cBhvr>
                                      <p:tavLst>
                                        <p:tav tm="0">
                                          <p:val>
                                            <p:fltVal val="0"/>
                                          </p:val>
                                        </p:tav>
                                        <p:tav tm="100000">
                                          <p:val>
                                            <p:strVal val="#ppt_w"/>
                                          </p:val>
                                        </p:tav>
                                      </p:tavLst>
                                    </p:anim>
                                    <p:anim calcmode="lin" valueType="num">
                                      <p:cBhvr>
                                        <p:cTn id="120" dur="2000" fill="hold"/>
                                        <p:tgtEl>
                                          <p:spTgt spid="30"/>
                                        </p:tgtEl>
                                        <p:attrNameLst>
                                          <p:attrName>ppt_h</p:attrName>
                                        </p:attrNameLst>
                                      </p:cBhvr>
                                      <p:tavLst>
                                        <p:tav tm="0">
                                          <p:val>
                                            <p:fltVal val="0"/>
                                          </p:val>
                                        </p:tav>
                                        <p:tav tm="100000">
                                          <p:val>
                                            <p:strVal val="#ppt_h"/>
                                          </p:val>
                                        </p:tav>
                                      </p:tavLst>
                                    </p:anim>
                                    <p:anim calcmode="lin" valueType="num">
                                      <p:cBhvr>
                                        <p:cTn id="121" dur="2000" fill="hold"/>
                                        <p:tgtEl>
                                          <p:spTgt spid="30"/>
                                        </p:tgtEl>
                                        <p:attrNameLst>
                                          <p:attrName>style.rotation</p:attrName>
                                        </p:attrNameLst>
                                      </p:cBhvr>
                                      <p:tavLst>
                                        <p:tav tm="0">
                                          <p:val>
                                            <p:fltVal val="90"/>
                                          </p:val>
                                        </p:tav>
                                        <p:tav tm="100000">
                                          <p:val>
                                            <p:fltVal val="0"/>
                                          </p:val>
                                        </p:tav>
                                      </p:tavLst>
                                    </p:anim>
                                    <p:animEffect transition="in" filter="fade">
                                      <p:cBhvr>
                                        <p:cTn id="122" dur="2000"/>
                                        <p:tgtEl>
                                          <p:spTgt spid="30"/>
                                        </p:tgtEl>
                                      </p:cBhvr>
                                    </p:animEffect>
                                  </p:childTnLst>
                                </p:cTn>
                              </p:par>
                              <p:par>
                                <p:cTn id="123" presetID="31" presetClass="entr" presetSubtype="0" fill="hold" grpId="0" nodeType="withEffect">
                                  <p:stCondLst>
                                    <p:cond delay="800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2000" fill="hold"/>
                                        <p:tgtEl>
                                          <p:spTgt spid="4"/>
                                        </p:tgtEl>
                                        <p:attrNameLst>
                                          <p:attrName>ppt_w</p:attrName>
                                        </p:attrNameLst>
                                      </p:cBhvr>
                                      <p:tavLst>
                                        <p:tav tm="0">
                                          <p:val>
                                            <p:fltVal val="0"/>
                                          </p:val>
                                        </p:tav>
                                        <p:tav tm="100000">
                                          <p:val>
                                            <p:strVal val="#ppt_w"/>
                                          </p:val>
                                        </p:tav>
                                      </p:tavLst>
                                    </p:anim>
                                    <p:anim calcmode="lin" valueType="num">
                                      <p:cBhvr>
                                        <p:cTn id="126" dur="2000" fill="hold"/>
                                        <p:tgtEl>
                                          <p:spTgt spid="4"/>
                                        </p:tgtEl>
                                        <p:attrNameLst>
                                          <p:attrName>ppt_h</p:attrName>
                                        </p:attrNameLst>
                                      </p:cBhvr>
                                      <p:tavLst>
                                        <p:tav tm="0">
                                          <p:val>
                                            <p:fltVal val="0"/>
                                          </p:val>
                                        </p:tav>
                                        <p:tav tm="100000">
                                          <p:val>
                                            <p:strVal val="#ppt_h"/>
                                          </p:val>
                                        </p:tav>
                                      </p:tavLst>
                                    </p:anim>
                                    <p:anim calcmode="lin" valueType="num">
                                      <p:cBhvr>
                                        <p:cTn id="127" dur="2000" fill="hold"/>
                                        <p:tgtEl>
                                          <p:spTgt spid="4"/>
                                        </p:tgtEl>
                                        <p:attrNameLst>
                                          <p:attrName>style.rotation</p:attrName>
                                        </p:attrNameLst>
                                      </p:cBhvr>
                                      <p:tavLst>
                                        <p:tav tm="0">
                                          <p:val>
                                            <p:fltVal val="90"/>
                                          </p:val>
                                        </p:tav>
                                        <p:tav tm="100000">
                                          <p:val>
                                            <p:fltVal val="0"/>
                                          </p:val>
                                        </p:tav>
                                      </p:tavLst>
                                    </p:anim>
                                    <p:animEffect transition="in" filter="fade">
                                      <p:cBhvr>
                                        <p:cTn id="128" dur="2000"/>
                                        <p:tgtEl>
                                          <p:spTgt spid="4"/>
                                        </p:tgtEl>
                                      </p:cBhvr>
                                    </p:animEffect>
                                  </p:childTnLst>
                                </p:cTn>
                              </p:par>
                              <p:par>
                                <p:cTn id="129" presetID="31" presetClass="entr" presetSubtype="0" fill="hold" grpId="0" nodeType="withEffect">
                                  <p:stCondLst>
                                    <p:cond delay="8250"/>
                                  </p:stCondLst>
                                  <p:childTnLst>
                                    <p:set>
                                      <p:cBhvr>
                                        <p:cTn id="130" dur="1" fill="hold">
                                          <p:stCondLst>
                                            <p:cond delay="0"/>
                                          </p:stCondLst>
                                        </p:cTn>
                                        <p:tgtEl>
                                          <p:spTgt spid="35"/>
                                        </p:tgtEl>
                                        <p:attrNameLst>
                                          <p:attrName>style.visibility</p:attrName>
                                        </p:attrNameLst>
                                      </p:cBhvr>
                                      <p:to>
                                        <p:strVal val="visible"/>
                                      </p:to>
                                    </p:set>
                                    <p:anim calcmode="lin" valueType="num">
                                      <p:cBhvr>
                                        <p:cTn id="131" dur="2000" fill="hold"/>
                                        <p:tgtEl>
                                          <p:spTgt spid="35"/>
                                        </p:tgtEl>
                                        <p:attrNameLst>
                                          <p:attrName>ppt_w</p:attrName>
                                        </p:attrNameLst>
                                      </p:cBhvr>
                                      <p:tavLst>
                                        <p:tav tm="0">
                                          <p:val>
                                            <p:fltVal val="0"/>
                                          </p:val>
                                        </p:tav>
                                        <p:tav tm="100000">
                                          <p:val>
                                            <p:strVal val="#ppt_w"/>
                                          </p:val>
                                        </p:tav>
                                      </p:tavLst>
                                    </p:anim>
                                    <p:anim calcmode="lin" valueType="num">
                                      <p:cBhvr>
                                        <p:cTn id="132" dur="2000" fill="hold"/>
                                        <p:tgtEl>
                                          <p:spTgt spid="35"/>
                                        </p:tgtEl>
                                        <p:attrNameLst>
                                          <p:attrName>ppt_h</p:attrName>
                                        </p:attrNameLst>
                                      </p:cBhvr>
                                      <p:tavLst>
                                        <p:tav tm="0">
                                          <p:val>
                                            <p:fltVal val="0"/>
                                          </p:val>
                                        </p:tav>
                                        <p:tav tm="100000">
                                          <p:val>
                                            <p:strVal val="#ppt_h"/>
                                          </p:val>
                                        </p:tav>
                                      </p:tavLst>
                                    </p:anim>
                                    <p:anim calcmode="lin" valueType="num">
                                      <p:cBhvr>
                                        <p:cTn id="133" dur="2000" fill="hold"/>
                                        <p:tgtEl>
                                          <p:spTgt spid="35"/>
                                        </p:tgtEl>
                                        <p:attrNameLst>
                                          <p:attrName>style.rotation</p:attrName>
                                        </p:attrNameLst>
                                      </p:cBhvr>
                                      <p:tavLst>
                                        <p:tav tm="0">
                                          <p:val>
                                            <p:fltVal val="90"/>
                                          </p:val>
                                        </p:tav>
                                        <p:tav tm="100000">
                                          <p:val>
                                            <p:fltVal val="0"/>
                                          </p:val>
                                        </p:tav>
                                      </p:tavLst>
                                    </p:anim>
                                    <p:animEffect transition="in" filter="fade">
                                      <p:cBhvr>
                                        <p:cTn id="134" dur="2000"/>
                                        <p:tgtEl>
                                          <p:spTgt spid="35"/>
                                        </p:tgtEl>
                                      </p:cBhvr>
                                    </p:animEffect>
                                  </p:childTnLst>
                                </p:cTn>
                              </p:par>
                            </p:childTnLst>
                          </p:cTn>
                        </p:par>
                        <p:par>
                          <p:cTn id="135" fill="hold">
                            <p:stCondLst>
                              <p:cond delay="10250"/>
                            </p:stCondLst>
                            <p:childTnLst>
                              <p:par>
                                <p:cTn id="136" presetID="53" presetClass="entr" presetSubtype="16" fill="hold" nodeType="afterEffect">
                                  <p:stCondLst>
                                    <p:cond delay="1000"/>
                                  </p:stCondLst>
                                  <p:childTnLst>
                                    <p:set>
                                      <p:cBhvr>
                                        <p:cTn id="137" dur="1" fill="hold">
                                          <p:stCondLst>
                                            <p:cond delay="0"/>
                                          </p:stCondLst>
                                        </p:cTn>
                                        <p:tgtEl>
                                          <p:spTgt spid="29"/>
                                        </p:tgtEl>
                                        <p:attrNameLst>
                                          <p:attrName>style.visibility</p:attrName>
                                        </p:attrNameLst>
                                      </p:cBhvr>
                                      <p:to>
                                        <p:strVal val="visible"/>
                                      </p:to>
                                    </p:set>
                                    <p:anim calcmode="lin" valueType="num">
                                      <p:cBhvr>
                                        <p:cTn id="138" dur="1500" fill="hold"/>
                                        <p:tgtEl>
                                          <p:spTgt spid="29"/>
                                        </p:tgtEl>
                                        <p:attrNameLst>
                                          <p:attrName>ppt_w</p:attrName>
                                        </p:attrNameLst>
                                      </p:cBhvr>
                                      <p:tavLst>
                                        <p:tav tm="0">
                                          <p:val>
                                            <p:fltVal val="0"/>
                                          </p:val>
                                        </p:tav>
                                        <p:tav tm="100000">
                                          <p:val>
                                            <p:strVal val="#ppt_w"/>
                                          </p:val>
                                        </p:tav>
                                      </p:tavLst>
                                    </p:anim>
                                    <p:anim calcmode="lin" valueType="num">
                                      <p:cBhvr>
                                        <p:cTn id="139" dur="1500" fill="hold"/>
                                        <p:tgtEl>
                                          <p:spTgt spid="29"/>
                                        </p:tgtEl>
                                        <p:attrNameLst>
                                          <p:attrName>ppt_h</p:attrName>
                                        </p:attrNameLst>
                                      </p:cBhvr>
                                      <p:tavLst>
                                        <p:tav tm="0">
                                          <p:val>
                                            <p:fltVal val="0"/>
                                          </p:val>
                                        </p:tav>
                                        <p:tav tm="100000">
                                          <p:val>
                                            <p:strVal val="#ppt_h"/>
                                          </p:val>
                                        </p:tav>
                                      </p:tavLst>
                                    </p:anim>
                                    <p:animEffect transition="in" filter="fade">
                                      <p:cBhvr>
                                        <p:cTn id="140" dur="1500"/>
                                        <p:tgtEl>
                                          <p:spTgt spid="29"/>
                                        </p:tgtEl>
                                      </p:cBhvr>
                                    </p:animEffect>
                                  </p:childTnLst>
                                </p:cTn>
                              </p:par>
                            </p:childTnLst>
                          </p:cTn>
                        </p:par>
                        <p:par>
                          <p:cTn id="141" fill="hold">
                            <p:stCondLst>
                              <p:cond delay="12750"/>
                            </p:stCondLst>
                            <p:childTnLst>
                              <p:par>
                                <p:cTn id="142" presetID="42" presetClass="entr" presetSubtype="0" fill="hold" grpId="0" nodeType="afterEffect">
                                  <p:stCondLst>
                                    <p:cond delay="500"/>
                                  </p:stCondLst>
                                  <p:iterate type="lt">
                                    <p:tmPct val="0"/>
                                  </p:iterate>
                                  <p:childTnLst>
                                    <p:set>
                                      <p:cBhvr>
                                        <p:cTn id="143" dur="1" fill="hold">
                                          <p:stCondLst>
                                            <p:cond delay="0"/>
                                          </p:stCondLst>
                                        </p:cTn>
                                        <p:tgtEl>
                                          <p:spTgt spid="32"/>
                                        </p:tgtEl>
                                        <p:attrNameLst>
                                          <p:attrName>style.visibility</p:attrName>
                                        </p:attrNameLst>
                                      </p:cBhvr>
                                      <p:to>
                                        <p:strVal val="visible"/>
                                      </p:to>
                                    </p:set>
                                    <p:animEffect transition="in" filter="fade">
                                      <p:cBhvr>
                                        <p:cTn id="144" dur="1500"/>
                                        <p:tgtEl>
                                          <p:spTgt spid="32"/>
                                        </p:tgtEl>
                                      </p:cBhvr>
                                    </p:animEffect>
                                    <p:anim calcmode="lin" valueType="num">
                                      <p:cBhvr>
                                        <p:cTn id="145" dur="1500" fill="hold"/>
                                        <p:tgtEl>
                                          <p:spTgt spid="32"/>
                                        </p:tgtEl>
                                        <p:attrNameLst>
                                          <p:attrName>ppt_x</p:attrName>
                                        </p:attrNameLst>
                                      </p:cBhvr>
                                      <p:tavLst>
                                        <p:tav tm="0">
                                          <p:val>
                                            <p:strVal val="#ppt_x"/>
                                          </p:val>
                                        </p:tav>
                                        <p:tav tm="100000">
                                          <p:val>
                                            <p:strVal val="#ppt_x"/>
                                          </p:val>
                                        </p:tav>
                                      </p:tavLst>
                                    </p:anim>
                                    <p:anim calcmode="lin" valueType="num">
                                      <p:cBhvr>
                                        <p:cTn id="146" dur="1500" fill="hold"/>
                                        <p:tgtEl>
                                          <p:spTgt spid="32"/>
                                        </p:tgtEl>
                                        <p:attrNameLst>
                                          <p:attrName>ppt_y</p:attrName>
                                        </p:attrNameLst>
                                      </p:cBhvr>
                                      <p:tavLst>
                                        <p:tav tm="0">
                                          <p:val>
                                            <p:strVal val="#ppt_y+.1"/>
                                          </p:val>
                                        </p:tav>
                                        <p:tav tm="100000">
                                          <p:val>
                                            <p:strVal val="#ppt_y"/>
                                          </p:val>
                                        </p:tav>
                                      </p:tavLst>
                                    </p:anim>
                                  </p:childTnLst>
                                </p:cTn>
                              </p:par>
                            </p:childTnLst>
                          </p:cTn>
                        </p:par>
                        <p:par>
                          <p:cTn id="147" fill="hold">
                            <p:stCondLst>
                              <p:cond delay="14750"/>
                            </p:stCondLst>
                            <p:childTnLst>
                              <p:par>
                                <p:cTn id="148" presetID="42" presetClass="entr" presetSubtype="0" fill="hold" grpId="0" nodeType="afterEffect">
                                  <p:stCondLst>
                                    <p:cond delay="500"/>
                                  </p:stCondLst>
                                  <p:iterate type="lt">
                                    <p:tmPct val="0"/>
                                  </p:iterate>
                                  <p:childTnLst>
                                    <p:set>
                                      <p:cBhvr>
                                        <p:cTn id="149" dur="1" fill="hold">
                                          <p:stCondLst>
                                            <p:cond delay="0"/>
                                          </p:stCondLst>
                                        </p:cTn>
                                        <p:tgtEl>
                                          <p:spTgt spid="40"/>
                                        </p:tgtEl>
                                        <p:attrNameLst>
                                          <p:attrName>style.visibility</p:attrName>
                                        </p:attrNameLst>
                                      </p:cBhvr>
                                      <p:to>
                                        <p:strVal val="visible"/>
                                      </p:to>
                                    </p:set>
                                    <p:animEffect transition="in" filter="fade">
                                      <p:cBhvr>
                                        <p:cTn id="150" dur="1500"/>
                                        <p:tgtEl>
                                          <p:spTgt spid="40"/>
                                        </p:tgtEl>
                                      </p:cBhvr>
                                    </p:animEffect>
                                    <p:anim calcmode="lin" valueType="num">
                                      <p:cBhvr>
                                        <p:cTn id="151" dur="1500" fill="hold"/>
                                        <p:tgtEl>
                                          <p:spTgt spid="40"/>
                                        </p:tgtEl>
                                        <p:attrNameLst>
                                          <p:attrName>ppt_x</p:attrName>
                                        </p:attrNameLst>
                                      </p:cBhvr>
                                      <p:tavLst>
                                        <p:tav tm="0">
                                          <p:val>
                                            <p:strVal val="#ppt_x"/>
                                          </p:val>
                                        </p:tav>
                                        <p:tav tm="100000">
                                          <p:val>
                                            <p:strVal val="#ppt_x"/>
                                          </p:val>
                                        </p:tav>
                                      </p:tavLst>
                                    </p:anim>
                                    <p:anim calcmode="lin" valueType="num">
                                      <p:cBhvr>
                                        <p:cTn id="152" dur="1500" fill="hold"/>
                                        <p:tgtEl>
                                          <p:spTgt spid="40"/>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500"/>
                                  </p:stCondLst>
                                  <p:childTnLst>
                                    <p:set>
                                      <p:cBhvr>
                                        <p:cTn id="154" dur="1" fill="hold">
                                          <p:stCondLst>
                                            <p:cond delay="0"/>
                                          </p:stCondLst>
                                        </p:cTn>
                                        <p:tgtEl>
                                          <p:spTgt spid="2"/>
                                        </p:tgtEl>
                                        <p:attrNameLst>
                                          <p:attrName>style.visibility</p:attrName>
                                        </p:attrNameLst>
                                      </p:cBhvr>
                                      <p:to>
                                        <p:strVal val="visible"/>
                                      </p:to>
                                    </p:set>
                                    <p:animEffect transition="in" filter="fade">
                                      <p:cBhvr>
                                        <p:cTn id="155" dur="1500"/>
                                        <p:tgtEl>
                                          <p:spTgt spid="2"/>
                                        </p:tgtEl>
                                      </p:cBhvr>
                                    </p:animEffect>
                                    <p:anim calcmode="lin" valueType="num">
                                      <p:cBhvr>
                                        <p:cTn id="156" dur="1500" fill="hold"/>
                                        <p:tgtEl>
                                          <p:spTgt spid="2"/>
                                        </p:tgtEl>
                                        <p:attrNameLst>
                                          <p:attrName>ppt_x</p:attrName>
                                        </p:attrNameLst>
                                      </p:cBhvr>
                                      <p:tavLst>
                                        <p:tav tm="0">
                                          <p:val>
                                            <p:strVal val="#ppt_x"/>
                                          </p:val>
                                        </p:tav>
                                        <p:tav tm="100000">
                                          <p:val>
                                            <p:strVal val="#ppt_x"/>
                                          </p:val>
                                        </p:tav>
                                      </p:tavLst>
                                    </p:anim>
                                    <p:anim calcmode="lin" valueType="num">
                                      <p:cBhvr>
                                        <p:cTn id="157" dur="1500" fill="hold"/>
                                        <p:tgtEl>
                                          <p:spTgt spid="2"/>
                                        </p:tgtEl>
                                        <p:attrNameLst>
                                          <p:attrName>ppt_y</p:attrName>
                                        </p:attrNameLst>
                                      </p:cBhvr>
                                      <p:tavLst>
                                        <p:tav tm="0">
                                          <p:val>
                                            <p:strVal val="#ppt_y+.1"/>
                                          </p:val>
                                        </p:tav>
                                        <p:tav tm="100000">
                                          <p:val>
                                            <p:strVal val="#ppt_y"/>
                                          </p:val>
                                        </p:tav>
                                      </p:tavLst>
                                    </p:anim>
                                  </p:childTnLst>
                                </p:cTn>
                              </p:par>
                            </p:childTnLst>
                          </p:cTn>
                        </p:par>
                        <p:par>
                          <p:cTn id="158" fill="hold">
                            <p:stCondLst>
                              <p:cond delay="16750"/>
                            </p:stCondLst>
                            <p:childTnLst>
                              <p:par>
                                <p:cTn id="159"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60" dur="1000" accel="50000" decel="50000" autoRev="1" fill="hold">
                                          <p:stCondLst>
                                            <p:cond delay="0"/>
                                          </p:stCondLst>
                                        </p:cTn>
                                        <p:tgtEl>
                                          <p:spTgt spid="32"/>
                                        </p:tgtEl>
                                        <p:attrNameLst>
                                          <p:attrName>ppt_x</p:attrName>
                                          <p:attrName>ppt_y</p:attrName>
                                        </p:attrNameLst>
                                      </p:cBhvr>
                                      <p:rCtr x="-226" y="-1134"/>
                                    </p:animMotion>
                                    <p:animRot by="1500000">
                                      <p:cBhvr>
                                        <p:cTn id="161" dur="500" fill="hold">
                                          <p:stCondLst>
                                            <p:cond delay="0"/>
                                          </p:stCondLst>
                                        </p:cTn>
                                        <p:tgtEl>
                                          <p:spTgt spid="32"/>
                                        </p:tgtEl>
                                        <p:attrNameLst>
                                          <p:attrName>r</p:attrName>
                                        </p:attrNameLst>
                                      </p:cBhvr>
                                    </p:animRot>
                                    <p:animRot by="-1500000">
                                      <p:cBhvr>
                                        <p:cTn id="162" dur="500" fill="hold">
                                          <p:stCondLst>
                                            <p:cond delay="500"/>
                                          </p:stCondLst>
                                        </p:cTn>
                                        <p:tgtEl>
                                          <p:spTgt spid="32"/>
                                        </p:tgtEl>
                                        <p:attrNameLst>
                                          <p:attrName>r</p:attrName>
                                        </p:attrNameLst>
                                      </p:cBhvr>
                                    </p:animRot>
                                    <p:animRot by="-1500000">
                                      <p:cBhvr>
                                        <p:cTn id="163" dur="500" fill="hold">
                                          <p:stCondLst>
                                            <p:cond delay="1000"/>
                                          </p:stCondLst>
                                        </p:cTn>
                                        <p:tgtEl>
                                          <p:spTgt spid="32"/>
                                        </p:tgtEl>
                                        <p:attrNameLst>
                                          <p:attrName>r</p:attrName>
                                        </p:attrNameLst>
                                      </p:cBhvr>
                                    </p:animRot>
                                    <p:animRot by="1500000">
                                      <p:cBhvr>
                                        <p:cTn id="164" dur="500" fill="hold">
                                          <p:stCondLst>
                                            <p:cond delay="1500"/>
                                          </p:stCondLst>
                                        </p:cTn>
                                        <p:tgtEl>
                                          <p:spTgt spid="32"/>
                                        </p:tgtEl>
                                        <p:attrNameLst>
                                          <p:attrName>r</p:attrName>
                                        </p:attrNameLst>
                                      </p:cBhvr>
                                    </p:animRot>
                                  </p:childTnLst>
                                </p:cTn>
                              </p:par>
                            </p:childTnLst>
                          </p:cTn>
                        </p:par>
                        <p:par>
                          <p:cTn id="165" fill="hold">
                            <p:stCondLst>
                              <p:cond delay="116750"/>
                            </p:stCondLst>
                            <p:childTnLst>
                              <p:par>
                                <p:cTn id="166"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67" dur="1000" accel="50000" decel="50000" autoRev="1" fill="hold">
                                          <p:stCondLst>
                                            <p:cond delay="0"/>
                                          </p:stCondLst>
                                        </p:cTn>
                                        <p:tgtEl>
                                          <p:spTgt spid="40"/>
                                        </p:tgtEl>
                                        <p:attrNameLst>
                                          <p:attrName>ppt_x</p:attrName>
                                          <p:attrName>ppt_y</p:attrName>
                                        </p:attrNameLst>
                                      </p:cBhvr>
                                      <p:rCtr x="-226" y="-1134"/>
                                    </p:animMotion>
                                    <p:animRot by="1500000">
                                      <p:cBhvr>
                                        <p:cTn id="168" dur="500" fill="hold">
                                          <p:stCondLst>
                                            <p:cond delay="0"/>
                                          </p:stCondLst>
                                        </p:cTn>
                                        <p:tgtEl>
                                          <p:spTgt spid="40"/>
                                        </p:tgtEl>
                                        <p:attrNameLst>
                                          <p:attrName>r</p:attrName>
                                        </p:attrNameLst>
                                      </p:cBhvr>
                                    </p:animRot>
                                    <p:animRot by="-1500000">
                                      <p:cBhvr>
                                        <p:cTn id="169" dur="500" fill="hold">
                                          <p:stCondLst>
                                            <p:cond delay="500"/>
                                          </p:stCondLst>
                                        </p:cTn>
                                        <p:tgtEl>
                                          <p:spTgt spid="40"/>
                                        </p:tgtEl>
                                        <p:attrNameLst>
                                          <p:attrName>r</p:attrName>
                                        </p:attrNameLst>
                                      </p:cBhvr>
                                    </p:animRot>
                                    <p:animRot by="-1500000">
                                      <p:cBhvr>
                                        <p:cTn id="170" dur="500" fill="hold">
                                          <p:stCondLst>
                                            <p:cond delay="1000"/>
                                          </p:stCondLst>
                                        </p:cTn>
                                        <p:tgtEl>
                                          <p:spTgt spid="40"/>
                                        </p:tgtEl>
                                        <p:attrNameLst>
                                          <p:attrName>r</p:attrName>
                                        </p:attrNameLst>
                                      </p:cBhvr>
                                    </p:animRot>
                                    <p:animRot by="1500000">
                                      <p:cBhvr>
                                        <p:cTn id="171" dur="500" fill="hold">
                                          <p:stCondLst>
                                            <p:cond delay="150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 grpId="0" animBg="1"/>
      <p:bldP spid="32" grpId="0"/>
      <p:bldP spid="32" grpId="1"/>
      <p:bldP spid="4" grpId="0"/>
      <p:bldP spid="5" grpId="0"/>
      <p:bldP spid="6" grpId="0"/>
      <p:bldP spid="24" grpId="0"/>
      <p:bldP spid="28" grpId="0"/>
      <p:bldP spid="30" grpId="0"/>
      <p:bldP spid="31" grpId="0"/>
      <p:bldP spid="34" grpId="0"/>
      <p:bldP spid="35" grpId="0"/>
      <p:bldP spid="36" grpId="0"/>
      <p:bldP spid="38" grpId="0"/>
      <p:bldP spid="39" grpId="0"/>
      <p:bldP spid="41" grpId="0"/>
      <p:bldP spid="42" grpId="0"/>
      <p:bldP spid="43" grpId="0"/>
      <p:bldP spid="44" grpId="0"/>
      <p:bldP spid="45" grpId="0"/>
      <p:bldP spid="46" grpId="0"/>
      <p:bldP spid="47" grpId="0"/>
      <p:bldP spid="48" grpId="0"/>
      <p:bldP spid="40" grpId="0"/>
      <p:bldP spid="40" grpId="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1" y="1343711"/>
            <a:ext cx="8640763" cy="192304"/>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67" tIns="41133" rIns="82267" bIns="41133"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822757" eaLnBrk="1" fontAlgn="base" hangingPunct="1">
              <a:spcBef>
                <a:spcPct val="0"/>
              </a:spcBef>
              <a:spcAft>
                <a:spcPct val="0"/>
              </a:spcAft>
              <a:defRPr/>
            </a:pPr>
            <a:endParaRPr lang="sk-SK" altLang="sk-SK" sz="1600">
              <a:solidFill>
                <a:srgbClr val="000000"/>
              </a:solidFill>
              <a:latin typeface="Arial" pitchFamily="34" charset="0"/>
              <a:ea typeface="MS Gothic" pitchFamily="49" charset="-128"/>
            </a:endParaRPr>
          </a:p>
        </p:txBody>
      </p:sp>
      <p:sp>
        <p:nvSpPr>
          <p:cNvPr id="82947" name="Rectangle 5"/>
          <p:cNvSpPr>
            <a:spLocks noChangeArrowheads="1"/>
          </p:cNvSpPr>
          <p:nvPr/>
        </p:nvSpPr>
        <p:spPr bwMode="auto">
          <a:xfrm>
            <a:off x="1" y="1536016"/>
            <a:ext cx="8640763" cy="422343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67" tIns="41133" rIns="82267" bIns="41133"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22757" eaLnBrk="1" fontAlgn="base" hangingPunct="1">
              <a:spcBef>
                <a:spcPct val="0"/>
              </a:spcBef>
              <a:spcAft>
                <a:spcPct val="0"/>
              </a:spcAft>
              <a:defRPr/>
            </a:pPr>
            <a:endParaRPr lang="sk-SK" altLang="sk-SK" sz="1600">
              <a:solidFill>
                <a:srgbClr val="000000"/>
              </a:solidFill>
              <a:latin typeface="Arial" pitchFamily="34" charset="0"/>
              <a:ea typeface="MS Gothic" pitchFamily="49" charset="-128"/>
            </a:endParaRPr>
          </a:p>
        </p:txBody>
      </p:sp>
      <p:pic>
        <p:nvPicPr>
          <p:cNvPr id="10342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2394" y="1"/>
            <a:ext cx="4608861" cy="131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1" y="1600117"/>
            <a:ext cx="8640763" cy="2145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267" tIns="41133" rIns="82267" bIns="41133">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22757" eaLnBrk="1" fontAlgn="base" hangingPunct="1">
              <a:spcBef>
                <a:spcPct val="50000"/>
              </a:spcBef>
              <a:spcAft>
                <a:spcPct val="0"/>
              </a:spcAft>
              <a:defRPr/>
            </a:pPr>
            <a:r>
              <a:rPr lang="es-ES" altLang="sk-SK" sz="5400" b="1">
                <a:solidFill>
                  <a:srgbClr val="000000"/>
                </a:solidFill>
                <a:latin typeface="Kristen ITC" pitchFamily="66" charset="0"/>
                <a:ea typeface="MS Gothic" pitchFamily="49" charset="-128"/>
              </a:rPr>
              <a:t>¿Te ha gustado?</a:t>
            </a:r>
            <a:r>
              <a:rPr lang="es-ES" altLang="sk-SK" sz="4300">
                <a:solidFill>
                  <a:srgbClr val="000000"/>
                </a:solidFill>
                <a:latin typeface="Kristen ITC" pitchFamily="66" charset="0"/>
                <a:ea typeface="MS Gothic" pitchFamily="49" charset="-128"/>
              </a:rPr>
              <a:t> </a:t>
            </a:r>
            <a:br>
              <a:rPr lang="es-ES" altLang="sk-SK" sz="4300">
                <a:solidFill>
                  <a:srgbClr val="000000"/>
                </a:solidFill>
                <a:latin typeface="Kristen ITC" pitchFamily="66" charset="0"/>
                <a:ea typeface="MS Gothic" pitchFamily="49" charset="-128"/>
              </a:rPr>
            </a:br>
            <a:r>
              <a:rPr lang="es-ES" altLang="sk-SK" sz="4000">
                <a:solidFill>
                  <a:srgbClr val="000000"/>
                </a:solidFill>
                <a:latin typeface="Kristen ITC" pitchFamily="66" charset="0"/>
                <a:ea typeface="MS Gothic" pitchFamily="49" charset="-128"/>
              </a:rPr>
              <a:t>Puedes ver más entrando </a:t>
            </a:r>
            <a:br>
              <a:rPr lang="es-ES" altLang="sk-SK" sz="4000">
                <a:solidFill>
                  <a:srgbClr val="000000"/>
                </a:solidFill>
                <a:latin typeface="Kristen ITC" pitchFamily="66" charset="0"/>
                <a:ea typeface="MS Gothic" pitchFamily="49" charset="-128"/>
              </a:rPr>
            </a:br>
            <a:r>
              <a:rPr lang="es-ES" altLang="sk-SK" sz="4000" b="1">
                <a:solidFill>
                  <a:srgbClr val="40F903"/>
                </a:solidFill>
                <a:latin typeface="Kristen ITC" pitchFamily="66" charset="0"/>
                <a:ea typeface="MS Gothic" pitchFamily="49" charset="-128"/>
                <a:hlinkClick r:id="rId2"/>
              </a:rPr>
              <a:t>Aquí</a:t>
            </a:r>
            <a:endParaRPr lang="es-ES" altLang="sk-SK" sz="4000" b="1">
              <a:solidFill>
                <a:srgbClr val="40F903"/>
              </a:solidFill>
              <a:latin typeface="Kristen ITC" pitchFamily="66" charset="0"/>
              <a:ea typeface="MS Gothic" pitchFamily="49" charset="-128"/>
            </a:endParaRPr>
          </a:p>
        </p:txBody>
      </p:sp>
      <p:sp>
        <p:nvSpPr>
          <p:cNvPr id="82950" name="Text Box 11"/>
          <p:cNvSpPr txBox="1">
            <a:spLocks noChangeArrowheads="1"/>
          </p:cNvSpPr>
          <p:nvPr/>
        </p:nvSpPr>
        <p:spPr bwMode="auto">
          <a:xfrm>
            <a:off x="370124" y="3944051"/>
            <a:ext cx="2520109" cy="14372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267" tIns="41133" rIns="82267" bIns="41133">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822757" eaLnBrk="1" fontAlgn="base" hangingPunct="1">
              <a:spcBef>
                <a:spcPct val="50000"/>
              </a:spcBef>
              <a:spcAft>
                <a:spcPct val="0"/>
              </a:spcAft>
              <a:defRPr/>
            </a:pPr>
            <a:r>
              <a:rPr lang="es-ES_tradnl" altLang="sk-SK" sz="1600" b="1">
                <a:solidFill>
                  <a:srgbClr val="000000"/>
                </a:solidFill>
                <a:latin typeface="Kristen ITC" pitchFamily="66" charset="0"/>
                <a:ea typeface="MS Gothic" pitchFamily="49" charset="-128"/>
              </a:rPr>
              <a:t>Además puedes recibir powerpoints en tu correo electrónico suscribiéndote aquí:</a:t>
            </a:r>
            <a:r>
              <a:rPr lang="es-ES_tradnl" altLang="sk-SK" sz="1600" b="1">
                <a:solidFill>
                  <a:srgbClr val="0066FF"/>
                </a:solidFill>
                <a:latin typeface="Arial" pitchFamily="34" charset="0"/>
                <a:ea typeface="MS Gothic" pitchFamily="49" charset="-128"/>
              </a:rPr>
              <a:t> </a:t>
            </a:r>
          </a:p>
          <a:p>
            <a:pPr defTabSz="822757" eaLnBrk="1" fontAlgn="base" hangingPunct="1">
              <a:spcBef>
                <a:spcPct val="50000"/>
              </a:spcBef>
              <a:spcAft>
                <a:spcPct val="0"/>
              </a:spcAft>
              <a:defRPr/>
            </a:pPr>
            <a:endParaRPr lang="es-ES" altLang="sk-SK" sz="1600" b="1">
              <a:solidFill>
                <a:srgbClr val="0066FF"/>
              </a:solidFill>
              <a:latin typeface="Arial" pitchFamily="34" charset="0"/>
              <a:ea typeface="MS Gothic" pitchFamily="49" charset="-128"/>
            </a:endParaRPr>
          </a:p>
        </p:txBody>
      </p:sp>
      <p:pic>
        <p:nvPicPr>
          <p:cNvPr id="10343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0258" y="3644104"/>
            <a:ext cx="2231630" cy="198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0233" y="4141193"/>
            <a:ext cx="1152556" cy="832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3"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496327"/>
            <a:ext cx="503478" cy="44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4"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943828"/>
            <a:ext cx="503478" cy="44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5"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391327"/>
            <a:ext cx="503478" cy="448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6"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840037"/>
            <a:ext cx="503478" cy="44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cNvSpPr/>
          <p:nvPr/>
        </p:nvSpPr>
        <p:spPr>
          <a:xfrm>
            <a:off x="6071319" y="4918844"/>
            <a:ext cx="1973307" cy="529269"/>
          </a:xfrm>
          <a:prstGeom prst="rect">
            <a:avLst/>
          </a:prstGeom>
          <a:noFill/>
        </p:spPr>
        <p:txBody>
          <a:bodyPr lIns="82185" tIns="41095" rIns="82185" bIns="41095">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821906">
              <a:defRPr/>
            </a:pPr>
            <a:r>
              <a:rPr lang="sk-SK" sz="2900" b="1" spc="45">
                <a:ln w="11430"/>
                <a:solidFill>
                  <a:srgbClr val="0033CC"/>
                </a:solidFill>
                <a:effectLst>
                  <a:outerShdw blurRad="76200" dist="50800" dir="5400000" algn="tl" rotWithShape="0">
                    <a:srgbClr val="000000">
                      <a:alpha val="65000"/>
                    </a:srgbClr>
                  </a:outerShdw>
                </a:effectLst>
                <a:latin typeface="Castanet" pitchFamily="2" charset="0"/>
                <a:ea typeface="MS Gothic" pitchFamily="49" charset="-128"/>
              </a:rPr>
              <a:t>F I N</a:t>
            </a:r>
          </a:p>
        </p:txBody>
      </p:sp>
      <p:sp>
        <p:nvSpPr>
          <p:cNvPr id="19" name="Ovál"/>
          <p:cNvSpPr/>
          <p:nvPr/>
        </p:nvSpPr>
        <p:spPr>
          <a:xfrm>
            <a:off x="5817207" y="4814862"/>
            <a:ext cx="2482008" cy="699068"/>
          </a:xfrm>
          <a:prstGeom prst="ellipse">
            <a:avLst/>
          </a:prstGeom>
          <a:noFill/>
          <a:ln w="25400" cap="flat" cmpd="sng" algn="ctr">
            <a:solidFill>
              <a:srgbClr val="1F497D">
                <a:lumMod val="40000"/>
                <a:lumOff val="60000"/>
              </a:srgbClr>
            </a:solidFill>
            <a:prstDash val="solid"/>
          </a:ln>
          <a:effectLst/>
        </p:spPr>
        <p:txBody>
          <a:bodyPr lIns="82185" tIns="41095" rIns="82185" bIns="41095" anchor="ctr"/>
          <a:lstStyle/>
          <a:p>
            <a:pPr algn="ctr" defTabSz="821906">
              <a:defRPr/>
            </a:pPr>
            <a:endParaRPr lang="sk-SK" sz="1600" kern="0">
              <a:solidFill>
                <a:prstClr val="white"/>
              </a:solidFill>
              <a:latin typeface="Calibri"/>
              <a:ea typeface="MS Gothic" pitchFamily="49" charset="-128"/>
            </a:endParaRPr>
          </a:p>
        </p:txBody>
      </p:sp>
      <p:sp>
        <p:nvSpPr>
          <p:cNvPr id="20" name="Ukončenie">
            <a:hlinkClick r:id="" action="ppaction://hlinkshowjump?jump=endshow" highlightClick="1"/>
          </p:cNvPr>
          <p:cNvSpPr/>
          <p:nvPr/>
        </p:nvSpPr>
        <p:spPr>
          <a:xfrm>
            <a:off x="5706986" y="4680612"/>
            <a:ext cx="2702450" cy="967568"/>
          </a:xfrm>
          <a:prstGeom prst="actionButtonBlank">
            <a:avLst/>
          </a:prstGeom>
          <a:noFill/>
          <a:ln w="25400" cap="flat" cmpd="sng" algn="ctr">
            <a:noFill/>
            <a:prstDash val="solid"/>
          </a:ln>
          <a:effectLst/>
        </p:spPr>
        <p:txBody>
          <a:bodyPr lIns="82185" tIns="41095" rIns="82185" bIns="41095" anchor="ctr"/>
          <a:lstStyle/>
          <a:p>
            <a:pPr algn="ctr" defTabSz="821906">
              <a:defRPr/>
            </a:pPr>
            <a:endParaRPr lang="sk-SK" sz="1600" kern="0">
              <a:solidFill>
                <a:prstClr val="white"/>
              </a:solidFill>
              <a:latin typeface="Calibri"/>
              <a:ea typeface="MS Gothic" pitchFamily="49" charset="-128"/>
            </a:endParaRPr>
          </a:p>
        </p:txBody>
      </p:sp>
    </p:spTree>
    <p:extLst>
      <p:ext uri="{BB962C8B-B14F-4D97-AF65-F5344CB8AC3E}">
        <p14:creationId xmlns:p14="http://schemas.microsoft.com/office/powerpoint/2010/main" val="3241765494"/>
      </p:ext>
    </p:extLst>
  </p:cSld>
  <p:clrMapOvr>
    <a:masterClrMapping/>
  </p:clrMapOvr>
  <mc:AlternateContent xmlns:mc="http://schemas.openxmlformats.org/markup-compatibility/2006">
    <mc:Choice xmlns:p14="http://schemas.microsoft.com/office/powerpoint/2010/main" Requires="p14">
      <p:transition spd="slow" p14:dur="2000" advClick="0">
        <p14:doors/>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3593</Words>
  <Application>Microsoft Office PowerPoint</Application>
  <PresentationFormat>Vlastná</PresentationFormat>
  <Paragraphs>333</Paragraphs>
  <Slides>61</Slides>
  <Notes>0</Notes>
  <HiddenSlides>0</HiddenSlides>
  <MMClips>0</MMClips>
  <ScaleCrop>false</ScaleCrop>
  <HeadingPairs>
    <vt:vector size="6" baseType="variant">
      <vt:variant>
        <vt:lpstr>Použité písma</vt:lpstr>
      </vt:variant>
      <vt:variant>
        <vt:i4>16</vt:i4>
      </vt:variant>
      <vt:variant>
        <vt:lpstr>Motív</vt:lpstr>
      </vt:variant>
      <vt:variant>
        <vt:i4>4</vt:i4>
      </vt:variant>
      <vt:variant>
        <vt:lpstr>Nadpisy snímok</vt:lpstr>
      </vt:variant>
      <vt:variant>
        <vt:i4>61</vt:i4>
      </vt:variant>
    </vt:vector>
  </HeadingPairs>
  <TitlesOfParts>
    <vt:vector size="81" baseType="lpstr">
      <vt:lpstr>Arial</vt:lpstr>
      <vt:lpstr>Calibri</vt:lpstr>
      <vt:lpstr>Nadianne</vt:lpstr>
      <vt:lpstr>Arial Black</vt:lpstr>
      <vt:lpstr>Cupertino</vt:lpstr>
      <vt:lpstr>Mangal</vt:lpstr>
      <vt:lpstr>Cooper Std Black</vt:lpstr>
      <vt:lpstr>Kristen ITC</vt:lpstr>
      <vt:lpstr>Bertram CE</vt:lpstr>
      <vt:lpstr>ＭＳ Ｐゴシック</vt:lpstr>
      <vt:lpstr>宋体</vt:lpstr>
      <vt:lpstr>MS Gothic</vt:lpstr>
      <vt:lpstr>Castanet</vt:lpstr>
      <vt:lpstr>Aharoni</vt:lpstr>
      <vt:lpstr>Verdana</vt:lpstr>
      <vt:lpstr>Wingdings</vt:lpstr>
      <vt:lpstr>4_Motív Office</vt:lpstr>
      <vt:lpstr>3_Motív Office</vt:lpstr>
      <vt:lpstr>2_Motív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2016-04-21T08:58:24Z</dcterms:created>
  <dcterms:modified xsi:type="dcterms:W3CDTF">2017-02-08T08:58:40Z</dcterms:modified>
</cp:coreProperties>
</file>