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0"/>
  </p:notesMasterIdLst>
  <p:sldIdLst>
    <p:sldId id="263" r:id="rId3"/>
    <p:sldId id="335" r:id="rId4"/>
    <p:sldId id="341" r:id="rId5"/>
    <p:sldId id="265" r:id="rId6"/>
    <p:sldId id="336" r:id="rId7"/>
    <p:sldId id="305" r:id="rId8"/>
    <p:sldId id="306" r:id="rId9"/>
    <p:sldId id="307" r:id="rId10"/>
    <p:sldId id="308" r:id="rId11"/>
    <p:sldId id="309" r:id="rId12"/>
    <p:sldId id="310" r:id="rId13"/>
    <p:sldId id="311" r:id="rId14"/>
    <p:sldId id="312" r:id="rId15"/>
    <p:sldId id="313"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339" r:id="rId31"/>
    <p:sldId id="280" r:id="rId32"/>
    <p:sldId id="281" r:id="rId33"/>
    <p:sldId id="282" r:id="rId34"/>
    <p:sldId id="283" r:id="rId35"/>
    <p:sldId id="284" r:id="rId36"/>
    <p:sldId id="286" r:id="rId37"/>
    <p:sldId id="287" r:id="rId38"/>
    <p:sldId id="288" r:id="rId39"/>
    <p:sldId id="315" r:id="rId40"/>
    <p:sldId id="316" r:id="rId41"/>
    <p:sldId id="285" r:id="rId42"/>
    <p:sldId id="317" r:id="rId43"/>
    <p:sldId id="318" r:id="rId44"/>
    <p:sldId id="319" r:id="rId45"/>
    <p:sldId id="320" r:id="rId46"/>
    <p:sldId id="321" r:id="rId47"/>
    <p:sldId id="322" r:id="rId48"/>
    <p:sldId id="340" r:id="rId49"/>
    <p:sldId id="323" r:id="rId50"/>
    <p:sldId id="324" r:id="rId51"/>
    <p:sldId id="325" r:id="rId52"/>
    <p:sldId id="326" r:id="rId53"/>
    <p:sldId id="327" r:id="rId54"/>
    <p:sldId id="328" r:id="rId55"/>
    <p:sldId id="329" r:id="rId56"/>
    <p:sldId id="300" r:id="rId57"/>
    <p:sldId id="330" r:id="rId58"/>
    <p:sldId id="331" r:id="rId59"/>
    <p:sldId id="333" r:id="rId60"/>
    <p:sldId id="342" r:id="rId61"/>
    <p:sldId id="332" r:id="rId62"/>
    <p:sldId id="334" r:id="rId63"/>
    <p:sldId id="289" r:id="rId64"/>
    <p:sldId id="303" r:id="rId65"/>
    <p:sldId id="290" r:id="rId66"/>
    <p:sldId id="292" r:id="rId67"/>
    <p:sldId id="293" r:id="rId68"/>
    <p:sldId id="296" r:id="rId69"/>
    <p:sldId id="297" r:id="rId70"/>
    <p:sldId id="298" r:id="rId71"/>
    <p:sldId id="299" r:id="rId72"/>
    <p:sldId id="301" r:id="rId73"/>
    <p:sldId id="295" r:id="rId74"/>
    <p:sldId id="304" r:id="rId75"/>
    <p:sldId id="294" r:id="rId76"/>
    <p:sldId id="302" r:id="rId77"/>
    <p:sldId id="264" r:id="rId78"/>
    <p:sldId id="343" r:id="rId7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Ib2vqMQ79kFO/Au/lEiw" hashData="2IVF9zMEl0XF774vI7OlsZ1tR6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950" y="-84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9F748BD-62AD-4A18-BF69-DAEC93068CA5}" type="datetimeFigureOut">
              <a:rPr lang="es-ES" smtClean="0"/>
              <a:pPr/>
              <a:t>18/09/2017</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A6879F5-7EC7-46DB-9B96-CB2CA57A5550}"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lstStyle/>
          <a:p>
            <a:endParaRPr lang="es-ES_tradnl" dirty="0"/>
          </a:p>
        </p:txBody>
      </p:sp>
      <p:sp>
        <p:nvSpPr>
          <p:cNvPr id="4" name="3 Marcador de número de diapositiva"/>
          <p:cNvSpPr>
            <a:spLocks noGrp="1"/>
          </p:cNvSpPr>
          <p:nvPr>
            <p:ph type="sldNum" sz="quarter" idx="10"/>
          </p:nvPr>
        </p:nvSpPr>
        <p:spPr/>
        <p:txBody>
          <a:bodyPr/>
          <a:lstStyle/>
          <a:p>
            <a:fld id="{6F64C606-A0C3-4208-84D6-0E9B0FB54367}" type="slidenum">
              <a:rPr lang="es-ES_tradnl" smtClean="0"/>
              <a:pPr/>
              <a:t>3</a:t>
            </a:fld>
            <a:endParaRPr lang="es-ES_tradnl"/>
          </a:p>
        </p:txBody>
      </p:sp>
    </p:spTree>
    <p:extLst>
      <p:ext uri="{BB962C8B-B14F-4D97-AF65-F5344CB8AC3E}">
        <p14:creationId xmlns="" xmlns:p14="http://schemas.microsoft.com/office/powerpoint/2010/main" val="28209614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lstStyle/>
          <a:p>
            <a:endParaRPr lang="es-ES_tradnl" dirty="0"/>
          </a:p>
        </p:txBody>
      </p:sp>
      <p:sp>
        <p:nvSpPr>
          <p:cNvPr id="4" name="3 Marcador de número de diapositiva"/>
          <p:cNvSpPr>
            <a:spLocks noGrp="1"/>
          </p:cNvSpPr>
          <p:nvPr>
            <p:ph type="sldNum" sz="quarter" idx="10"/>
          </p:nvPr>
        </p:nvSpPr>
        <p:spPr/>
        <p:txBody>
          <a:bodyPr/>
          <a:lstStyle/>
          <a:p>
            <a:fld id="{6F64C606-A0C3-4208-84D6-0E9B0FB54367}" type="slidenum">
              <a:rPr lang="es-ES_tradnl" smtClean="0"/>
              <a:pPr/>
              <a:t>59</a:t>
            </a:fld>
            <a:endParaRPr lang="es-ES_tradnl"/>
          </a:p>
        </p:txBody>
      </p:sp>
    </p:spTree>
    <p:extLst>
      <p:ext uri="{BB962C8B-B14F-4D97-AF65-F5344CB8AC3E}">
        <p14:creationId xmlns="" xmlns:p14="http://schemas.microsoft.com/office/powerpoint/2010/main" val="8440519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18/09/2017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18/09/2017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8AD6014-E2E2-48ED-B712-88E8D4CEDA50}" type="datetimeFigureOut">
              <a:rPr lang="es-ES" smtClean="0"/>
              <a:pPr/>
              <a:t>18/09/2017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8AD6014-E2E2-48ED-B712-88E8D4CEDA50}" type="datetimeFigureOut">
              <a:rPr lang="es-ES" smtClean="0"/>
              <a:pPr/>
              <a:t>18/09/2017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8AD6014-E2E2-48ED-B712-88E8D4CEDA50}" type="datetimeFigureOut">
              <a:rPr lang="es-ES" smtClean="0"/>
              <a:pPr/>
              <a:t>18/09/2017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8AD6014-E2E2-48ED-B712-88E8D4CEDA50}" type="datetimeFigureOut">
              <a:rPr lang="es-ES" smtClean="0"/>
              <a:pPr/>
              <a:t>18/09/2017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8AD6014-E2E2-48ED-B712-88E8D4CEDA50}" type="datetimeFigureOut">
              <a:rPr lang="es-ES" smtClean="0"/>
              <a:pPr/>
              <a:t>18/09/2017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D6014-E2E2-48ED-B712-88E8D4CEDA50}" type="datetimeFigureOut">
              <a:rPr lang="es-ES" smtClean="0"/>
              <a:pPr/>
              <a:t>18/09/2017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D6014-E2E2-48ED-B712-88E8D4CEDA50}" type="datetimeFigureOut">
              <a:rPr lang="es-ES" smtClean="0"/>
              <a:pPr/>
              <a:t>18/09/2017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18/09/2017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18/09/2017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D6014-E2E2-48ED-B712-88E8D4CEDA50}" type="datetimeFigureOut">
              <a:rPr lang="es-ES" smtClean="0"/>
              <a:pPr/>
              <a:t>18/09/2017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7FBCCC-4C28-4109-9CCE-24BD775D6247}"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76.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77.jpeg"/></Relationships>
</file>

<file path=ppt/slides/_rels/slide77.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hyperlink" Target="https://vk.com/mispps" TargetMode="External"/><Relationship Id="rId3" Type="http://schemas.openxmlformats.org/officeDocument/2006/relationships/image" Target="../media/image78.png"/><Relationship Id="rId7" Type="http://schemas.openxmlformats.org/officeDocument/2006/relationships/hyperlink" Target="https://www.facebook.com/mispps" TargetMode="External"/><Relationship Id="rId12" Type="http://schemas.openxmlformats.org/officeDocument/2006/relationships/image" Target="../media/image8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0.png"/><Relationship Id="rId11" Type="http://schemas.openxmlformats.org/officeDocument/2006/relationships/hyperlink" Target="https://plus.google.com/+Mispps/" TargetMode="External"/><Relationship Id="rId5" Type="http://schemas.openxmlformats.org/officeDocument/2006/relationships/image" Target="../media/image79.png"/><Relationship Id="rId10" Type="http://schemas.openxmlformats.org/officeDocument/2006/relationships/image" Target="../media/image8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tileRect/>
        </a:gradFill>
        <a:effectLst/>
      </p:bgPr>
    </p:bg>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4198" y="3394201"/>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8" y="3394201"/>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4"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4" y="6783312"/>
            <a:ext cx="9144000" cy="74688"/>
          </a:xfrm>
          <a:prstGeom prst="rect">
            <a:avLst/>
          </a:prstGeom>
          <a:noFill/>
          <a:ln w="9525">
            <a:noFill/>
            <a:miter lim="800000"/>
            <a:headEnd/>
            <a:tailEnd/>
          </a:ln>
        </p:spPr>
      </p:pic>
      <p:sp>
        <p:nvSpPr>
          <p:cNvPr id="155665" name="Rectangle 17"/>
          <p:cNvSpPr>
            <a:spLocks noChangeArrowheads="1"/>
          </p:cNvSpPr>
          <p:nvPr/>
        </p:nvSpPr>
        <p:spPr bwMode="auto">
          <a:xfrm>
            <a:off x="357161" y="585789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357161" y="5715019"/>
            <a:ext cx="699094" cy="766986"/>
          </a:xfrm>
          <a:prstGeom prst="rect">
            <a:avLst/>
          </a:prstGeom>
          <a:noFill/>
          <a:ln w="38100">
            <a:solidFill>
              <a:srgbClr val="1CDEF8"/>
            </a:solidFill>
            <a:miter lim="800000"/>
            <a:headEnd/>
            <a:tailEnd/>
          </a:ln>
        </p:spPr>
      </p:pic>
      <p:sp>
        <p:nvSpPr>
          <p:cNvPr id="19" name="18 Rectángulo"/>
          <p:cNvSpPr/>
          <p:nvPr/>
        </p:nvSpPr>
        <p:spPr>
          <a:xfrm>
            <a:off x="1980354" y="4572015"/>
            <a:ext cx="26922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785918" y="785794"/>
            <a:ext cx="5615668"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ESCENAS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LA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INDIA</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268081" y="5611366"/>
            <a:ext cx="2008837" cy="934064"/>
          </a:xfrm>
          <a:prstGeom prst="rect">
            <a:avLst/>
          </a:prstGeom>
          <a:noFill/>
        </p:spPr>
      </p:pic>
    </p:spTree>
  </p:cSld>
  <p:clrMapOvr>
    <a:masterClrMapping/>
  </p:clrMapOvr>
  <p:transition spd="slow" advTm="13000">
    <p:dissolve/>
    <p:sndAc>
      <p:stSnd>
        <p:snd r:embed="rId2" name="Clayderman-La-Me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1476262792_18.jpg"/>
          <p:cNvPicPr>
            <a:picLocks noChangeAspect="1" noChangeArrowheads="1"/>
          </p:cNvPicPr>
          <p:nvPr/>
        </p:nvPicPr>
        <p:blipFill>
          <a:blip r:embed="rId2"/>
          <a:srcRect/>
          <a:stretch>
            <a:fillRect/>
          </a:stretch>
        </p:blipFill>
        <p:spPr bwMode="auto">
          <a:xfrm>
            <a:off x="0" y="0"/>
            <a:ext cx="9424994"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0"/>
          <a:tileRect/>
        </a:gradFill>
        <a:effectLst/>
      </p:bgPr>
    </p:bg>
    <p:spTree>
      <p:nvGrpSpPr>
        <p:cNvPr id="1" name=""/>
        <p:cNvGrpSpPr/>
        <p:nvPr/>
      </p:nvGrpSpPr>
      <p:grpSpPr>
        <a:xfrm>
          <a:off x="0" y="0"/>
          <a:ext cx="0" cy="0"/>
          <a:chOff x="0" y="0"/>
          <a:chExt cx="0" cy="0"/>
        </a:xfrm>
      </p:grpSpPr>
      <p:sp>
        <p:nvSpPr>
          <p:cNvPr id="2" name="1 Forma libre"/>
          <p:cNvSpPr/>
          <p:nvPr/>
        </p:nvSpPr>
        <p:spPr bwMode="auto">
          <a:xfrm flipH="1">
            <a:off x="3851921" y="3392241"/>
            <a:ext cx="1440160" cy="3831109"/>
          </a:xfrm>
          <a:custGeom>
            <a:avLst/>
            <a:gdLst>
              <a:gd name="connsiteX0" fmla="*/ 530487 w 1565166"/>
              <a:gd name="connsiteY0" fmla="*/ 937984 h 2497558"/>
              <a:gd name="connsiteX1" fmla="*/ 396788 w 1565166"/>
              <a:gd name="connsiteY1" fmla="*/ 1070053 h 2497558"/>
              <a:gd name="connsiteX2" fmla="*/ 362548 w 1565166"/>
              <a:gd name="connsiteY2" fmla="*/ 1668439 h 2497558"/>
              <a:gd name="connsiteX3" fmla="*/ 530487 w 1565166"/>
              <a:gd name="connsiteY3" fmla="*/ 937984 h 2497558"/>
              <a:gd name="connsiteX4" fmla="*/ 1034679 w 1565166"/>
              <a:gd name="connsiteY4" fmla="*/ 937983 h 2497558"/>
              <a:gd name="connsiteX5" fmla="*/ 1202618 w 1565166"/>
              <a:gd name="connsiteY5" fmla="*/ 1668438 h 2497558"/>
              <a:gd name="connsiteX6" fmla="*/ 1168378 w 1565166"/>
              <a:gd name="connsiteY6" fmla="*/ 1070052 h 2497558"/>
              <a:gd name="connsiteX7" fmla="*/ 1034679 w 1565166"/>
              <a:gd name="connsiteY7" fmla="*/ 937983 h 2497558"/>
              <a:gd name="connsiteX8" fmla="*/ 691557 w 1565166"/>
              <a:gd name="connsiteY8" fmla="*/ 411487 h 2497558"/>
              <a:gd name="connsiteX9" fmla="*/ 354048 w 1565166"/>
              <a:gd name="connsiteY9" fmla="*/ 959328 h 2497558"/>
              <a:gd name="connsiteX10" fmla="*/ 341004 w 1565166"/>
              <a:gd name="connsiteY10" fmla="*/ 887587 h 2497558"/>
              <a:gd name="connsiteX11" fmla="*/ 204044 w 1565166"/>
              <a:gd name="connsiteY11" fmla="*/ 1011503 h 2497558"/>
              <a:gd name="connsiteX12" fmla="*/ 305134 w 1565166"/>
              <a:gd name="connsiteY12" fmla="*/ 1415863 h 2497558"/>
              <a:gd name="connsiteX13" fmla="*/ 583946 w 1565166"/>
              <a:gd name="connsiteY13" fmla="*/ 840303 h 2497558"/>
              <a:gd name="connsiteX14" fmla="*/ 581708 w 1565166"/>
              <a:gd name="connsiteY14" fmla="*/ 1200460 h 2497558"/>
              <a:gd name="connsiteX15" fmla="*/ 579349 w 1565166"/>
              <a:gd name="connsiteY15" fmla="*/ 1200286 h 2497558"/>
              <a:gd name="connsiteX16" fmla="*/ 269892 w 1565166"/>
              <a:gd name="connsiteY16" fmla="*/ 2497558 h 2497558"/>
              <a:gd name="connsiteX17" fmla="*/ 764237 w 1565166"/>
              <a:gd name="connsiteY17" fmla="*/ 1241422 h 2497558"/>
              <a:gd name="connsiteX18" fmla="*/ 766560 w 1565166"/>
              <a:gd name="connsiteY18" fmla="*/ 1241401 h 2497558"/>
              <a:gd name="connsiteX19" fmla="*/ 691557 w 1565166"/>
              <a:gd name="connsiteY19" fmla="*/ 411487 h 2497558"/>
              <a:gd name="connsiteX20" fmla="*/ 873609 w 1565166"/>
              <a:gd name="connsiteY20" fmla="*/ 411486 h 2497558"/>
              <a:gd name="connsiteX21" fmla="*/ 798606 w 1565166"/>
              <a:gd name="connsiteY21" fmla="*/ 1241400 h 2497558"/>
              <a:gd name="connsiteX22" fmla="*/ 800929 w 1565166"/>
              <a:gd name="connsiteY22" fmla="*/ 1241421 h 2497558"/>
              <a:gd name="connsiteX23" fmla="*/ 1295274 w 1565166"/>
              <a:gd name="connsiteY23" fmla="*/ 2497557 h 2497558"/>
              <a:gd name="connsiteX24" fmla="*/ 985817 w 1565166"/>
              <a:gd name="connsiteY24" fmla="*/ 1200285 h 2497558"/>
              <a:gd name="connsiteX25" fmla="*/ 983458 w 1565166"/>
              <a:gd name="connsiteY25" fmla="*/ 1200459 h 2497558"/>
              <a:gd name="connsiteX26" fmla="*/ 981220 w 1565166"/>
              <a:gd name="connsiteY26" fmla="*/ 840302 h 2497558"/>
              <a:gd name="connsiteX27" fmla="*/ 1260032 w 1565166"/>
              <a:gd name="connsiteY27" fmla="*/ 1415862 h 2497558"/>
              <a:gd name="connsiteX28" fmla="*/ 1361122 w 1565166"/>
              <a:gd name="connsiteY28" fmla="*/ 1011502 h 2497558"/>
              <a:gd name="connsiteX29" fmla="*/ 1224162 w 1565166"/>
              <a:gd name="connsiteY29" fmla="*/ 887586 h 2497558"/>
              <a:gd name="connsiteX30" fmla="*/ 1211118 w 1565166"/>
              <a:gd name="connsiteY30" fmla="*/ 959327 h 2497558"/>
              <a:gd name="connsiteX31" fmla="*/ 873609 w 1565166"/>
              <a:gd name="connsiteY31" fmla="*/ 411486 h 2497558"/>
              <a:gd name="connsiteX32" fmla="*/ 386658 w 1565166"/>
              <a:gd name="connsiteY32" fmla="*/ 266374 h 2497558"/>
              <a:gd name="connsiteX33" fmla="*/ 217088 w 1565166"/>
              <a:gd name="connsiteY33" fmla="*/ 804433 h 2497558"/>
              <a:gd name="connsiteX34" fmla="*/ 336113 w 1565166"/>
              <a:gd name="connsiteY34" fmla="*/ 695190 h 2497558"/>
              <a:gd name="connsiteX35" fmla="*/ 386658 w 1565166"/>
              <a:gd name="connsiteY35" fmla="*/ 266374 h 2497558"/>
              <a:gd name="connsiteX36" fmla="*/ 1178508 w 1565166"/>
              <a:gd name="connsiteY36" fmla="*/ 266373 h 2497558"/>
              <a:gd name="connsiteX37" fmla="*/ 1229053 w 1565166"/>
              <a:gd name="connsiteY37" fmla="*/ 695189 h 2497558"/>
              <a:gd name="connsiteX38" fmla="*/ 1348078 w 1565166"/>
              <a:gd name="connsiteY38" fmla="*/ 804432 h 2497558"/>
              <a:gd name="connsiteX39" fmla="*/ 1178508 w 1565166"/>
              <a:gd name="connsiteY39" fmla="*/ 266373 h 2497558"/>
              <a:gd name="connsiteX40" fmla="*/ 409832 w 1565166"/>
              <a:gd name="connsiteY40" fmla="*/ 3719 h 2497558"/>
              <a:gd name="connsiteX41" fmla="*/ 69062 w 1565166"/>
              <a:gd name="connsiteY41" fmla="*/ 501016 h 2497558"/>
              <a:gd name="connsiteX42" fmla="*/ 72323 w 1565166"/>
              <a:gd name="connsiteY42" fmla="*/ 1251036 h 2497558"/>
              <a:gd name="connsiteX43" fmla="*/ 321729 w 1565166"/>
              <a:gd name="connsiteY43" fmla="*/ 888407 h 2497558"/>
              <a:gd name="connsiteX44" fmla="*/ 321786 w 1565166"/>
              <a:gd name="connsiteY44" fmla="*/ 890700 h 2497558"/>
              <a:gd name="connsiteX45" fmla="*/ 388636 w 1565166"/>
              <a:gd name="connsiteY45" fmla="*/ 828742 h 2497558"/>
              <a:gd name="connsiteX46" fmla="*/ 398419 w 1565166"/>
              <a:gd name="connsiteY46" fmla="*/ 887439 h 2497558"/>
              <a:gd name="connsiteX47" fmla="*/ 540270 w 1565166"/>
              <a:gd name="connsiteY47" fmla="*/ 734174 h 2497558"/>
              <a:gd name="connsiteX48" fmla="*/ 481573 w 1565166"/>
              <a:gd name="connsiteY48" fmla="*/ 442318 h 2497558"/>
              <a:gd name="connsiteX49" fmla="*/ 339795 w 1565166"/>
              <a:gd name="connsiteY49" fmla="*/ 746754 h 2497558"/>
              <a:gd name="connsiteX50" fmla="*/ 339721 w 1565166"/>
              <a:gd name="connsiteY50" fmla="*/ 743957 h 2497558"/>
              <a:gd name="connsiteX51" fmla="*/ 328302 w 1565166"/>
              <a:gd name="connsiteY51" fmla="*/ 754074 h 2497558"/>
              <a:gd name="connsiteX52" fmla="*/ 318525 w 1565166"/>
              <a:gd name="connsiteY52" fmla="*/ 760262 h 2497558"/>
              <a:gd name="connsiteX53" fmla="*/ 318586 w 1565166"/>
              <a:gd name="connsiteY53" fmla="*/ 762682 h 2497558"/>
              <a:gd name="connsiteX54" fmla="*/ 153847 w 1565166"/>
              <a:gd name="connsiteY54" fmla="*/ 908635 h 2497558"/>
              <a:gd name="connsiteX55" fmla="*/ 409832 w 1565166"/>
              <a:gd name="connsiteY55" fmla="*/ 3719 h 2497558"/>
              <a:gd name="connsiteX56" fmla="*/ 1140465 w 1565166"/>
              <a:gd name="connsiteY56" fmla="*/ 0 h 2497558"/>
              <a:gd name="connsiteX57" fmla="*/ 1411319 w 1565166"/>
              <a:gd name="connsiteY57" fmla="*/ 908634 h 2497558"/>
              <a:gd name="connsiteX58" fmla="*/ 1246580 w 1565166"/>
              <a:gd name="connsiteY58" fmla="*/ 762681 h 2497558"/>
              <a:gd name="connsiteX59" fmla="*/ 1246641 w 1565166"/>
              <a:gd name="connsiteY59" fmla="*/ 760261 h 2497558"/>
              <a:gd name="connsiteX60" fmla="*/ 1236864 w 1565166"/>
              <a:gd name="connsiteY60" fmla="*/ 754073 h 2497558"/>
              <a:gd name="connsiteX61" fmla="*/ 1225445 w 1565166"/>
              <a:gd name="connsiteY61" fmla="*/ 743956 h 2497558"/>
              <a:gd name="connsiteX62" fmla="*/ 1225371 w 1565166"/>
              <a:gd name="connsiteY62" fmla="*/ 746753 h 2497558"/>
              <a:gd name="connsiteX63" fmla="*/ 1083593 w 1565166"/>
              <a:gd name="connsiteY63" fmla="*/ 442317 h 2497558"/>
              <a:gd name="connsiteX64" fmla="*/ 1024896 w 1565166"/>
              <a:gd name="connsiteY64" fmla="*/ 734173 h 2497558"/>
              <a:gd name="connsiteX65" fmla="*/ 1166747 w 1565166"/>
              <a:gd name="connsiteY65" fmla="*/ 887438 h 2497558"/>
              <a:gd name="connsiteX66" fmla="*/ 1176530 w 1565166"/>
              <a:gd name="connsiteY66" fmla="*/ 828741 h 2497558"/>
              <a:gd name="connsiteX67" fmla="*/ 1243380 w 1565166"/>
              <a:gd name="connsiteY67" fmla="*/ 890699 h 2497558"/>
              <a:gd name="connsiteX68" fmla="*/ 1243437 w 1565166"/>
              <a:gd name="connsiteY68" fmla="*/ 888406 h 2497558"/>
              <a:gd name="connsiteX69" fmla="*/ 1492843 w 1565166"/>
              <a:gd name="connsiteY69" fmla="*/ 1251035 h 2497558"/>
              <a:gd name="connsiteX70" fmla="*/ 1496104 w 1565166"/>
              <a:gd name="connsiteY70" fmla="*/ 501015 h 2497558"/>
              <a:gd name="connsiteX71" fmla="*/ 1140465 w 1565166"/>
              <a:gd name="connsiteY71" fmla="*/ 0 h 2497558"/>
              <a:gd name="connsiteX0" fmla="*/ 530487 w 1565166"/>
              <a:gd name="connsiteY0" fmla="*/ 941701 h 2501275"/>
              <a:gd name="connsiteX1" fmla="*/ 396788 w 1565166"/>
              <a:gd name="connsiteY1" fmla="*/ 1073770 h 2501275"/>
              <a:gd name="connsiteX2" fmla="*/ 362548 w 1565166"/>
              <a:gd name="connsiteY2" fmla="*/ 1672156 h 2501275"/>
              <a:gd name="connsiteX3" fmla="*/ 530487 w 1565166"/>
              <a:gd name="connsiteY3" fmla="*/ 941701 h 2501275"/>
              <a:gd name="connsiteX4" fmla="*/ 1034679 w 1565166"/>
              <a:gd name="connsiteY4" fmla="*/ 941700 h 2501275"/>
              <a:gd name="connsiteX5" fmla="*/ 1202618 w 1565166"/>
              <a:gd name="connsiteY5" fmla="*/ 1672155 h 2501275"/>
              <a:gd name="connsiteX6" fmla="*/ 1168378 w 1565166"/>
              <a:gd name="connsiteY6" fmla="*/ 1073769 h 2501275"/>
              <a:gd name="connsiteX7" fmla="*/ 1034679 w 1565166"/>
              <a:gd name="connsiteY7" fmla="*/ 941700 h 2501275"/>
              <a:gd name="connsiteX8" fmla="*/ 691557 w 1565166"/>
              <a:gd name="connsiteY8" fmla="*/ 415204 h 2501275"/>
              <a:gd name="connsiteX9" fmla="*/ 354048 w 1565166"/>
              <a:gd name="connsiteY9" fmla="*/ 963045 h 2501275"/>
              <a:gd name="connsiteX10" fmla="*/ 341004 w 1565166"/>
              <a:gd name="connsiteY10" fmla="*/ 891304 h 2501275"/>
              <a:gd name="connsiteX11" fmla="*/ 204044 w 1565166"/>
              <a:gd name="connsiteY11" fmla="*/ 1015220 h 2501275"/>
              <a:gd name="connsiteX12" fmla="*/ 305134 w 1565166"/>
              <a:gd name="connsiteY12" fmla="*/ 1419580 h 2501275"/>
              <a:gd name="connsiteX13" fmla="*/ 583946 w 1565166"/>
              <a:gd name="connsiteY13" fmla="*/ 844020 h 2501275"/>
              <a:gd name="connsiteX14" fmla="*/ 581708 w 1565166"/>
              <a:gd name="connsiteY14" fmla="*/ 1204177 h 2501275"/>
              <a:gd name="connsiteX15" fmla="*/ 579349 w 1565166"/>
              <a:gd name="connsiteY15" fmla="*/ 1204003 h 2501275"/>
              <a:gd name="connsiteX16" fmla="*/ 269892 w 1565166"/>
              <a:gd name="connsiteY16" fmla="*/ 2501275 h 2501275"/>
              <a:gd name="connsiteX17" fmla="*/ 764237 w 1565166"/>
              <a:gd name="connsiteY17" fmla="*/ 1245139 h 2501275"/>
              <a:gd name="connsiteX18" fmla="*/ 766560 w 1565166"/>
              <a:gd name="connsiteY18" fmla="*/ 1245118 h 2501275"/>
              <a:gd name="connsiteX19" fmla="*/ 691557 w 1565166"/>
              <a:gd name="connsiteY19" fmla="*/ 415204 h 2501275"/>
              <a:gd name="connsiteX20" fmla="*/ 873609 w 1565166"/>
              <a:gd name="connsiteY20" fmla="*/ 415203 h 2501275"/>
              <a:gd name="connsiteX21" fmla="*/ 798606 w 1565166"/>
              <a:gd name="connsiteY21" fmla="*/ 1245117 h 2501275"/>
              <a:gd name="connsiteX22" fmla="*/ 800929 w 1565166"/>
              <a:gd name="connsiteY22" fmla="*/ 1245138 h 2501275"/>
              <a:gd name="connsiteX23" fmla="*/ 1295274 w 1565166"/>
              <a:gd name="connsiteY23" fmla="*/ 2501274 h 2501275"/>
              <a:gd name="connsiteX24" fmla="*/ 985817 w 1565166"/>
              <a:gd name="connsiteY24" fmla="*/ 1204002 h 2501275"/>
              <a:gd name="connsiteX25" fmla="*/ 983458 w 1565166"/>
              <a:gd name="connsiteY25" fmla="*/ 1204176 h 2501275"/>
              <a:gd name="connsiteX26" fmla="*/ 981220 w 1565166"/>
              <a:gd name="connsiteY26" fmla="*/ 844019 h 2501275"/>
              <a:gd name="connsiteX27" fmla="*/ 1260032 w 1565166"/>
              <a:gd name="connsiteY27" fmla="*/ 1419579 h 2501275"/>
              <a:gd name="connsiteX28" fmla="*/ 1361122 w 1565166"/>
              <a:gd name="connsiteY28" fmla="*/ 1015219 h 2501275"/>
              <a:gd name="connsiteX29" fmla="*/ 1224162 w 1565166"/>
              <a:gd name="connsiteY29" fmla="*/ 891303 h 2501275"/>
              <a:gd name="connsiteX30" fmla="*/ 1211118 w 1565166"/>
              <a:gd name="connsiteY30" fmla="*/ 963044 h 2501275"/>
              <a:gd name="connsiteX31" fmla="*/ 873609 w 1565166"/>
              <a:gd name="connsiteY31" fmla="*/ 415203 h 2501275"/>
              <a:gd name="connsiteX32" fmla="*/ 386658 w 1565166"/>
              <a:gd name="connsiteY32" fmla="*/ 270091 h 2501275"/>
              <a:gd name="connsiteX33" fmla="*/ 217088 w 1565166"/>
              <a:gd name="connsiteY33" fmla="*/ 808150 h 2501275"/>
              <a:gd name="connsiteX34" fmla="*/ 336113 w 1565166"/>
              <a:gd name="connsiteY34" fmla="*/ 698907 h 2501275"/>
              <a:gd name="connsiteX35" fmla="*/ 386658 w 1565166"/>
              <a:gd name="connsiteY35" fmla="*/ 270091 h 2501275"/>
              <a:gd name="connsiteX36" fmla="*/ 1178508 w 1565166"/>
              <a:gd name="connsiteY36" fmla="*/ 270090 h 2501275"/>
              <a:gd name="connsiteX37" fmla="*/ 1229053 w 1565166"/>
              <a:gd name="connsiteY37" fmla="*/ 698906 h 2501275"/>
              <a:gd name="connsiteX38" fmla="*/ 1348078 w 1565166"/>
              <a:gd name="connsiteY38" fmla="*/ 808149 h 2501275"/>
              <a:gd name="connsiteX39" fmla="*/ 1178508 w 1565166"/>
              <a:gd name="connsiteY39" fmla="*/ 270090 h 2501275"/>
              <a:gd name="connsiteX40" fmla="*/ 409832 w 1565166"/>
              <a:gd name="connsiteY40" fmla="*/ 7436 h 2501275"/>
              <a:gd name="connsiteX41" fmla="*/ 69062 w 1565166"/>
              <a:gd name="connsiteY41" fmla="*/ 504733 h 2501275"/>
              <a:gd name="connsiteX42" fmla="*/ 72323 w 1565166"/>
              <a:gd name="connsiteY42" fmla="*/ 1254753 h 2501275"/>
              <a:gd name="connsiteX43" fmla="*/ 321729 w 1565166"/>
              <a:gd name="connsiteY43" fmla="*/ 892124 h 2501275"/>
              <a:gd name="connsiteX44" fmla="*/ 321786 w 1565166"/>
              <a:gd name="connsiteY44" fmla="*/ 894417 h 2501275"/>
              <a:gd name="connsiteX45" fmla="*/ 388636 w 1565166"/>
              <a:gd name="connsiteY45" fmla="*/ 832459 h 2501275"/>
              <a:gd name="connsiteX46" fmla="*/ 398419 w 1565166"/>
              <a:gd name="connsiteY46" fmla="*/ 891156 h 2501275"/>
              <a:gd name="connsiteX47" fmla="*/ 540270 w 1565166"/>
              <a:gd name="connsiteY47" fmla="*/ 737891 h 2501275"/>
              <a:gd name="connsiteX48" fmla="*/ 481573 w 1565166"/>
              <a:gd name="connsiteY48" fmla="*/ 446035 h 2501275"/>
              <a:gd name="connsiteX49" fmla="*/ 339795 w 1565166"/>
              <a:gd name="connsiteY49" fmla="*/ 750471 h 2501275"/>
              <a:gd name="connsiteX50" fmla="*/ 339721 w 1565166"/>
              <a:gd name="connsiteY50" fmla="*/ 747674 h 2501275"/>
              <a:gd name="connsiteX51" fmla="*/ 328302 w 1565166"/>
              <a:gd name="connsiteY51" fmla="*/ 757791 h 2501275"/>
              <a:gd name="connsiteX52" fmla="*/ 318525 w 1565166"/>
              <a:gd name="connsiteY52" fmla="*/ 763979 h 2501275"/>
              <a:gd name="connsiteX53" fmla="*/ 318586 w 1565166"/>
              <a:gd name="connsiteY53" fmla="*/ 766399 h 2501275"/>
              <a:gd name="connsiteX54" fmla="*/ 153847 w 1565166"/>
              <a:gd name="connsiteY54" fmla="*/ 912352 h 2501275"/>
              <a:gd name="connsiteX55" fmla="*/ 409832 w 1565166"/>
              <a:gd name="connsiteY55" fmla="*/ 7436 h 2501275"/>
              <a:gd name="connsiteX56" fmla="*/ 1125597 w 1565166"/>
              <a:gd name="connsiteY56" fmla="*/ 0 h 2501275"/>
              <a:gd name="connsiteX57" fmla="*/ 1411319 w 1565166"/>
              <a:gd name="connsiteY57" fmla="*/ 912351 h 2501275"/>
              <a:gd name="connsiteX58" fmla="*/ 1246580 w 1565166"/>
              <a:gd name="connsiteY58" fmla="*/ 766398 h 2501275"/>
              <a:gd name="connsiteX59" fmla="*/ 1246641 w 1565166"/>
              <a:gd name="connsiteY59" fmla="*/ 763978 h 2501275"/>
              <a:gd name="connsiteX60" fmla="*/ 1236864 w 1565166"/>
              <a:gd name="connsiteY60" fmla="*/ 757790 h 2501275"/>
              <a:gd name="connsiteX61" fmla="*/ 1225445 w 1565166"/>
              <a:gd name="connsiteY61" fmla="*/ 747673 h 2501275"/>
              <a:gd name="connsiteX62" fmla="*/ 1225371 w 1565166"/>
              <a:gd name="connsiteY62" fmla="*/ 750470 h 2501275"/>
              <a:gd name="connsiteX63" fmla="*/ 1083593 w 1565166"/>
              <a:gd name="connsiteY63" fmla="*/ 446034 h 2501275"/>
              <a:gd name="connsiteX64" fmla="*/ 1024896 w 1565166"/>
              <a:gd name="connsiteY64" fmla="*/ 737890 h 2501275"/>
              <a:gd name="connsiteX65" fmla="*/ 1166747 w 1565166"/>
              <a:gd name="connsiteY65" fmla="*/ 891155 h 2501275"/>
              <a:gd name="connsiteX66" fmla="*/ 1176530 w 1565166"/>
              <a:gd name="connsiteY66" fmla="*/ 832458 h 2501275"/>
              <a:gd name="connsiteX67" fmla="*/ 1243380 w 1565166"/>
              <a:gd name="connsiteY67" fmla="*/ 894416 h 2501275"/>
              <a:gd name="connsiteX68" fmla="*/ 1243437 w 1565166"/>
              <a:gd name="connsiteY68" fmla="*/ 892123 h 2501275"/>
              <a:gd name="connsiteX69" fmla="*/ 1492843 w 1565166"/>
              <a:gd name="connsiteY69" fmla="*/ 1254752 h 2501275"/>
              <a:gd name="connsiteX70" fmla="*/ 1496104 w 1565166"/>
              <a:gd name="connsiteY70" fmla="*/ 504732 h 2501275"/>
              <a:gd name="connsiteX71" fmla="*/ 1125597 w 1565166"/>
              <a:gd name="connsiteY71" fmla="*/ 0 h 2501275"/>
              <a:gd name="connsiteX0" fmla="*/ 530487 w 1565166"/>
              <a:gd name="connsiteY0" fmla="*/ 1488111 h 3047685"/>
              <a:gd name="connsiteX1" fmla="*/ 396788 w 1565166"/>
              <a:gd name="connsiteY1" fmla="*/ 1620180 h 3047685"/>
              <a:gd name="connsiteX2" fmla="*/ 362548 w 1565166"/>
              <a:gd name="connsiteY2" fmla="*/ 2218566 h 3047685"/>
              <a:gd name="connsiteX3" fmla="*/ 530487 w 1565166"/>
              <a:gd name="connsiteY3" fmla="*/ 1488111 h 3047685"/>
              <a:gd name="connsiteX4" fmla="*/ 1034679 w 1565166"/>
              <a:gd name="connsiteY4" fmla="*/ 1488110 h 3047685"/>
              <a:gd name="connsiteX5" fmla="*/ 1202618 w 1565166"/>
              <a:gd name="connsiteY5" fmla="*/ 2218565 h 3047685"/>
              <a:gd name="connsiteX6" fmla="*/ 1168378 w 1565166"/>
              <a:gd name="connsiteY6" fmla="*/ 1620179 h 3047685"/>
              <a:gd name="connsiteX7" fmla="*/ 1034679 w 1565166"/>
              <a:gd name="connsiteY7" fmla="*/ 1488110 h 3047685"/>
              <a:gd name="connsiteX8" fmla="*/ 691557 w 1565166"/>
              <a:gd name="connsiteY8" fmla="*/ 961614 h 3047685"/>
              <a:gd name="connsiteX9" fmla="*/ 354048 w 1565166"/>
              <a:gd name="connsiteY9" fmla="*/ 1509455 h 3047685"/>
              <a:gd name="connsiteX10" fmla="*/ 341004 w 1565166"/>
              <a:gd name="connsiteY10" fmla="*/ 1437714 h 3047685"/>
              <a:gd name="connsiteX11" fmla="*/ 204044 w 1565166"/>
              <a:gd name="connsiteY11" fmla="*/ 1561630 h 3047685"/>
              <a:gd name="connsiteX12" fmla="*/ 305134 w 1565166"/>
              <a:gd name="connsiteY12" fmla="*/ 1965990 h 3047685"/>
              <a:gd name="connsiteX13" fmla="*/ 583946 w 1565166"/>
              <a:gd name="connsiteY13" fmla="*/ 1390430 h 3047685"/>
              <a:gd name="connsiteX14" fmla="*/ 581708 w 1565166"/>
              <a:gd name="connsiteY14" fmla="*/ 1750587 h 3047685"/>
              <a:gd name="connsiteX15" fmla="*/ 579349 w 1565166"/>
              <a:gd name="connsiteY15" fmla="*/ 1750413 h 3047685"/>
              <a:gd name="connsiteX16" fmla="*/ 269892 w 1565166"/>
              <a:gd name="connsiteY16" fmla="*/ 3047685 h 3047685"/>
              <a:gd name="connsiteX17" fmla="*/ 764237 w 1565166"/>
              <a:gd name="connsiteY17" fmla="*/ 1791549 h 3047685"/>
              <a:gd name="connsiteX18" fmla="*/ 766560 w 1565166"/>
              <a:gd name="connsiteY18" fmla="*/ 1791528 h 3047685"/>
              <a:gd name="connsiteX19" fmla="*/ 691557 w 1565166"/>
              <a:gd name="connsiteY19" fmla="*/ 961614 h 3047685"/>
              <a:gd name="connsiteX20" fmla="*/ 873609 w 1565166"/>
              <a:gd name="connsiteY20" fmla="*/ 961613 h 3047685"/>
              <a:gd name="connsiteX21" fmla="*/ 798606 w 1565166"/>
              <a:gd name="connsiteY21" fmla="*/ 1791527 h 3047685"/>
              <a:gd name="connsiteX22" fmla="*/ 800929 w 1565166"/>
              <a:gd name="connsiteY22" fmla="*/ 1791548 h 3047685"/>
              <a:gd name="connsiteX23" fmla="*/ 1295274 w 1565166"/>
              <a:gd name="connsiteY23" fmla="*/ 3047684 h 3047685"/>
              <a:gd name="connsiteX24" fmla="*/ 985817 w 1565166"/>
              <a:gd name="connsiteY24" fmla="*/ 1750412 h 3047685"/>
              <a:gd name="connsiteX25" fmla="*/ 983458 w 1565166"/>
              <a:gd name="connsiteY25" fmla="*/ 1750586 h 3047685"/>
              <a:gd name="connsiteX26" fmla="*/ 981220 w 1565166"/>
              <a:gd name="connsiteY26" fmla="*/ 1390429 h 3047685"/>
              <a:gd name="connsiteX27" fmla="*/ 1260032 w 1565166"/>
              <a:gd name="connsiteY27" fmla="*/ 1965989 h 3047685"/>
              <a:gd name="connsiteX28" fmla="*/ 1361122 w 1565166"/>
              <a:gd name="connsiteY28" fmla="*/ 1561629 h 3047685"/>
              <a:gd name="connsiteX29" fmla="*/ 1224162 w 1565166"/>
              <a:gd name="connsiteY29" fmla="*/ 1437713 h 3047685"/>
              <a:gd name="connsiteX30" fmla="*/ 1211118 w 1565166"/>
              <a:gd name="connsiteY30" fmla="*/ 1509454 h 3047685"/>
              <a:gd name="connsiteX31" fmla="*/ 873609 w 1565166"/>
              <a:gd name="connsiteY31" fmla="*/ 961613 h 3047685"/>
              <a:gd name="connsiteX32" fmla="*/ 386658 w 1565166"/>
              <a:gd name="connsiteY32" fmla="*/ 816501 h 3047685"/>
              <a:gd name="connsiteX33" fmla="*/ 217088 w 1565166"/>
              <a:gd name="connsiteY33" fmla="*/ 1354560 h 3047685"/>
              <a:gd name="connsiteX34" fmla="*/ 336113 w 1565166"/>
              <a:gd name="connsiteY34" fmla="*/ 1245317 h 3047685"/>
              <a:gd name="connsiteX35" fmla="*/ 386658 w 1565166"/>
              <a:gd name="connsiteY35" fmla="*/ 816501 h 3047685"/>
              <a:gd name="connsiteX36" fmla="*/ 1178508 w 1565166"/>
              <a:gd name="connsiteY36" fmla="*/ 816500 h 3047685"/>
              <a:gd name="connsiteX37" fmla="*/ 1229053 w 1565166"/>
              <a:gd name="connsiteY37" fmla="*/ 1245316 h 3047685"/>
              <a:gd name="connsiteX38" fmla="*/ 1348078 w 1565166"/>
              <a:gd name="connsiteY38" fmla="*/ 1354559 h 3047685"/>
              <a:gd name="connsiteX39" fmla="*/ 1178508 w 1565166"/>
              <a:gd name="connsiteY39" fmla="*/ 816500 h 3047685"/>
              <a:gd name="connsiteX40" fmla="*/ 409832 w 1565166"/>
              <a:gd name="connsiteY40" fmla="*/ 553846 h 3047685"/>
              <a:gd name="connsiteX41" fmla="*/ 69062 w 1565166"/>
              <a:gd name="connsiteY41" fmla="*/ 1051143 h 3047685"/>
              <a:gd name="connsiteX42" fmla="*/ 72323 w 1565166"/>
              <a:gd name="connsiteY42" fmla="*/ 1801163 h 3047685"/>
              <a:gd name="connsiteX43" fmla="*/ 321729 w 1565166"/>
              <a:gd name="connsiteY43" fmla="*/ 1438534 h 3047685"/>
              <a:gd name="connsiteX44" fmla="*/ 321786 w 1565166"/>
              <a:gd name="connsiteY44" fmla="*/ 1440827 h 3047685"/>
              <a:gd name="connsiteX45" fmla="*/ 388636 w 1565166"/>
              <a:gd name="connsiteY45" fmla="*/ 1378869 h 3047685"/>
              <a:gd name="connsiteX46" fmla="*/ 398419 w 1565166"/>
              <a:gd name="connsiteY46" fmla="*/ 1437566 h 3047685"/>
              <a:gd name="connsiteX47" fmla="*/ 540270 w 1565166"/>
              <a:gd name="connsiteY47" fmla="*/ 1284301 h 3047685"/>
              <a:gd name="connsiteX48" fmla="*/ 481573 w 1565166"/>
              <a:gd name="connsiteY48" fmla="*/ 992445 h 3047685"/>
              <a:gd name="connsiteX49" fmla="*/ 339795 w 1565166"/>
              <a:gd name="connsiteY49" fmla="*/ 1296881 h 3047685"/>
              <a:gd name="connsiteX50" fmla="*/ 339721 w 1565166"/>
              <a:gd name="connsiteY50" fmla="*/ 1294084 h 3047685"/>
              <a:gd name="connsiteX51" fmla="*/ 328302 w 1565166"/>
              <a:gd name="connsiteY51" fmla="*/ 1304201 h 3047685"/>
              <a:gd name="connsiteX52" fmla="*/ 318525 w 1565166"/>
              <a:gd name="connsiteY52" fmla="*/ 1310389 h 3047685"/>
              <a:gd name="connsiteX53" fmla="*/ 318586 w 1565166"/>
              <a:gd name="connsiteY53" fmla="*/ 1312809 h 3047685"/>
              <a:gd name="connsiteX54" fmla="*/ 153847 w 1565166"/>
              <a:gd name="connsiteY54" fmla="*/ 1458762 h 3047685"/>
              <a:gd name="connsiteX55" fmla="*/ 409832 w 1565166"/>
              <a:gd name="connsiteY55" fmla="*/ 553846 h 3047685"/>
              <a:gd name="connsiteX56" fmla="*/ 787343 w 1565166"/>
              <a:gd name="connsiteY56" fmla="*/ 0 h 3047685"/>
              <a:gd name="connsiteX57" fmla="*/ 1411319 w 1565166"/>
              <a:gd name="connsiteY57" fmla="*/ 1458761 h 3047685"/>
              <a:gd name="connsiteX58" fmla="*/ 1246580 w 1565166"/>
              <a:gd name="connsiteY58" fmla="*/ 1312808 h 3047685"/>
              <a:gd name="connsiteX59" fmla="*/ 1246641 w 1565166"/>
              <a:gd name="connsiteY59" fmla="*/ 1310388 h 3047685"/>
              <a:gd name="connsiteX60" fmla="*/ 1236864 w 1565166"/>
              <a:gd name="connsiteY60" fmla="*/ 1304200 h 3047685"/>
              <a:gd name="connsiteX61" fmla="*/ 1225445 w 1565166"/>
              <a:gd name="connsiteY61" fmla="*/ 1294083 h 3047685"/>
              <a:gd name="connsiteX62" fmla="*/ 1225371 w 1565166"/>
              <a:gd name="connsiteY62" fmla="*/ 1296880 h 3047685"/>
              <a:gd name="connsiteX63" fmla="*/ 1083593 w 1565166"/>
              <a:gd name="connsiteY63" fmla="*/ 992444 h 3047685"/>
              <a:gd name="connsiteX64" fmla="*/ 1024896 w 1565166"/>
              <a:gd name="connsiteY64" fmla="*/ 1284300 h 3047685"/>
              <a:gd name="connsiteX65" fmla="*/ 1166747 w 1565166"/>
              <a:gd name="connsiteY65" fmla="*/ 1437565 h 3047685"/>
              <a:gd name="connsiteX66" fmla="*/ 1176530 w 1565166"/>
              <a:gd name="connsiteY66" fmla="*/ 1378868 h 3047685"/>
              <a:gd name="connsiteX67" fmla="*/ 1243380 w 1565166"/>
              <a:gd name="connsiteY67" fmla="*/ 1440826 h 3047685"/>
              <a:gd name="connsiteX68" fmla="*/ 1243437 w 1565166"/>
              <a:gd name="connsiteY68" fmla="*/ 1438533 h 3047685"/>
              <a:gd name="connsiteX69" fmla="*/ 1492843 w 1565166"/>
              <a:gd name="connsiteY69" fmla="*/ 1801162 h 3047685"/>
              <a:gd name="connsiteX70" fmla="*/ 1496104 w 1565166"/>
              <a:gd name="connsiteY70" fmla="*/ 1051142 h 3047685"/>
              <a:gd name="connsiteX71" fmla="*/ 787343 w 1565166"/>
              <a:gd name="connsiteY71" fmla="*/ 0 h 3047685"/>
              <a:gd name="connsiteX0" fmla="*/ 530487 w 1565166"/>
              <a:gd name="connsiteY0" fmla="*/ 1506695 h 3066269"/>
              <a:gd name="connsiteX1" fmla="*/ 396788 w 1565166"/>
              <a:gd name="connsiteY1" fmla="*/ 1638764 h 3066269"/>
              <a:gd name="connsiteX2" fmla="*/ 362548 w 1565166"/>
              <a:gd name="connsiteY2" fmla="*/ 2237150 h 3066269"/>
              <a:gd name="connsiteX3" fmla="*/ 530487 w 1565166"/>
              <a:gd name="connsiteY3" fmla="*/ 1506695 h 3066269"/>
              <a:gd name="connsiteX4" fmla="*/ 1034679 w 1565166"/>
              <a:gd name="connsiteY4" fmla="*/ 1506694 h 3066269"/>
              <a:gd name="connsiteX5" fmla="*/ 1202618 w 1565166"/>
              <a:gd name="connsiteY5" fmla="*/ 2237149 h 3066269"/>
              <a:gd name="connsiteX6" fmla="*/ 1168378 w 1565166"/>
              <a:gd name="connsiteY6" fmla="*/ 1638763 h 3066269"/>
              <a:gd name="connsiteX7" fmla="*/ 1034679 w 1565166"/>
              <a:gd name="connsiteY7" fmla="*/ 1506694 h 3066269"/>
              <a:gd name="connsiteX8" fmla="*/ 691557 w 1565166"/>
              <a:gd name="connsiteY8" fmla="*/ 980198 h 3066269"/>
              <a:gd name="connsiteX9" fmla="*/ 354048 w 1565166"/>
              <a:gd name="connsiteY9" fmla="*/ 1528039 h 3066269"/>
              <a:gd name="connsiteX10" fmla="*/ 341004 w 1565166"/>
              <a:gd name="connsiteY10" fmla="*/ 1456298 h 3066269"/>
              <a:gd name="connsiteX11" fmla="*/ 204044 w 1565166"/>
              <a:gd name="connsiteY11" fmla="*/ 1580214 h 3066269"/>
              <a:gd name="connsiteX12" fmla="*/ 305134 w 1565166"/>
              <a:gd name="connsiteY12" fmla="*/ 1984574 h 3066269"/>
              <a:gd name="connsiteX13" fmla="*/ 583946 w 1565166"/>
              <a:gd name="connsiteY13" fmla="*/ 1409014 h 3066269"/>
              <a:gd name="connsiteX14" fmla="*/ 581708 w 1565166"/>
              <a:gd name="connsiteY14" fmla="*/ 1769171 h 3066269"/>
              <a:gd name="connsiteX15" fmla="*/ 579349 w 1565166"/>
              <a:gd name="connsiteY15" fmla="*/ 1768997 h 3066269"/>
              <a:gd name="connsiteX16" fmla="*/ 269892 w 1565166"/>
              <a:gd name="connsiteY16" fmla="*/ 3066269 h 3066269"/>
              <a:gd name="connsiteX17" fmla="*/ 764237 w 1565166"/>
              <a:gd name="connsiteY17" fmla="*/ 1810133 h 3066269"/>
              <a:gd name="connsiteX18" fmla="*/ 766560 w 1565166"/>
              <a:gd name="connsiteY18" fmla="*/ 1810112 h 3066269"/>
              <a:gd name="connsiteX19" fmla="*/ 691557 w 1565166"/>
              <a:gd name="connsiteY19" fmla="*/ 980198 h 3066269"/>
              <a:gd name="connsiteX20" fmla="*/ 873609 w 1565166"/>
              <a:gd name="connsiteY20" fmla="*/ 980197 h 3066269"/>
              <a:gd name="connsiteX21" fmla="*/ 798606 w 1565166"/>
              <a:gd name="connsiteY21" fmla="*/ 1810111 h 3066269"/>
              <a:gd name="connsiteX22" fmla="*/ 800929 w 1565166"/>
              <a:gd name="connsiteY22" fmla="*/ 1810132 h 3066269"/>
              <a:gd name="connsiteX23" fmla="*/ 1295274 w 1565166"/>
              <a:gd name="connsiteY23" fmla="*/ 3066268 h 3066269"/>
              <a:gd name="connsiteX24" fmla="*/ 985817 w 1565166"/>
              <a:gd name="connsiteY24" fmla="*/ 1768996 h 3066269"/>
              <a:gd name="connsiteX25" fmla="*/ 983458 w 1565166"/>
              <a:gd name="connsiteY25" fmla="*/ 1769170 h 3066269"/>
              <a:gd name="connsiteX26" fmla="*/ 981220 w 1565166"/>
              <a:gd name="connsiteY26" fmla="*/ 1409013 h 3066269"/>
              <a:gd name="connsiteX27" fmla="*/ 1260032 w 1565166"/>
              <a:gd name="connsiteY27" fmla="*/ 1984573 h 3066269"/>
              <a:gd name="connsiteX28" fmla="*/ 1361122 w 1565166"/>
              <a:gd name="connsiteY28" fmla="*/ 1580213 h 3066269"/>
              <a:gd name="connsiteX29" fmla="*/ 1224162 w 1565166"/>
              <a:gd name="connsiteY29" fmla="*/ 1456297 h 3066269"/>
              <a:gd name="connsiteX30" fmla="*/ 1211118 w 1565166"/>
              <a:gd name="connsiteY30" fmla="*/ 1528038 h 3066269"/>
              <a:gd name="connsiteX31" fmla="*/ 873609 w 1565166"/>
              <a:gd name="connsiteY31" fmla="*/ 980197 h 3066269"/>
              <a:gd name="connsiteX32" fmla="*/ 386658 w 1565166"/>
              <a:gd name="connsiteY32" fmla="*/ 835085 h 3066269"/>
              <a:gd name="connsiteX33" fmla="*/ 217088 w 1565166"/>
              <a:gd name="connsiteY33" fmla="*/ 1373144 h 3066269"/>
              <a:gd name="connsiteX34" fmla="*/ 336113 w 1565166"/>
              <a:gd name="connsiteY34" fmla="*/ 1263901 h 3066269"/>
              <a:gd name="connsiteX35" fmla="*/ 386658 w 1565166"/>
              <a:gd name="connsiteY35" fmla="*/ 835085 h 3066269"/>
              <a:gd name="connsiteX36" fmla="*/ 1178508 w 1565166"/>
              <a:gd name="connsiteY36" fmla="*/ 835084 h 3066269"/>
              <a:gd name="connsiteX37" fmla="*/ 1229053 w 1565166"/>
              <a:gd name="connsiteY37" fmla="*/ 1263900 h 3066269"/>
              <a:gd name="connsiteX38" fmla="*/ 1348078 w 1565166"/>
              <a:gd name="connsiteY38" fmla="*/ 1373143 h 3066269"/>
              <a:gd name="connsiteX39" fmla="*/ 1178508 w 1565166"/>
              <a:gd name="connsiteY39" fmla="*/ 835084 h 3066269"/>
              <a:gd name="connsiteX40" fmla="*/ 770388 w 1565166"/>
              <a:gd name="connsiteY40" fmla="*/ 0 h 3066269"/>
              <a:gd name="connsiteX41" fmla="*/ 69062 w 1565166"/>
              <a:gd name="connsiteY41" fmla="*/ 1069727 h 3066269"/>
              <a:gd name="connsiteX42" fmla="*/ 72323 w 1565166"/>
              <a:gd name="connsiteY42" fmla="*/ 1819747 h 3066269"/>
              <a:gd name="connsiteX43" fmla="*/ 321729 w 1565166"/>
              <a:gd name="connsiteY43" fmla="*/ 1457118 h 3066269"/>
              <a:gd name="connsiteX44" fmla="*/ 321786 w 1565166"/>
              <a:gd name="connsiteY44" fmla="*/ 1459411 h 3066269"/>
              <a:gd name="connsiteX45" fmla="*/ 388636 w 1565166"/>
              <a:gd name="connsiteY45" fmla="*/ 1397453 h 3066269"/>
              <a:gd name="connsiteX46" fmla="*/ 398419 w 1565166"/>
              <a:gd name="connsiteY46" fmla="*/ 1456150 h 3066269"/>
              <a:gd name="connsiteX47" fmla="*/ 540270 w 1565166"/>
              <a:gd name="connsiteY47" fmla="*/ 1302885 h 3066269"/>
              <a:gd name="connsiteX48" fmla="*/ 481573 w 1565166"/>
              <a:gd name="connsiteY48" fmla="*/ 1011029 h 3066269"/>
              <a:gd name="connsiteX49" fmla="*/ 339795 w 1565166"/>
              <a:gd name="connsiteY49" fmla="*/ 1315465 h 3066269"/>
              <a:gd name="connsiteX50" fmla="*/ 339721 w 1565166"/>
              <a:gd name="connsiteY50" fmla="*/ 1312668 h 3066269"/>
              <a:gd name="connsiteX51" fmla="*/ 328302 w 1565166"/>
              <a:gd name="connsiteY51" fmla="*/ 1322785 h 3066269"/>
              <a:gd name="connsiteX52" fmla="*/ 318525 w 1565166"/>
              <a:gd name="connsiteY52" fmla="*/ 1328973 h 3066269"/>
              <a:gd name="connsiteX53" fmla="*/ 318586 w 1565166"/>
              <a:gd name="connsiteY53" fmla="*/ 1331393 h 3066269"/>
              <a:gd name="connsiteX54" fmla="*/ 153847 w 1565166"/>
              <a:gd name="connsiteY54" fmla="*/ 1477346 h 3066269"/>
              <a:gd name="connsiteX55" fmla="*/ 770388 w 1565166"/>
              <a:gd name="connsiteY55" fmla="*/ 0 h 3066269"/>
              <a:gd name="connsiteX56" fmla="*/ 787343 w 1565166"/>
              <a:gd name="connsiteY56" fmla="*/ 18584 h 3066269"/>
              <a:gd name="connsiteX57" fmla="*/ 1411319 w 1565166"/>
              <a:gd name="connsiteY57" fmla="*/ 1477345 h 3066269"/>
              <a:gd name="connsiteX58" fmla="*/ 1246580 w 1565166"/>
              <a:gd name="connsiteY58" fmla="*/ 1331392 h 3066269"/>
              <a:gd name="connsiteX59" fmla="*/ 1246641 w 1565166"/>
              <a:gd name="connsiteY59" fmla="*/ 1328972 h 3066269"/>
              <a:gd name="connsiteX60" fmla="*/ 1236864 w 1565166"/>
              <a:gd name="connsiteY60" fmla="*/ 1322784 h 3066269"/>
              <a:gd name="connsiteX61" fmla="*/ 1225445 w 1565166"/>
              <a:gd name="connsiteY61" fmla="*/ 1312667 h 3066269"/>
              <a:gd name="connsiteX62" fmla="*/ 1225371 w 1565166"/>
              <a:gd name="connsiteY62" fmla="*/ 1315464 h 3066269"/>
              <a:gd name="connsiteX63" fmla="*/ 1083593 w 1565166"/>
              <a:gd name="connsiteY63" fmla="*/ 1011028 h 3066269"/>
              <a:gd name="connsiteX64" fmla="*/ 1024896 w 1565166"/>
              <a:gd name="connsiteY64" fmla="*/ 1302884 h 3066269"/>
              <a:gd name="connsiteX65" fmla="*/ 1166747 w 1565166"/>
              <a:gd name="connsiteY65" fmla="*/ 1456149 h 3066269"/>
              <a:gd name="connsiteX66" fmla="*/ 1176530 w 1565166"/>
              <a:gd name="connsiteY66" fmla="*/ 1397452 h 3066269"/>
              <a:gd name="connsiteX67" fmla="*/ 1243380 w 1565166"/>
              <a:gd name="connsiteY67" fmla="*/ 1459410 h 3066269"/>
              <a:gd name="connsiteX68" fmla="*/ 1243437 w 1565166"/>
              <a:gd name="connsiteY68" fmla="*/ 1457117 h 3066269"/>
              <a:gd name="connsiteX69" fmla="*/ 1492843 w 1565166"/>
              <a:gd name="connsiteY69" fmla="*/ 1819746 h 3066269"/>
              <a:gd name="connsiteX70" fmla="*/ 1496104 w 1565166"/>
              <a:gd name="connsiteY70" fmla="*/ 1069726 h 3066269"/>
              <a:gd name="connsiteX71" fmla="*/ 787343 w 1565166"/>
              <a:gd name="connsiteY71" fmla="*/ 18584 h 3066269"/>
              <a:gd name="connsiteX0" fmla="*/ 530487 w 1565166"/>
              <a:gd name="connsiteY0" fmla="*/ 1506695 h 3066269"/>
              <a:gd name="connsiteX1" fmla="*/ 396788 w 1565166"/>
              <a:gd name="connsiteY1" fmla="*/ 1638764 h 3066269"/>
              <a:gd name="connsiteX2" fmla="*/ 362548 w 1565166"/>
              <a:gd name="connsiteY2" fmla="*/ 2237150 h 3066269"/>
              <a:gd name="connsiteX3" fmla="*/ 530487 w 1565166"/>
              <a:gd name="connsiteY3" fmla="*/ 1506695 h 3066269"/>
              <a:gd name="connsiteX4" fmla="*/ 1034679 w 1565166"/>
              <a:gd name="connsiteY4" fmla="*/ 1506694 h 3066269"/>
              <a:gd name="connsiteX5" fmla="*/ 1202618 w 1565166"/>
              <a:gd name="connsiteY5" fmla="*/ 2237149 h 3066269"/>
              <a:gd name="connsiteX6" fmla="*/ 1168378 w 1565166"/>
              <a:gd name="connsiteY6" fmla="*/ 1638763 h 3066269"/>
              <a:gd name="connsiteX7" fmla="*/ 1034679 w 1565166"/>
              <a:gd name="connsiteY7" fmla="*/ 1506694 h 3066269"/>
              <a:gd name="connsiteX8" fmla="*/ 691557 w 1565166"/>
              <a:gd name="connsiteY8" fmla="*/ 980198 h 3066269"/>
              <a:gd name="connsiteX9" fmla="*/ 354048 w 1565166"/>
              <a:gd name="connsiteY9" fmla="*/ 1528039 h 3066269"/>
              <a:gd name="connsiteX10" fmla="*/ 341004 w 1565166"/>
              <a:gd name="connsiteY10" fmla="*/ 1456298 h 3066269"/>
              <a:gd name="connsiteX11" fmla="*/ 204044 w 1565166"/>
              <a:gd name="connsiteY11" fmla="*/ 1580214 h 3066269"/>
              <a:gd name="connsiteX12" fmla="*/ 305134 w 1565166"/>
              <a:gd name="connsiteY12" fmla="*/ 1984574 h 3066269"/>
              <a:gd name="connsiteX13" fmla="*/ 583946 w 1565166"/>
              <a:gd name="connsiteY13" fmla="*/ 1409014 h 3066269"/>
              <a:gd name="connsiteX14" fmla="*/ 581708 w 1565166"/>
              <a:gd name="connsiteY14" fmla="*/ 1769171 h 3066269"/>
              <a:gd name="connsiteX15" fmla="*/ 579349 w 1565166"/>
              <a:gd name="connsiteY15" fmla="*/ 1768997 h 3066269"/>
              <a:gd name="connsiteX16" fmla="*/ 269892 w 1565166"/>
              <a:gd name="connsiteY16" fmla="*/ 3066269 h 3066269"/>
              <a:gd name="connsiteX17" fmla="*/ 764237 w 1565166"/>
              <a:gd name="connsiteY17" fmla="*/ 1810133 h 3066269"/>
              <a:gd name="connsiteX18" fmla="*/ 766560 w 1565166"/>
              <a:gd name="connsiteY18" fmla="*/ 1810112 h 3066269"/>
              <a:gd name="connsiteX19" fmla="*/ 691557 w 1565166"/>
              <a:gd name="connsiteY19" fmla="*/ 980198 h 3066269"/>
              <a:gd name="connsiteX20" fmla="*/ 873609 w 1565166"/>
              <a:gd name="connsiteY20" fmla="*/ 980197 h 3066269"/>
              <a:gd name="connsiteX21" fmla="*/ 798606 w 1565166"/>
              <a:gd name="connsiteY21" fmla="*/ 1810111 h 3066269"/>
              <a:gd name="connsiteX22" fmla="*/ 800929 w 1565166"/>
              <a:gd name="connsiteY22" fmla="*/ 1810132 h 3066269"/>
              <a:gd name="connsiteX23" fmla="*/ 1295274 w 1565166"/>
              <a:gd name="connsiteY23" fmla="*/ 3066268 h 3066269"/>
              <a:gd name="connsiteX24" fmla="*/ 985817 w 1565166"/>
              <a:gd name="connsiteY24" fmla="*/ 1768996 h 3066269"/>
              <a:gd name="connsiteX25" fmla="*/ 983458 w 1565166"/>
              <a:gd name="connsiteY25" fmla="*/ 1769170 h 3066269"/>
              <a:gd name="connsiteX26" fmla="*/ 981220 w 1565166"/>
              <a:gd name="connsiteY26" fmla="*/ 1409013 h 3066269"/>
              <a:gd name="connsiteX27" fmla="*/ 1260032 w 1565166"/>
              <a:gd name="connsiteY27" fmla="*/ 1984573 h 3066269"/>
              <a:gd name="connsiteX28" fmla="*/ 1361122 w 1565166"/>
              <a:gd name="connsiteY28" fmla="*/ 1580213 h 3066269"/>
              <a:gd name="connsiteX29" fmla="*/ 1224162 w 1565166"/>
              <a:gd name="connsiteY29" fmla="*/ 1456297 h 3066269"/>
              <a:gd name="connsiteX30" fmla="*/ 1211118 w 1565166"/>
              <a:gd name="connsiteY30" fmla="*/ 1528038 h 3066269"/>
              <a:gd name="connsiteX31" fmla="*/ 873609 w 1565166"/>
              <a:gd name="connsiteY31" fmla="*/ 980197 h 3066269"/>
              <a:gd name="connsiteX32" fmla="*/ 386658 w 1565166"/>
              <a:gd name="connsiteY32" fmla="*/ 835085 h 3066269"/>
              <a:gd name="connsiteX33" fmla="*/ 217088 w 1565166"/>
              <a:gd name="connsiteY33" fmla="*/ 1373144 h 3066269"/>
              <a:gd name="connsiteX34" fmla="*/ 336113 w 1565166"/>
              <a:gd name="connsiteY34" fmla="*/ 1263901 h 3066269"/>
              <a:gd name="connsiteX35" fmla="*/ 386658 w 1565166"/>
              <a:gd name="connsiteY35" fmla="*/ 835085 h 3066269"/>
              <a:gd name="connsiteX36" fmla="*/ 1178508 w 1565166"/>
              <a:gd name="connsiteY36" fmla="*/ 835084 h 3066269"/>
              <a:gd name="connsiteX37" fmla="*/ 1229053 w 1565166"/>
              <a:gd name="connsiteY37" fmla="*/ 1263900 h 3066269"/>
              <a:gd name="connsiteX38" fmla="*/ 1348078 w 1565166"/>
              <a:gd name="connsiteY38" fmla="*/ 1373143 h 3066269"/>
              <a:gd name="connsiteX39" fmla="*/ 1178508 w 1565166"/>
              <a:gd name="connsiteY39" fmla="*/ 835084 h 3066269"/>
              <a:gd name="connsiteX40" fmla="*/ 770388 w 1565166"/>
              <a:gd name="connsiteY40" fmla="*/ 0 h 3066269"/>
              <a:gd name="connsiteX41" fmla="*/ 69062 w 1565166"/>
              <a:gd name="connsiteY41" fmla="*/ 1069727 h 3066269"/>
              <a:gd name="connsiteX42" fmla="*/ 72323 w 1565166"/>
              <a:gd name="connsiteY42" fmla="*/ 1819747 h 3066269"/>
              <a:gd name="connsiteX43" fmla="*/ 321729 w 1565166"/>
              <a:gd name="connsiteY43" fmla="*/ 1457118 h 3066269"/>
              <a:gd name="connsiteX44" fmla="*/ 321786 w 1565166"/>
              <a:gd name="connsiteY44" fmla="*/ 1459411 h 3066269"/>
              <a:gd name="connsiteX45" fmla="*/ 388636 w 1565166"/>
              <a:gd name="connsiteY45" fmla="*/ 1397453 h 3066269"/>
              <a:gd name="connsiteX46" fmla="*/ 398419 w 1565166"/>
              <a:gd name="connsiteY46" fmla="*/ 1456150 h 3066269"/>
              <a:gd name="connsiteX47" fmla="*/ 540270 w 1565166"/>
              <a:gd name="connsiteY47" fmla="*/ 1302885 h 3066269"/>
              <a:gd name="connsiteX48" fmla="*/ 481573 w 1565166"/>
              <a:gd name="connsiteY48" fmla="*/ 1011029 h 3066269"/>
              <a:gd name="connsiteX49" fmla="*/ 339795 w 1565166"/>
              <a:gd name="connsiteY49" fmla="*/ 1315465 h 3066269"/>
              <a:gd name="connsiteX50" fmla="*/ 339721 w 1565166"/>
              <a:gd name="connsiteY50" fmla="*/ 1312668 h 3066269"/>
              <a:gd name="connsiteX51" fmla="*/ 328302 w 1565166"/>
              <a:gd name="connsiteY51" fmla="*/ 1322785 h 3066269"/>
              <a:gd name="connsiteX52" fmla="*/ 318525 w 1565166"/>
              <a:gd name="connsiteY52" fmla="*/ 1328973 h 3066269"/>
              <a:gd name="connsiteX53" fmla="*/ 318586 w 1565166"/>
              <a:gd name="connsiteY53" fmla="*/ 1331393 h 3066269"/>
              <a:gd name="connsiteX54" fmla="*/ 153847 w 1565166"/>
              <a:gd name="connsiteY54" fmla="*/ 1477346 h 3066269"/>
              <a:gd name="connsiteX55" fmla="*/ 770388 w 1565166"/>
              <a:gd name="connsiteY55" fmla="*/ 0 h 3066269"/>
              <a:gd name="connsiteX56" fmla="*/ 787343 w 1565166"/>
              <a:gd name="connsiteY56" fmla="*/ 18584 h 3066269"/>
              <a:gd name="connsiteX57" fmla="*/ 1411319 w 1565166"/>
              <a:gd name="connsiteY57" fmla="*/ 1477345 h 3066269"/>
              <a:gd name="connsiteX58" fmla="*/ 1246580 w 1565166"/>
              <a:gd name="connsiteY58" fmla="*/ 1331392 h 3066269"/>
              <a:gd name="connsiteX59" fmla="*/ 1246641 w 1565166"/>
              <a:gd name="connsiteY59" fmla="*/ 1328972 h 3066269"/>
              <a:gd name="connsiteX60" fmla="*/ 1236864 w 1565166"/>
              <a:gd name="connsiteY60" fmla="*/ 1322784 h 3066269"/>
              <a:gd name="connsiteX61" fmla="*/ 1225445 w 1565166"/>
              <a:gd name="connsiteY61" fmla="*/ 1312667 h 3066269"/>
              <a:gd name="connsiteX62" fmla="*/ 1225371 w 1565166"/>
              <a:gd name="connsiteY62" fmla="*/ 1315464 h 3066269"/>
              <a:gd name="connsiteX63" fmla="*/ 1083593 w 1565166"/>
              <a:gd name="connsiteY63" fmla="*/ 1011028 h 3066269"/>
              <a:gd name="connsiteX64" fmla="*/ 1024896 w 1565166"/>
              <a:gd name="connsiteY64" fmla="*/ 1302884 h 3066269"/>
              <a:gd name="connsiteX65" fmla="*/ 1166747 w 1565166"/>
              <a:gd name="connsiteY65" fmla="*/ 1456149 h 3066269"/>
              <a:gd name="connsiteX66" fmla="*/ 1176530 w 1565166"/>
              <a:gd name="connsiteY66" fmla="*/ 1397452 h 3066269"/>
              <a:gd name="connsiteX67" fmla="*/ 1243380 w 1565166"/>
              <a:gd name="connsiteY67" fmla="*/ 1459410 h 3066269"/>
              <a:gd name="connsiteX68" fmla="*/ 1243437 w 1565166"/>
              <a:gd name="connsiteY68" fmla="*/ 1457117 h 3066269"/>
              <a:gd name="connsiteX69" fmla="*/ 1492843 w 1565166"/>
              <a:gd name="connsiteY69" fmla="*/ 1819746 h 3066269"/>
              <a:gd name="connsiteX70" fmla="*/ 1496104 w 1565166"/>
              <a:gd name="connsiteY70" fmla="*/ 1069726 h 3066269"/>
              <a:gd name="connsiteX71" fmla="*/ 787343 w 1565166"/>
              <a:gd name="connsiteY71" fmla="*/ 18584 h 3066269"/>
              <a:gd name="connsiteX0" fmla="*/ 530487 w 1565166"/>
              <a:gd name="connsiteY0" fmla="*/ 1506695 h 3066269"/>
              <a:gd name="connsiteX1" fmla="*/ 396788 w 1565166"/>
              <a:gd name="connsiteY1" fmla="*/ 1638764 h 3066269"/>
              <a:gd name="connsiteX2" fmla="*/ 362548 w 1565166"/>
              <a:gd name="connsiteY2" fmla="*/ 2237150 h 3066269"/>
              <a:gd name="connsiteX3" fmla="*/ 530487 w 1565166"/>
              <a:gd name="connsiteY3" fmla="*/ 1506695 h 3066269"/>
              <a:gd name="connsiteX4" fmla="*/ 1034679 w 1565166"/>
              <a:gd name="connsiteY4" fmla="*/ 1506694 h 3066269"/>
              <a:gd name="connsiteX5" fmla="*/ 1202618 w 1565166"/>
              <a:gd name="connsiteY5" fmla="*/ 2237149 h 3066269"/>
              <a:gd name="connsiteX6" fmla="*/ 1168378 w 1565166"/>
              <a:gd name="connsiteY6" fmla="*/ 1638763 h 3066269"/>
              <a:gd name="connsiteX7" fmla="*/ 1034679 w 1565166"/>
              <a:gd name="connsiteY7" fmla="*/ 1506694 h 3066269"/>
              <a:gd name="connsiteX8" fmla="*/ 691557 w 1565166"/>
              <a:gd name="connsiteY8" fmla="*/ 980198 h 3066269"/>
              <a:gd name="connsiteX9" fmla="*/ 354048 w 1565166"/>
              <a:gd name="connsiteY9" fmla="*/ 1528039 h 3066269"/>
              <a:gd name="connsiteX10" fmla="*/ 341004 w 1565166"/>
              <a:gd name="connsiteY10" fmla="*/ 1456298 h 3066269"/>
              <a:gd name="connsiteX11" fmla="*/ 204044 w 1565166"/>
              <a:gd name="connsiteY11" fmla="*/ 1580214 h 3066269"/>
              <a:gd name="connsiteX12" fmla="*/ 305134 w 1565166"/>
              <a:gd name="connsiteY12" fmla="*/ 1984574 h 3066269"/>
              <a:gd name="connsiteX13" fmla="*/ 583946 w 1565166"/>
              <a:gd name="connsiteY13" fmla="*/ 1409014 h 3066269"/>
              <a:gd name="connsiteX14" fmla="*/ 581708 w 1565166"/>
              <a:gd name="connsiteY14" fmla="*/ 1769171 h 3066269"/>
              <a:gd name="connsiteX15" fmla="*/ 579349 w 1565166"/>
              <a:gd name="connsiteY15" fmla="*/ 1768997 h 3066269"/>
              <a:gd name="connsiteX16" fmla="*/ 269892 w 1565166"/>
              <a:gd name="connsiteY16" fmla="*/ 3066269 h 3066269"/>
              <a:gd name="connsiteX17" fmla="*/ 764237 w 1565166"/>
              <a:gd name="connsiteY17" fmla="*/ 1810133 h 3066269"/>
              <a:gd name="connsiteX18" fmla="*/ 766560 w 1565166"/>
              <a:gd name="connsiteY18" fmla="*/ 1810112 h 3066269"/>
              <a:gd name="connsiteX19" fmla="*/ 691557 w 1565166"/>
              <a:gd name="connsiteY19" fmla="*/ 980198 h 3066269"/>
              <a:gd name="connsiteX20" fmla="*/ 873609 w 1565166"/>
              <a:gd name="connsiteY20" fmla="*/ 980197 h 3066269"/>
              <a:gd name="connsiteX21" fmla="*/ 798606 w 1565166"/>
              <a:gd name="connsiteY21" fmla="*/ 1810111 h 3066269"/>
              <a:gd name="connsiteX22" fmla="*/ 800929 w 1565166"/>
              <a:gd name="connsiteY22" fmla="*/ 1810132 h 3066269"/>
              <a:gd name="connsiteX23" fmla="*/ 1295274 w 1565166"/>
              <a:gd name="connsiteY23" fmla="*/ 3066268 h 3066269"/>
              <a:gd name="connsiteX24" fmla="*/ 985817 w 1565166"/>
              <a:gd name="connsiteY24" fmla="*/ 1768996 h 3066269"/>
              <a:gd name="connsiteX25" fmla="*/ 983458 w 1565166"/>
              <a:gd name="connsiteY25" fmla="*/ 1769170 h 3066269"/>
              <a:gd name="connsiteX26" fmla="*/ 981220 w 1565166"/>
              <a:gd name="connsiteY26" fmla="*/ 1409013 h 3066269"/>
              <a:gd name="connsiteX27" fmla="*/ 1260032 w 1565166"/>
              <a:gd name="connsiteY27" fmla="*/ 1984573 h 3066269"/>
              <a:gd name="connsiteX28" fmla="*/ 1361122 w 1565166"/>
              <a:gd name="connsiteY28" fmla="*/ 1580213 h 3066269"/>
              <a:gd name="connsiteX29" fmla="*/ 1224162 w 1565166"/>
              <a:gd name="connsiteY29" fmla="*/ 1456297 h 3066269"/>
              <a:gd name="connsiteX30" fmla="*/ 1211118 w 1565166"/>
              <a:gd name="connsiteY30" fmla="*/ 1528038 h 3066269"/>
              <a:gd name="connsiteX31" fmla="*/ 873609 w 1565166"/>
              <a:gd name="connsiteY31" fmla="*/ 980197 h 3066269"/>
              <a:gd name="connsiteX32" fmla="*/ 386658 w 1565166"/>
              <a:gd name="connsiteY32" fmla="*/ 835085 h 3066269"/>
              <a:gd name="connsiteX33" fmla="*/ 217088 w 1565166"/>
              <a:gd name="connsiteY33" fmla="*/ 1373144 h 3066269"/>
              <a:gd name="connsiteX34" fmla="*/ 336113 w 1565166"/>
              <a:gd name="connsiteY34" fmla="*/ 1263901 h 3066269"/>
              <a:gd name="connsiteX35" fmla="*/ 386658 w 1565166"/>
              <a:gd name="connsiteY35" fmla="*/ 835085 h 3066269"/>
              <a:gd name="connsiteX36" fmla="*/ 1178508 w 1565166"/>
              <a:gd name="connsiteY36" fmla="*/ 835084 h 3066269"/>
              <a:gd name="connsiteX37" fmla="*/ 1229053 w 1565166"/>
              <a:gd name="connsiteY37" fmla="*/ 1263900 h 3066269"/>
              <a:gd name="connsiteX38" fmla="*/ 1348078 w 1565166"/>
              <a:gd name="connsiteY38" fmla="*/ 1373143 h 3066269"/>
              <a:gd name="connsiteX39" fmla="*/ 1178508 w 1565166"/>
              <a:gd name="connsiteY39" fmla="*/ 835084 h 3066269"/>
              <a:gd name="connsiteX40" fmla="*/ 770388 w 1565166"/>
              <a:gd name="connsiteY40" fmla="*/ 0 h 3066269"/>
              <a:gd name="connsiteX41" fmla="*/ 69062 w 1565166"/>
              <a:gd name="connsiteY41" fmla="*/ 1069727 h 3066269"/>
              <a:gd name="connsiteX42" fmla="*/ 72323 w 1565166"/>
              <a:gd name="connsiteY42" fmla="*/ 1819747 h 3066269"/>
              <a:gd name="connsiteX43" fmla="*/ 321729 w 1565166"/>
              <a:gd name="connsiteY43" fmla="*/ 1457118 h 3066269"/>
              <a:gd name="connsiteX44" fmla="*/ 321786 w 1565166"/>
              <a:gd name="connsiteY44" fmla="*/ 1459411 h 3066269"/>
              <a:gd name="connsiteX45" fmla="*/ 388636 w 1565166"/>
              <a:gd name="connsiteY45" fmla="*/ 1397453 h 3066269"/>
              <a:gd name="connsiteX46" fmla="*/ 398419 w 1565166"/>
              <a:gd name="connsiteY46" fmla="*/ 1456150 h 3066269"/>
              <a:gd name="connsiteX47" fmla="*/ 540270 w 1565166"/>
              <a:gd name="connsiteY47" fmla="*/ 1302885 h 3066269"/>
              <a:gd name="connsiteX48" fmla="*/ 481573 w 1565166"/>
              <a:gd name="connsiteY48" fmla="*/ 1011029 h 3066269"/>
              <a:gd name="connsiteX49" fmla="*/ 339795 w 1565166"/>
              <a:gd name="connsiteY49" fmla="*/ 1315465 h 3066269"/>
              <a:gd name="connsiteX50" fmla="*/ 339721 w 1565166"/>
              <a:gd name="connsiteY50" fmla="*/ 1312668 h 3066269"/>
              <a:gd name="connsiteX51" fmla="*/ 328302 w 1565166"/>
              <a:gd name="connsiteY51" fmla="*/ 1322785 h 3066269"/>
              <a:gd name="connsiteX52" fmla="*/ 318525 w 1565166"/>
              <a:gd name="connsiteY52" fmla="*/ 1328973 h 3066269"/>
              <a:gd name="connsiteX53" fmla="*/ 318586 w 1565166"/>
              <a:gd name="connsiteY53" fmla="*/ 1331393 h 3066269"/>
              <a:gd name="connsiteX54" fmla="*/ 153847 w 1565166"/>
              <a:gd name="connsiteY54" fmla="*/ 1477346 h 3066269"/>
              <a:gd name="connsiteX55" fmla="*/ 770388 w 1565166"/>
              <a:gd name="connsiteY55" fmla="*/ 0 h 3066269"/>
              <a:gd name="connsiteX56" fmla="*/ 787343 w 1565166"/>
              <a:gd name="connsiteY56" fmla="*/ 18584 h 3066269"/>
              <a:gd name="connsiteX57" fmla="*/ 1411319 w 1565166"/>
              <a:gd name="connsiteY57" fmla="*/ 1477345 h 3066269"/>
              <a:gd name="connsiteX58" fmla="*/ 1246580 w 1565166"/>
              <a:gd name="connsiteY58" fmla="*/ 1331392 h 3066269"/>
              <a:gd name="connsiteX59" fmla="*/ 1246641 w 1565166"/>
              <a:gd name="connsiteY59" fmla="*/ 1328972 h 3066269"/>
              <a:gd name="connsiteX60" fmla="*/ 1236864 w 1565166"/>
              <a:gd name="connsiteY60" fmla="*/ 1322784 h 3066269"/>
              <a:gd name="connsiteX61" fmla="*/ 1225445 w 1565166"/>
              <a:gd name="connsiteY61" fmla="*/ 1312667 h 3066269"/>
              <a:gd name="connsiteX62" fmla="*/ 1225371 w 1565166"/>
              <a:gd name="connsiteY62" fmla="*/ 1315464 h 3066269"/>
              <a:gd name="connsiteX63" fmla="*/ 1083593 w 1565166"/>
              <a:gd name="connsiteY63" fmla="*/ 1011028 h 3066269"/>
              <a:gd name="connsiteX64" fmla="*/ 1024896 w 1565166"/>
              <a:gd name="connsiteY64" fmla="*/ 1302884 h 3066269"/>
              <a:gd name="connsiteX65" fmla="*/ 1166747 w 1565166"/>
              <a:gd name="connsiteY65" fmla="*/ 1456149 h 3066269"/>
              <a:gd name="connsiteX66" fmla="*/ 1176530 w 1565166"/>
              <a:gd name="connsiteY66" fmla="*/ 1397452 h 3066269"/>
              <a:gd name="connsiteX67" fmla="*/ 1243380 w 1565166"/>
              <a:gd name="connsiteY67" fmla="*/ 1459410 h 3066269"/>
              <a:gd name="connsiteX68" fmla="*/ 1243437 w 1565166"/>
              <a:gd name="connsiteY68" fmla="*/ 1457117 h 3066269"/>
              <a:gd name="connsiteX69" fmla="*/ 1492843 w 1565166"/>
              <a:gd name="connsiteY69" fmla="*/ 1819746 h 3066269"/>
              <a:gd name="connsiteX70" fmla="*/ 1496104 w 1565166"/>
              <a:gd name="connsiteY70" fmla="*/ 1069726 h 3066269"/>
              <a:gd name="connsiteX71" fmla="*/ 787343 w 1565166"/>
              <a:gd name="connsiteY71" fmla="*/ 18584 h 3066269"/>
              <a:gd name="connsiteX0" fmla="*/ 530487 w 1565166"/>
              <a:gd name="connsiteY0" fmla="*/ 1506695 h 3066269"/>
              <a:gd name="connsiteX1" fmla="*/ 396788 w 1565166"/>
              <a:gd name="connsiteY1" fmla="*/ 1638764 h 3066269"/>
              <a:gd name="connsiteX2" fmla="*/ 362548 w 1565166"/>
              <a:gd name="connsiteY2" fmla="*/ 2237150 h 3066269"/>
              <a:gd name="connsiteX3" fmla="*/ 530487 w 1565166"/>
              <a:gd name="connsiteY3" fmla="*/ 1506695 h 3066269"/>
              <a:gd name="connsiteX4" fmla="*/ 1034679 w 1565166"/>
              <a:gd name="connsiteY4" fmla="*/ 1506694 h 3066269"/>
              <a:gd name="connsiteX5" fmla="*/ 1202618 w 1565166"/>
              <a:gd name="connsiteY5" fmla="*/ 2237149 h 3066269"/>
              <a:gd name="connsiteX6" fmla="*/ 1168378 w 1565166"/>
              <a:gd name="connsiteY6" fmla="*/ 1638763 h 3066269"/>
              <a:gd name="connsiteX7" fmla="*/ 1034679 w 1565166"/>
              <a:gd name="connsiteY7" fmla="*/ 1506694 h 3066269"/>
              <a:gd name="connsiteX8" fmla="*/ 691557 w 1565166"/>
              <a:gd name="connsiteY8" fmla="*/ 980198 h 3066269"/>
              <a:gd name="connsiteX9" fmla="*/ 354048 w 1565166"/>
              <a:gd name="connsiteY9" fmla="*/ 1528039 h 3066269"/>
              <a:gd name="connsiteX10" fmla="*/ 341004 w 1565166"/>
              <a:gd name="connsiteY10" fmla="*/ 1456298 h 3066269"/>
              <a:gd name="connsiteX11" fmla="*/ 204044 w 1565166"/>
              <a:gd name="connsiteY11" fmla="*/ 1580214 h 3066269"/>
              <a:gd name="connsiteX12" fmla="*/ 305134 w 1565166"/>
              <a:gd name="connsiteY12" fmla="*/ 1984574 h 3066269"/>
              <a:gd name="connsiteX13" fmla="*/ 583946 w 1565166"/>
              <a:gd name="connsiteY13" fmla="*/ 1409014 h 3066269"/>
              <a:gd name="connsiteX14" fmla="*/ 581708 w 1565166"/>
              <a:gd name="connsiteY14" fmla="*/ 1769171 h 3066269"/>
              <a:gd name="connsiteX15" fmla="*/ 579349 w 1565166"/>
              <a:gd name="connsiteY15" fmla="*/ 1768997 h 3066269"/>
              <a:gd name="connsiteX16" fmla="*/ 269892 w 1565166"/>
              <a:gd name="connsiteY16" fmla="*/ 3066269 h 3066269"/>
              <a:gd name="connsiteX17" fmla="*/ 764237 w 1565166"/>
              <a:gd name="connsiteY17" fmla="*/ 1810133 h 3066269"/>
              <a:gd name="connsiteX18" fmla="*/ 766560 w 1565166"/>
              <a:gd name="connsiteY18" fmla="*/ 1810112 h 3066269"/>
              <a:gd name="connsiteX19" fmla="*/ 691557 w 1565166"/>
              <a:gd name="connsiteY19" fmla="*/ 980198 h 3066269"/>
              <a:gd name="connsiteX20" fmla="*/ 873609 w 1565166"/>
              <a:gd name="connsiteY20" fmla="*/ 980197 h 3066269"/>
              <a:gd name="connsiteX21" fmla="*/ 798606 w 1565166"/>
              <a:gd name="connsiteY21" fmla="*/ 1810111 h 3066269"/>
              <a:gd name="connsiteX22" fmla="*/ 800929 w 1565166"/>
              <a:gd name="connsiteY22" fmla="*/ 1810132 h 3066269"/>
              <a:gd name="connsiteX23" fmla="*/ 1295274 w 1565166"/>
              <a:gd name="connsiteY23" fmla="*/ 3066268 h 3066269"/>
              <a:gd name="connsiteX24" fmla="*/ 985817 w 1565166"/>
              <a:gd name="connsiteY24" fmla="*/ 1768996 h 3066269"/>
              <a:gd name="connsiteX25" fmla="*/ 983458 w 1565166"/>
              <a:gd name="connsiteY25" fmla="*/ 1769170 h 3066269"/>
              <a:gd name="connsiteX26" fmla="*/ 981220 w 1565166"/>
              <a:gd name="connsiteY26" fmla="*/ 1409013 h 3066269"/>
              <a:gd name="connsiteX27" fmla="*/ 1260032 w 1565166"/>
              <a:gd name="connsiteY27" fmla="*/ 1984573 h 3066269"/>
              <a:gd name="connsiteX28" fmla="*/ 1361122 w 1565166"/>
              <a:gd name="connsiteY28" fmla="*/ 1580213 h 3066269"/>
              <a:gd name="connsiteX29" fmla="*/ 1224162 w 1565166"/>
              <a:gd name="connsiteY29" fmla="*/ 1456297 h 3066269"/>
              <a:gd name="connsiteX30" fmla="*/ 1211118 w 1565166"/>
              <a:gd name="connsiteY30" fmla="*/ 1528038 h 3066269"/>
              <a:gd name="connsiteX31" fmla="*/ 873609 w 1565166"/>
              <a:gd name="connsiteY31" fmla="*/ 980197 h 3066269"/>
              <a:gd name="connsiteX32" fmla="*/ 386658 w 1565166"/>
              <a:gd name="connsiteY32" fmla="*/ 835085 h 3066269"/>
              <a:gd name="connsiteX33" fmla="*/ 217088 w 1565166"/>
              <a:gd name="connsiteY33" fmla="*/ 1373144 h 3066269"/>
              <a:gd name="connsiteX34" fmla="*/ 336113 w 1565166"/>
              <a:gd name="connsiteY34" fmla="*/ 1263901 h 3066269"/>
              <a:gd name="connsiteX35" fmla="*/ 386658 w 1565166"/>
              <a:gd name="connsiteY35" fmla="*/ 835085 h 3066269"/>
              <a:gd name="connsiteX36" fmla="*/ 1178508 w 1565166"/>
              <a:gd name="connsiteY36" fmla="*/ 835084 h 3066269"/>
              <a:gd name="connsiteX37" fmla="*/ 1229053 w 1565166"/>
              <a:gd name="connsiteY37" fmla="*/ 1263900 h 3066269"/>
              <a:gd name="connsiteX38" fmla="*/ 1348078 w 1565166"/>
              <a:gd name="connsiteY38" fmla="*/ 1373143 h 3066269"/>
              <a:gd name="connsiteX39" fmla="*/ 1178508 w 1565166"/>
              <a:gd name="connsiteY39" fmla="*/ 835084 h 3066269"/>
              <a:gd name="connsiteX40" fmla="*/ 770388 w 1565166"/>
              <a:gd name="connsiteY40" fmla="*/ 0 h 3066269"/>
              <a:gd name="connsiteX41" fmla="*/ 69062 w 1565166"/>
              <a:gd name="connsiteY41" fmla="*/ 1069727 h 3066269"/>
              <a:gd name="connsiteX42" fmla="*/ 72323 w 1565166"/>
              <a:gd name="connsiteY42" fmla="*/ 1819747 h 3066269"/>
              <a:gd name="connsiteX43" fmla="*/ 321729 w 1565166"/>
              <a:gd name="connsiteY43" fmla="*/ 1457118 h 3066269"/>
              <a:gd name="connsiteX44" fmla="*/ 321786 w 1565166"/>
              <a:gd name="connsiteY44" fmla="*/ 1459411 h 3066269"/>
              <a:gd name="connsiteX45" fmla="*/ 388636 w 1565166"/>
              <a:gd name="connsiteY45" fmla="*/ 1397453 h 3066269"/>
              <a:gd name="connsiteX46" fmla="*/ 398419 w 1565166"/>
              <a:gd name="connsiteY46" fmla="*/ 1456150 h 3066269"/>
              <a:gd name="connsiteX47" fmla="*/ 540270 w 1565166"/>
              <a:gd name="connsiteY47" fmla="*/ 1302885 h 3066269"/>
              <a:gd name="connsiteX48" fmla="*/ 481573 w 1565166"/>
              <a:gd name="connsiteY48" fmla="*/ 1011029 h 3066269"/>
              <a:gd name="connsiteX49" fmla="*/ 339795 w 1565166"/>
              <a:gd name="connsiteY49" fmla="*/ 1315465 h 3066269"/>
              <a:gd name="connsiteX50" fmla="*/ 339721 w 1565166"/>
              <a:gd name="connsiteY50" fmla="*/ 1312668 h 3066269"/>
              <a:gd name="connsiteX51" fmla="*/ 328302 w 1565166"/>
              <a:gd name="connsiteY51" fmla="*/ 1322785 h 3066269"/>
              <a:gd name="connsiteX52" fmla="*/ 318525 w 1565166"/>
              <a:gd name="connsiteY52" fmla="*/ 1328973 h 3066269"/>
              <a:gd name="connsiteX53" fmla="*/ 318586 w 1565166"/>
              <a:gd name="connsiteY53" fmla="*/ 1331393 h 3066269"/>
              <a:gd name="connsiteX54" fmla="*/ 153847 w 1565166"/>
              <a:gd name="connsiteY54" fmla="*/ 1477346 h 3066269"/>
              <a:gd name="connsiteX55" fmla="*/ 770388 w 1565166"/>
              <a:gd name="connsiteY55" fmla="*/ 0 h 3066269"/>
              <a:gd name="connsiteX56" fmla="*/ 787343 w 1565166"/>
              <a:gd name="connsiteY56" fmla="*/ 18584 h 3066269"/>
              <a:gd name="connsiteX57" fmla="*/ 1411319 w 1565166"/>
              <a:gd name="connsiteY57" fmla="*/ 1477345 h 3066269"/>
              <a:gd name="connsiteX58" fmla="*/ 1246580 w 1565166"/>
              <a:gd name="connsiteY58" fmla="*/ 1331392 h 3066269"/>
              <a:gd name="connsiteX59" fmla="*/ 1246641 w 1565166"/>
              <a:gd name="connsiteY59" fmla="*/ 1328972 h 3066269"/>
              <a:gd name="connsiteX60" fmla="*/ 1236864 w 1565166"/>
              <a:gd name="connsiteY60" fmla="*/ 1322784 h 3066269"/>
              <a:gd name="connsiteX61" fmla="*/ 1225445 w 1565166"/>
              <a:gd name="connsiteY61" fmla="*/ 1312667 h 3066269"/>
              <a:gd name="connsiteX62" fmla="*/ 1225371 w 1565166"/>
              <a:gd name="connsiteY62" fmla="*/ 1315464 h 3066269"/>
              <a:gd name="connsiteX63" fmla="*/ 1083593 w 1565166"/>
              <a:gd name="connsiteY63" fmla="*/ 1011028 h 3066269"/>
              <a:gd name="connsiteX64" fmla="*/ 1024896 w 1565166"/>
              <a:gd name="connsiteY64" fmla="*/ 1302884 h 3066269"/>
              <a:gd name="connsiteX65" fmla="*/ 1166747 w 1565166"/>
              <a:gd name="connsiteY65" fmla="*/ 1456149 h 3066269"/>
              <a:gd name="connsiteX66" fmla="*/ 1176530 w 1565166"/>
              <a:gd name="connsiteY66" fmla="*/ 1397452 h 3066269"/>
              <a:gd name="connsiteX67" fmla="*/ 1243380 w 1565166"/>
              <a:gd name="connsiteY67" fmla="*/ 1459410 h 3066269"/>
              <a:gd name="connsiteX68" fmla="*/ 1243437 w 1565166"/>
              <a:gd name="connsiteY68" fmla="*/ 1457117 h 3066269"/>
              <a:gd name="connsiteX69" fmla="*/ 1492843 w 1565166"/>
              <a:gd name="connsiteY69" fmla="*/ 1819746 h 3066269"/>
              <a:gd name="connsiteX70" fmla="*/ 1496104 w 1565166"/>
              <a:gd name="connsiteY70" fmla="*/ 1069726 h 3066269"/>
              <a:gd name="connsiteX71" fmla="*/ 787343 w 1565166"/>
              <a:gd name="connsiteY71" fmla="*/ 18584 h 3066269"/>
              <a:gd name="connsiteX0" fmla="*/ 612762 w 1647441"/>
              <a:gd name="connsiteY0" fmla="*/ 1506695 h 3121874"/>
              <a:gd name="connsiteX1" fmla="*/ 479063 w 1647441"/>
              <a:gd name="connsiteY1" fmla="*/ 1638764 h 3121874"/>
              <a:gd name="connsiteX2" fmla="*/ 444823 w 1647441"/>
              <a:gd name="connsiteY2" fmla="*/ 2237150 h 3121874"/>
              <a:gd name="connsiteX3" fmla="*/ 612762 w 1647441"/>
              <a:gd name="connsiteY3" fmla="*/ 1506695 h 3121874"/>
              <a:gd name="connsiteX4" fmla="*/ 1116954 w 1647441"/>
              <a:gd name="connsiteY4" fmla="*/ 1506694 h 3121874"/>
              <a:gd name="connsiteX5" fmla="*/ 1284893 w 1647441"/>
              <a:gd name="connsiteY5" fmla="*/ 2237149 h 3121874"/>
              <a:gd name="connsiteX6" fmla="*/ 1250653 w 1647441"/>
              <a:gd name="connsiteY6" fmla="*/ 1638763 h 3121874"/>
              <a:gd name="connsiteX7" fmla="*/ 1116954 w 1647441"/>
              <a:gd name="connsiteY7" fmla="*/ 1506694 h 3121874"/>
              <a:gd name="connsiteX8" fmla="*/ 773832 w 1647441"/>
              <a:gd name="connsiteY8" fmla="*/ 980198 h 3121874"/>
              <a:gd name="connsiteX9" fmla="*/ 436323 w 1647441"/>
              <a:gd name="connsiteY9" fmla="*/ 1528039 h 3121874"/>
              <a:gd name="connsiteX10" fmla="*/ 423279 w 1647441"/>
              <a:gd name="connsiteY10" fmla="*/ 1456298 h 3121874"/>
              <a:gd name="connsiteX11" fmla="*/ 286319 w 1647441"/>
              <a:gd name="connsiteY11" fmla="*/ 1580214 h 3121874"/>
              <a:gd name="connsiteX12" fmla="*/ 387409 w 1647441"/>
              <a:gd name="connsiteY12" fmla="*/ 1984574 h 3121874"/>
              <a:gd name="connsiteX13" fmla="*/ 666221 w 1647441"/>
              <a:gd name="connsiteY13" fmla="*/ 1409014 h 3121874"/>
              <a:gd name="connsiteX14" fmla="*/ 663983 w 1647441"/>
              <a:gd name="connsiteY14" fmla="*/ 1769171 h 3121874"/>
              <a:gd name="connsiteX15" fmla="*/ 661624 w 1647441"/>
              <a:gd name="connsiteY15" fmla="*/ 1768997 h 3121874"/>
              <a:gd name="connsiteX16" fmla="*/ 0 w 1647441"/>
              <a:gd name="connsiteY16" fmla="*/ 3121874 h 3121874"/>
              <a:gd name="connsiteX17" fmla="*/ 846512 w 1647441"/>
              <a:gd name="connsiteY17" fmla="*/ 1810133 h 3121874"/>
              <a:gd name="connsiteX18" fmla="*/ 848835 w 1647441"/>
              <a:gd name="connsiteY18" fmla="*/ 1810112 h 3121874"/>
              <a:gd name="connsiteX19" fmla="*/ 773832 w 1647441"/>
              <a:gd name="connsiteY19" fmla="*/ 980198 h 3121874"/>
              <a:gd name="connsiteX20" fmla="*/ 955884 w 1647441"/>
              <a:gd name="connsiteY20" fmla="*/ 980197 h 3121874"/>
              <a:gd name="connsiteX21" fmla="*/ 880881 w 1647441"/>
              <a:gd name="connsiteY21" fmla="*/ 1810111 h 3121874"/>
              <a:gd name="connsiteX22" fmla="*/ 883204 w 1647441"/>
              <a:gd name="connsiteY22" fmla="*/ 1810132 h 3121874"/>
              <a:gd name="connsiteX23" fmla="*/ 1377549 w 1647441"/>
              <a:gd name="connsiteY23" fmla="*/ 3066268 h 3121874"/>
              <a:gd name="connsiteX24" fmla="*/ 1068092 w 1647441"/>
              <a:gd name="connsiteY24" fmla="*/ 1768996 h 3121874"/>
              <a:gd name="connsiteX25" fmla="*/ 1065733 w 1647441"/>
              <a:gd name="connsiteY25" fmla="*/ 1769170 h 3121874"/>
              <a:gd name="connsiteX26" fmla="*/ 1063495 w 1647441"/>
              <a:gd name="connsiteY26" fmla="*/ 1409013 h 3121874"/>
              <a:gd name="connsiteX27" fmla="*/ 1342307 w 1647441"/>
              <a:gd name="connsiteY27" fmla="*/ 1984573 h 3121874"/>
              <a:gd name="connsiteX28" fmla="*/ 1443397 w 1647441"/>
              <a:gd name="connsiteY28" fmla="*/ 1580213 h 3121874"/>
              <a:gd name="connsiteX29" fmla="*/ 1306437 w 1647441"/>
              <a:gd name="connsiteY29" fmla="*/ 1456297 h 3121874"/>
              <a:gd name="connsiteX30" fmla="*/ 1293393 w 1647441"/>
              <a:gd name="connsiteY30" fmla="*/ 1528038 h 3121874"/>
              <a:gd name="connsiteX31" fmla="*/ 955884 w 1647441"/>
              <a:gd name="connsiteY31" fmla="*/ 980197 h 3121874"/>
              <a:gd name="connsiteX32" fmla="*/ 468933 w 1647441"/>
              <a:gd name="connsiteY32" fmla="*/ 835085 h 3121874"/>
              <a:gd name="connsiteX33" fmla="*/ 299363 w 1647441"/>
              <a:gd name="connsiteY33" fmla="*/ 1373144 h 3121874"/>
              <a:gd name="connsiteX34" fmla="*/ 418388 w 1647441"/>
              <a:gd name="connsiteY34" fmla="*/ 1263901 h 3121874"/>
              <a:gd name="connsiteX35" fmla="*/ 468933 w 1647441"/>
              <a:gd name="connsiteY35" fmla="*/ 835085 h 3121874"/>
              <a:gd name="connsiteX36" fmla="*/ 1260783 w 1647441"/>
              <a:gd name="connsiteY36" fmla="*/ 835084 h 3121874"/>
              <a:gd name="connsiteX37" fmla="*/ 1311328 w 1647441"/>
              <a:gd name="connsiteY37" fmla="*/ 1263900 h 3121874"/>
              <a:gd name="connsiteX38" fmla="*/ 1430353 w 1647441"/>
              <a:gd name="connsiteY38" fmla="*/ 1373143 h 3121874"/>
              <a:gd name="connsiteX39" fmla="*/ 1260783 w 1647441"/>
              <a:gd name="connsiteY39" fmla="*/ 835084 h 3121874"/>
              <a:gd name="connsiteX40" fmla="*/ 852663 w 1647441"/>
              <a:gd name="connsiteY40" fmla="*/ 0 h 3121874"/>
              <a:gd name="connsiteX41" fmla="*/ 151337 w 1647441"/>
              <a:gd name="connsiteY41" fmla="*/ 1069727 h 3121874"/>
              <a:gd name="connsiteX42" fmla="*/ 154598 w 1647441"/>
              <a:gd name="connsiteY42" fmla="*/ 1819747 h 3121874"/>
              <a:gd name="connsiteX43" fmla="*/ 404004 w 1647441"/>
              <a:gd name="connsiteY43" fmla="*/ 1457118 h 3121874"/>
              <a:gd name="connsiteX44" fmla="*/ 404061 w 1647441"/>
              <a:gd name="connsiteY44" fmla="*/ 1459411 h 3121874"/>
              <a:gd name="connsiteX45" fmla="*/ 470911 w 1647441"/>
              <a:gd name="connsiteY45" fmla="*/ 1397453 h 3121874"/>
              <a:gd name="connsiteX46" fmla="*/ 480694 w 1647441"/>
              <a:gd name="connsiteY46" fmla="*/ 1456150 h 3121874"/>
              <a:gd name="connsiteX47" fmla="*/ 622545 w 1647441"/>
              <a:gd name="connsiteY47" fmla="*/ 1302885 h 3121874"/>
              <a:gd name="connsiteX48" fmla="*/ 563848 w 1647441"/>
              <a:gd name="connsiteY48" fmla="*/ 1011029 h 3121874"/>
              <a:gd name="connsiteX49" fmla="*/ 422070 w 1647441"/>
              <a:gd name="connsiteY49" fmla="*/ 1315465 h 3121874"/>
              <a:gd name="connsiteX50" fmla="*/ 421996 w 1647441"/>
              <a:gd name="connsiteY50" fmla="*/ 1312668 h 3121874"/>
              <a:gd name="connsiteX51" fmla="*/ 410577 w 1647441"/>
              <a:gd name="connsiteY51" fmla="*/ 1322785 h 3121874"/>
              <a:gd name="connsiteX52" fmla="*/ 400800 w 1647441"/>
              <a:gd name="connsiteY52" fmla="*/ 1328973 h 3121874"/>
              <a:gd name="connsiteX53" fmla="*/ 400861 w 1647441"/>
              <a:gd name="connsiteY53" fmla="*/ 1331393 h 3121874"/>
              <a:gd name="connsiteX54" fmla="*/ 236122 w 1647441"/>
              <a:gd name="connsiteY54" fmla="*/ 1477346 h 3121874"/>
              <a:gd name="connsiteX55" fmla="*/ 852663 w 1647441"/>
              <a:gd name="connsiteY55" fmla="*/ 0 h 3121874"/>
              <a:gd name="connsiteX56" fmla="*/ 869618 w 1647441"/>
              <a:gd name="connsiteY56" fmla="*/ 18584 h 3121874"/>
              <a:gd name="connsiteX57" fmla="*/ 1493594 w 1647441"/>
              <a:gd name="connsiteY57" fmla="*/ 1477345 h 3121874"/>
              <a:gd name="connsiteX58" fmla="*/ 1328855 w 1647441"/>
              <a:gd name="connsiteY58" fmla="*/ 1331392 h 3121874"/>
              <a:gd name="connsiteX59" fmla="*/ 1328916 w 1647441"/>
              <a:gd name="connsiteY59" fmla="*/ 1328972 h 3121874"/>
              <a:gd name="connsiteX60" fmla="*/ 1319139 w 1647441"/>
              <a:gd name="connsiteY60" fmla="*/ 1322784 h 3121874"/>
              <a:gd name="connsiteX61" fmla="*/ 1307720 w 1647441"/>
              <a:gd name="connsiteY61" fmla="*/ 1312667 h 3121874"/>
              <a:gd name="connsiteX62" fmla="*/ 1307646 w 1647441"/>
              <a:gd name="connsiteY62" fmla="*/ 1315464 h 3121874"/>
              <a:gd name="connsiteX63" fmla="*/ 1165868 w 1647441"/>
              <a:gd name="connsiteY63" fmla="*/ 1011028 h 3121874"/>
              <a:gd name="connsiteX64" fmla="*/ 1107171 w 1647441"/>
              <a:gd name="connsiteY64" fmla="*/ 1302884 h 3121874"/>
              <a:gd name="connsiteX65" fmla="*/ 1249022 w 1647441"/>
              <a:gd name="connsiteY65" fmla="*/ 1456149 h 3121874"/>
              <a:gd name="connsiteX66" fmla="*/ 1258805 w 1647441"/>
              <a:gd name="connsiteY66" fmla="*/ 1397452 h 3121874"/>
              <a:gd name="connsiteX67" fmla="*/ 1325655 w 1647441"/>
              <a:gd name="connsiteY67" fmla="*/ 1459410 h 3121874"/>
              <a:gd name="connsiteX68" fmla="*/ 1325712 w 1647441"/>
              <a:gd name="connsiteY68" fmla="*/ 1457117 h 3121874"/>
              <a:gd name="connsiteX69" fmla="*/ 1575118 w 1647441"/>
              <a:gd name="connsiteY69" fmla="*/ 1819746 h 3121874"/>
              <a:gd name="connsiteX70" fmla="*/ 1578379 w 1647441"/>
              <a:gd name="connsiteY70" fmla="*/ 1069726 h 3121874"/>
              <a:gd name="connsiteX71" fmla="*/ 869618 w 1647441"/>
              <a:gd name="connsiteY71" fmla="*/ 18584 h 3121874"/>
              <a:gd name="connsiteX0" fmla="*/ 612762 w 1667932"/>
              <a:gd name="connsiteY0" fmla="*/ 1506695 h 3165122"/>
              <a:gd name="connsiteX1" fmla="*/ 479063 w 1667932"/>
              <a:gd name="connsiteY1" fmla="*/ 1638764 h 3165122"/>
              <a:gd name="connsiteX2" fmla="*/ 444823 w 1667932"/>
              <a:gd name="connsiteY2" fmla="*/ 2237150 h 3165122"/>
              <a:gd name="connsiteX3" fmla="*/ 612762 w 1667932"/>
              <a:gd name="connsiteY3" fmla="*/ 1506695 h 3165122"/>
              <a:gd name="connsiteX4" fmla="*/ 1116954 w 1667932"/>
              <a:gd name="connsiteY4" fmla="*/ 1506694 h 3165122"/>
              <a:gd name="connsiteX5" fmla="*/ 1284893 w 1667932"/>
              <a:gd name="connsiteY5" fmla="*/ 2237149 h 3165122"/>
              <a:gd name="connsiteX6" fmla="*/ 1250653 w 1667932"/>
              <a:gd name="connsiteY6" fmla="*/ 1638763 h 3165122"/>
              <a:gd name="connsiteX7" fmla="*/ 1116954 w 1667932"/>
              <a:gd name="connsiteY7" fmla="*/ 1506694 h 3165122"/>
              <a:gd name="connsiteX8" fmla="*/ 773832 w 1667932"/>
              <a:gd name="connsiteY8" fmla="*/ 980198 h 3165122"/>
              <a:gd name="connsiteX9" fmla="*/ 436323 w 1667932"/>
              <a:gd name="connsiteY9" fmla="*/ 1528039 h 3165122"/>
              <a:gd name="connsiteX10" fmla="*/ 423279 w 1667932"/>
              <a:gd name="connsiteY10" fmla="*/ 1456298 h 3165122"/>
              <a:gd name="connsiteX11" fmla="*/ 286319 w 1667932"/>
              <a:gd name="connsiteY11" fmla="*/ 1580214 h 3165122"/>
              <a:gd name="connsiteX12" fmla="*/ 387409 w 1667932"/>
              <a:gd name="connsiteY12" fmla="*/ 1984574 h 3165122"/>
              <a:gd name="connsiteX13" fmla="*/ 666221 w 1667932"/>
              <a:gd name="connsiteY13" fmla="*/ 1409014 h 3165122"/>
              <a:gd name="connsiteX14" fmla="*/ 663983 w 1667932"/>
              <a:gd name="connsiteY14" fmla="*/ 1769171 h 3165122"/>
              <a:gd name="connsiteX15" fmla="*/ 661624 w 1667932"/>
              <a:gd name="connsiteY15" fmla="*/ 1768997 h 3165122"/>
              <a:gd name="connsiteX16" fmla="*/ 0 w 1667932"/>
              <a:gd name="connsiteY16" fmla="*/ 3121874 h 3165122"/>
              <a:gd name="connsiteX17" fmla="*/ 846512 w 1667932"/>
              <a:gd name="connsiteY17" fmla="*/ 1810133 h 3165122"/>
              <a:gd name="connsiteX18" fmla="*/ 848835 w 1667932"/>
              <a:gd name="connsiteY18" fmla="*/ 1810112 h 3165122"/>
              <a:gd name="connsiteX19" fmla="*/ 773832 w 1667932"/>
              <a:gd name="connsiteY19" fmla="*/ 980198 h 3165122"/>
              <a:gd name="connsiteX20" fmla="*/ 955884 w 1667932"/>
              <a:gd name="connsiteY20" fmla="*/ 980197 h 3165122"/>
              <a:gd name="connsiteX21" fmla="*/ 880881 w 1667932"/>
              <a:gd name="connsiteY21" fmla="*/ 1810111 h 3165122"/>
              <a:gd name="connsiteX22" fmla="*/ 883204 w 1667932"/>
              <a:gd name="connsiteY22" fmla="*/ 1810132 h 3165122"/>
              <a:gd name="connsiteX23" fmla="*/ 1667932 w 1667932"/>
              <a:gd name="connsiteY23" fmla="*/ 3165122 h 3165122"/>
              <a:gd name="connsiteX24" fmla="*/ 1068092 w 1667932"/>
              <a:gd name="connsiteY24" fmla="*/ 1768996 h 3165122"/>
              <a:gd name="connsiteX25" fmla="*/ 1065733 w 1667932"/>
              <a:gd name="connsiteY25" fmla="*/ 1769170 h 3165122"/>
              <a:gd name="connsiteX26" fmla="*/ 1063495 w 1667932"/>
              <a:gd name="connsiteY26" fmla="*/ 1409013 h 3165122"/>
              <a:gd name="connsiteX27" fmla="*/ 1342307 w 1667932"/>
              <a:gd name="connsiteY27" fmla="*/ 1984573 h 3165122"/>
              <a:gd name="connsiteX28" fmla="*/ 1443397 w 1667932"/>
              <a:gd name="connsiteY28" fmla="*/ 1580213 h 3165122"/>
              <a:gd name="connsiteX29" fmla="*/ 1306437 w 1667932"/>
              <a:gd name="connsiteY29" fmla="*/ 1456297 h 3165122"/>
              <a:gd name="connsiteX30" fmla="*/ 1293393 w 1667932"/>
              <a:gd name="connsiteY30" fmla="*/ 1528038 h 3165122"/>
              <a:gd name="connsiteX31" fmla="*/ 955884 w 1667932"/>
              <a:gd name="connsiteY31" fmla="*/ 980197 h 3165122"/>
              <a:gd name="connsiteX32" fmla="*/ 468933 w 1667932"/>
              <a:gd name="connsiteY32" fmla="*/ 835085 h 3165122"/>
              <a:gd name="connsiteX33" fmla="*/ 299363 w 1667932"/>
              <a:gd name="connsiteY33" fmla="*/ 1373144 h 3165122"/>
              <a:gd name="connsiteX34" fmla="*/ 418388 w 1667932"/>
              <a:gd name="connsiteY34" fmla="*/ 1263901 h 3165122"/>
              <a:gd name="connsiteX35" fmla="*/ 468933 w 1667932"/>
              <a:gd name="connsiteY35" fmla="*/ 835085 h 3165122"/>
              <a:gd name="connsiteX36" fmla="*/ 1260783 w 1667932"/>
              <a:gd name="connsiteY36" fmla="*/ 835084 h 3165122"/>
              <a:gd name="connsiteX37" fmla="*/ 1311328 w 1667932"/>
              <a:gd name="connsiteY37" fmla="*/ 1263900 h 3165122"/>
              <a:gd name="connsiteX38" fmla="*/ 1430353 w 1667932"/>
              <a:gd name="connsiteY38" fmla="*/ 1373143 h 3165122"/>
              <a:gd name="connsiteX39" fmla="*/ 1260783 w 1667932"/>
              <a:gd name="connsiteY39" fmla="*/ 835084 h 3165122"/>
              <a:gd name="connsiteX40" fmla="*/ 852663 w 1667932"/>
              <a:gd name="connsiteY40" fmla="*/ 0 h 3165122"/>
              <a:gd name="connsiteX41" fmla="*/ 151337 w 1667932"/>
              <a:gd name="connsiteY41" fmla="*/ 1069727 h 3165122"/>
              <a:gd name="connsiteX42" fmla="*/ 154598 w 1667932"/>
              <a:gd name="connsiteY42" fmla="*/ 1819747 h 3165122"/>
              <a:gd name="connsiteX43" fmla="*/ 404004 w 1667932"/>
              <a:gd name="connsiteY43" fmla="*/ 1457118 h 3165122"/>
              <a:gd name="connsiteX44" fmla="*/ 404061 w 1667932"/>
              <a:gd name="connsiteY44" fmla="*/ 1459411 h 3165122"/>
              <a:gd name="connsiteX45" fmla="*/ 470911 w 1667932"/>
              <a:gd name="connsiteY45" fmla="*/ 1397453 h 3165122"/>
              <a:gd name="connsiteX46" fmla="*/ 480694 w 1667932"/>
              <a:gd name="connsiteY46" fmla="*/ 1456150 h 3165122"/>
              <a:gd name="connsiteX47" fmla="*/ 622545 w 1667932"/>
              <a:gd name="connsiteY47" fmla="*/ 1302885 h 3165122"/>
              <a:gd name="connsiteX48" fmla="*/ 563848 w 1667932"/>
              <a:gd name="connsiteY48" fmla="*/ 1011029 h 3165122"/>
              <a:gd name="connsiteX49" fmla="*/ 422070 w 1667932"/>
              <a:gd name="connsiteY49" fmla="*/ 1315465 h 3165122"/>
              <a:gd name="connsiteX50" fmla="*/ 421996 w 1667932"/>
              <a:gd name="connsiteY50" fmla="*/ 1312668 h 3165122"/>
              <a:gd name="connsiteX51" fmla="*/ 410577 w 1667932"/>
              <a:gd name="connsiteY51" fmla="*/ 1322785 h 3165122"/>
              <a:gd name="connsiteX52" fmla="*/ 400800 w 1667932"/>
              <a:gd name="connsiteY52" fmla="*/ 1328973 h 3165122"/>
              <a:gd name="connsiteX53" fmla="*/ 400861 w 1667932"/>
              <a:gd name="connsiteY53" fmla="*/ 1331393 h 3165122"/>
              <a:gd name="connsiteX54" fmla="*/ 236122 w 1667932"/>
              <a:gd name="connsiteY54" fmla="*/ 1477346 h 3165122"/>
              <a:gd name="connsiteX55" fmla="*/ 852663 w 1667932"/>
              <a:gd name="connsiteY55" fmla="*/ 0 h 3165122"/>
              <a:gd name="connsiteX56" fmla="*/ 869618 w 1667932"/>
              <a:gd name="connsiteY56" fmla="*/ 18584 h 3165122"/>
              <a:gd name="connsiteX57" fmla="*/ 1493594 w 1667932"/>
              <a:gd name="connsiteY57" fmla="*/ 1477345 h 3165122"/>
              <a:gd name="connsiteX58" fmla="*/ 1328855 w 1667932"/>
              <a:gd name="connsiteY58" fmla="*/ 1331392 h 3165122"/>
              <a:gd name="connsiteX59" fmla="*/ 1328916 w 1667932"/>
              <a:gd name="connsiteY59" fmla="*/ 1328972 h 3165122"/>
              <a:gd name="connsiteX60" fmla="*/ 1319139 w 1667932"/>
              <a:gd name="connsiteY60" fmla="*/ 1322784 h 3165122"/>
              <a:gd name="connsiteX61" fmla="*/ 1307720 w 1667932"/>
              <a:gd name="connsiteY61" fmla="*/ 1312667 h 3165122"/>
              <a:gd name="connsiteX62" fmla="*/ 1307646 w 1667932"/>
              <a:gd name="connsiteY62" fmla="*/ 1315464 h 3165122"/>
              <a:gd name="connsiteX63" fmla="*/ 1165868 w 1667932"/>
              <a:gd name="connsiteY63" fmla="*/ 1011028 h 3165122"/>
              <a:gd name="connsiteX64" fmla="*/ 1107171 w 1667932"/>
              <a:gd name="connsiteY64" fmla="*/ 1302884 h 3165122"/>
              <a:gd name="connsiteX65" fmla="*/ 1249022 w 1667932"/>
              <a:gd name="connsiteY65" fmla="*/ 1456149 h 3165122"/>
              <a:gd name="connsiteX66" fmla="*/ 1258805 w 1667932"/>
              <a:gd name="connsiteY66" fmla="*/ 1397452 h 3165122"/>
              <a:gd name="connsiteX67" fmla="*/ 1325655 w 1667932"/>
              <a:gd name="connsiteY67" fmla="*/ 1459410 h 3165122"/>
              <a:gd name="connsiteX68" fmla="*/ 1325712 w 1667932"/>
              <a:gd name="connsiteY68" fmla="*/ 1457117 h 3165122"/>
              <a:gd name="connsiteX69" fmla="*/ 1575118 w 1667932"/>
              <a:gd name="connsiteY69" fmla="*/ 1819746 h 3165122"/>
              <a:gd name="connsiteX70" fmla="*/ 1578379 w 1667932"/>
              <a:gd name="connsiteY70" fmla="*/ 1069726 h 3165122"/>
              <a:gd name="connsiteX71" fmla="*/ 869618 w 1667932"/>
              <a:gd name="connsiteY71" fmla="*/ 18584 h 3165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1667932" h="3165122">
                <a:moveTo>
                  <a:pt x="612762" y="1506695"/>
                </a:moveTo>
                <a:lnTo>
                  <a:pt x="479063" y="1638764"/>
                </a:lnTo>
                <a:cubicBezTo>
                  <a:pt x="498629" y="1908337"/>
                  <a:pt x="470911" y="2055623"/>
                  <a:pt x="444823" y="2237150"/>
                </a:cubicBezTo>
                <a:cubicBezTo>
                  <a:pt x="655698" y="1996926"/>
                  <a:pt x="618741" y="1605067"/>
                  <a:pt x="612762" y="1506695"/>
                </a:cubicBezTo>
                <a:close/>
                <a:moveTo>
                  <a:pt x="1116954" y="1506694"/>
                </a:moveTo>
                <a:cubicBezTo>
                  <a:pt x="1110975" y="1605066"/>
                  <a:pt x="1074018" y="1996925"/>
                  <a:pt x="1284893" y="2237149"/>
                </a:cubicBezTo>
                <a:cubicBezTo>
                  <a:pt x="1258805" y="2055622"/>
                  <a:pt x="1231087" y="1908336"/>
                  <a:pt x="1250653" y="1638763"/>
                </a:cubicBezTo>
                <a:lnTo>
                  <a:pt x="1116954" y="1506694"/>
                </a:lnTo>
                <a:close/>
                <a:moveTo>
                  <a:pt x="773832" y="980198"/>
                </a:moveTo>
                <a:cubicBezTo>
                  <a:pt x="731440" y="1125311"/>
                  <a:pt x="775463" y="1232922"/>
                  <a:pt x="436323" y="1528039"/>
                </a:cubicBezTo>
                <a:lnTo>
                  <a:pt x="423279" y="1456298"/>
                </a:lnTo>
                <a:lnTo>
                  <a:pt x="286319" y="1580214"/>
                </a:lnTo>
                <a:cubicBezTo>
                  <a:pt x="293928" y="1635107"/>
                  <a:pt x="268927" y="1791090"/>
                  <a:pt x="387409" y="1984574"/>
                </a:cubicBezTo>
                <a:cubicBezTo>
                  <a:pt x="421649" y="1919898"/>
                  <a:pt x="266753" y="1785112"/>
                  <a:pt x="666221" y="1409014"/>
                </a:cubicBezTo>
                <a:cubicBezTo>
                  <a:pt x="675455" y="1529064"/>
                  <a:pt x="666435" y="1649114"/>
                  <a:pt x="663983" y="1769171"/>
                </a:cubicBezTo>
                <a:lnTo>
                  <a:pt x="661624" y="1768997"/>
                </a:lnTo>
                <a:cubicBezTo>
                  <a:pt x="610922" y="2428706"/>
                  <a:pt x="104901" y="2766377"/>
                  <a:pt x="0" y="3121874"/>
                </a:cubicBezTo>
                <a:cubicBezTo>
                  <a:pt x="396434" y="2594421"/>
                  <a:pt x="809725" y="2066705"/>
                  <a:pt x="846512" y="1810133"/>
                </a:cubicBezTo>
                <a:lnTo>
                  <a:pt x="848835" y="1810112"/>
                </a:lnTo>
                <a:cubicBezTo>
                  <a:pt x="866226" y="1546518"/>
                  <a:pt x="895031" y="1224226"/>
                  <a:pt x="773832" y="980198"/>
                </a:cubicBezTo>
                <a:close/>
                <a:moveTo>
                  <a:pt x="955884" y="980197"/>
                </a:moveTo>
                <a:cubicBezTo>
                  <a:pt x="834685" y="1224225"/>
                  <a:pt x="863490" y="1546517"/>
                  <a:pt x="880881" y="1810111"/>
                </a:cubicBezTo>
                <a:lnTo>
                  <a:pt x="883204" y="1810132"/>
                </a:lnTo>
                <a:cubicBezTo>
                  <a:pt x="919991" y="2066704"/>
                  <a:pt x="1271498" y="2637669"/>
                  <a:pt x="1667932" y="3165122"/>
                </a:cubicBezTo>
                <a:cubicBezTo>
                  <a:pt x="1563031" y="2809625"/>
                  <a:pt x="1118794" y="2428705"/>
                  <a:pt x="1068092" y="1768996"/>
                </a:cubicBezTo>
                <a:lnTo>
                  <a:pt x="1065733" y="1769170"/>
                </a:lnTo>
                <a:cubicBezTo>
                  <a:pt x="1063281" y="1649113"/>
                  <a:pt x="1054261" y="1529063"/>
                  <a:pt x="1063495" y="1409013"/>
                </a:cubicBezTo>
                <a:cubicBezTo>
                  <a:pt x="1462963" y="1785111"/>
                  <a:pt x="1308067" y="1919897"/>
                  <a:pt x="1342307" y="1984573"/>
                </a:cubicBezTo>
                <a:cubicBezTo>
                  <a:pt x="1460789" y="1791089"/>
                  <a:pt x="1435788" y="1635106"/>
                  <a:pt x="1443397" y="1580213"/>
                </a:cubicBezTo>
                <a:lnTo>
                  <a:pt x="1306437" y="1456297"/>
                </a:lnTo>
                <a:lnTo>
                  <a:pt x="1293393" y="1528038"/>
                </a:lnTo>
                <a:cubicBezTo>
                  <a:pt x="954253" y="1232921"/>
                  <a:pt x="998276" y="1125310"/>
                  <a:pt x="955884" y="980197"/>
                </a:cubicBezTo>
                <a:close/>
                <a:moveTo>
                  <a:pt x="468933" y="835085"/>
                </a:moveTo>
                <a:cubicBezTo>
                  <a:pt x="311320" y="1058461"/>
                  <a:pt x="313494" y="1270423"/>
                  <a:pt x="299363" y="1373144"/>
                </a:cubicBezTo>
                <a:lnTo>
                  <a:pt x="418388" y="1263901"/>
                </a:lnTo>
                <a:cubicBezTo>
                  <a:pt x="415670" y="1215531"/>
                  <a:pt x="398279" y="1121506"/>
                  <a:pt x="468933" y="835085"/>
                </a:cubicBezTo>
                <a:close/>
                <a:moveTo>
                  <a:pt x="1260783" y="835084"/>
                </a:moveTo>
                <a:cubicBezTo>
                  <a:pt x="1331437" y="1121505"/>
                  <a:pt x="1314046" y="1215530"/>
                  <a:pt x="1311328" y="1263900"/>
                </a:cubicBezTo>
                <a:lnTo>
                  <a:pt x="1430353" y="1373143"/>
                </a:lnTo>
                <a:cubicBezTo>
                  <a:pt x="1416222" y="1270422"/>
                  <a:pt x="1418396" y="1058460"/>
                  <a:pt x="1260783" y="835084"/>
                </a:cubicBezTo>
                <a:close/>
                <a:moveTo>
                  <a:pt x="852663" y="0"/>
                </a:moveTo>
                <a:cubicBezTo>
                  <a:pt x="675484" y="115220"/>
                  <a:pt x="222534" y="899070"/>
                  <a:pt x="151337" y="1069727"/>
                </a:cubicBezTo>
                <a:cubicBezTo>
                  <a:pt x="116553" y="1207230"/>
                  <a:pt x="13290" y="1478433"/>
                  <a:pt x="154598" y="1819747"/>
                </a:cubicBezTo>
                <a:cubicBezTo>
                  <a:pt x="180805" y="1590936"/>
                  <a:pt x="310766" y="1541590"/>
                  <a:pt x="404004" y="1457118"/>
                </a:cubicBezTo>
                <a:cubicBezTo>
                  <a:pt x="404023" y="1457882"/>
                  <a:pt x="404042" y="1458647"/>
                  <a:pt x="404061" y="1459411"/>
                </a:cubicBezTo>
                <a:lnTo>
                  <a:pt x="470911" y="1397453"/>
                </a:lnTo>
                <a:lnTo>
                  <a:pt x="480694" y="1456150"/>
                </a:lnTo>
                <a:lnTo>
                  <a:pt x="622545" y="1302885"/>
                </a:lnTo>
                <a:cubicBezTo>
                  <a:pt x="609501" y="1205600"/>
                  <a:pt x="627436" y="1132772"/>
                  <a:pt x="563848" y="1011029"/>
                </a:cubicBezTo>
                <a:cubicBezTo>
                  <a:pt x="541958" y="1098079"/>
                  <a:pt x="521499" y="1243777"/>
                  <a:pt x="422070" y="1315465"/>
                </a:cubicBezTo>
                <a:cubicBezTo>
                  <a:pt x="422045" y="1314533"/>
                  <a:pt x="422021" y="1313600"/>
                  <a:pt x="421996" y="1312668"/>
                </a:cubicBezTo>
                <a:lnTo>
                  <a:pt x="410577" y="1322785"/>
                </a:lnTo>
                <a:cubicBezTo>
                  <a:pt x="407526" y="1325130"/>
                  <a:pt x="404203" y="1327091"/>
                  <a:pt x="400800" y="1328973"/>
                </a:cubicBezTo>
                <a:cubicBezTo>
                  <a:pt x="400820" y="1329780"/>
                  <a:pt x="400841" y="1330586"/>
                  <a:pt x="400861" y="1331393"/>
                </a:cubicBezTo>
                <a:lnTo>
                  <a:pt x="236122" y="1477346"/>
                </a:lnTo>
                <a:cubicBezTo>
                  <a:pt x="225252" y="1164294"/>
                  <a:pt x="413095" y="587078"/>
                  <a:pt x="852663" y="0"/>
                </a:cubicBezTo>
                <a:close/>
                <a:moveTo>
                  <a:pt x="869618" y="18584"/>
                </a:moveTo>
                <a:cubicBezTo>
                  <a:pt x="1234844" y="497866"/>
                  <a:pt x="1504464" y="1164293"/>
                  <a:pt x="1493594" y="1477345"/>
                </a:cubicBezTo>
                <a:lnTo>
                  <a:pt x="1328855" y="1331392"/>
                </a:lnTo>
                <a:cubicBezTo>
                  <a:pt x="1328875" y="1330585"/>
                  <a:pt x="1328896" y="1329779"/>
                  <a:pt x="1328916" y="1328972"/>
                </a:cubicBezTo>
                <a:cubicBezTo>
                  <a:pt x="1325513" y="1327090"/>
                  <a:pt x="1322190" y="1325129"/>
                  <a:pt x="1319139" y="1322784"/>
                </a:cubicBezTo>
                <a:lnTo>
                  <a:pt x="1307720" y="1312667"/>
                </a:lnTo>
                <a:cubicBezTo>
                  <a:pt x="1307695" y="1313599"/>
                  <a:pt x="1307671" y="1314532"/>
                  <a:pt x="1307646" y="1315464"/>
                </a:cubicBezTo>
                <a:cubicBezTo>
                  <a:pt x="1208217" y="1243776"/>
                  <a:pt x="1187758" y="1098078"/>
                  <a:pt x="1165868" y="1011028"/>
                </a:cubicBezTo>
                <a:cubicBezTo>
                  <a:pt x="1102280" y="1132771"/>
                  <a:pt x="1120215" y="1205599"/>
                  <a:pt x="1107171" y="1302884"/>
                </a:cubicBezTo>
                <a:lnTo>
                  <a:pt x="1249022" y="1456149"/>
                </a:lnTo>
                <a:lnTo>
                  <a:pt x="1258805" y="1397452"/>
                </a:lnTo>
                <a:lnTo>
                  <a:pt x="1325655" y="1459410"/>
                </a:lnTo>
                <a:cubicBezTo>
                  <a:pt x="1325674" y="1458646"/>
                  <a:pt x="1325693" y="1457881"/>
                  <a:pt x="1325712" y="1457117"/>
                </a:cubicBezTo>
                <a:cubicBezTo>
                  <a:pt x="1418950" y="1541589"/>
                  <a:pt x="1548911" y="1590935"/>
                  <a:pt x="1575118" y="1819746"/>
                </a:cubicBezTo>
                <a:cubicBezTo>
                  <a:pt x="1716426" y="1478432"/>
                  <a:pt x="1613163" y="1207229"/>
                  <a:pt x="1578379" y="1069726"/>
                </a:cubicBezTo>
                <a:cubicBezTo>
                  <a:pt x="1507182" y="899069"/>
                  <a:pt x="1046797" y="133804"/>
                  <a:pt x="869618" y="18584"/>
                </a:cubicBezTo>
                <a:close/>
              </a:path>
            </a:pathLst>
          </a:custGeom>
          <a:solidFill>
            <a:schemeClr val="accent6">
              <a:lumMod val="75000"/>
            </a:schemeClr>
          </a:solidFill>
          <a:ln w="9525" cap="flat" cmpd="sng" algn="ctr">
            <a:noFill/>
            <a:prstDash val="solid"/>
            <a:round/>
            <a:headEnd type="none" w="med" len="med"/>
            <a:tailEnd type="none" w="med" len="med"/>
          </a:ln>
          <a:effectLst/>
          <a:scene3d>
            <a:camera prst="orthographicFront"/>
            <a:lightRig rig="contrasting" dir="t"/>
          </a:scene3d>
          <a:sp3d prstMaterial="flat">
            <a:bevelT/>
          </a:sp3d>
          <a:extLst/>
        </p:spPr>
        <p:txBody>
          <a:bodyPr vert="horz" wrap="square" lIns="113020" tIns="56510" rIns="113020" bIns="56510" numCol="1" rtlCol="0" anchor="t" anchorCtr="0" compatLnSpc="1">
            <a:prstTxWarp prst="textNoShape">
              <a:avLst/>
            </a:prstTxWarp>
          </a:bodyPr>
          <a:lstStyle/>
          <a:p>
            <a:pPr defTabSz="1130198" eaLnBrk="0" fontAlgn="base" hangingPunct="0">
              <a:spcBef>
                <a:spcPct val="0"/>
              </a:spcBef>
              <a:spcAft>
                <a:spcPct val="0"/>
              </a:spcAft>
              <a:defRPr/>
            </a:pPr>
            <a:endParaRPr lang="es-ES_tradnl" sz="2200" kern="0" dirty="0">
              <a:solidFill>
                <a:srgbClr val="DAC9E3"/>
              </a:solidFill>
              <a:latin typeface="Calibri"/>
              <a:ea typeface="+mj-ea"/>
              <a:cs typeface="+mj-cs"/>
            </a:endParaRPr>
          </a:p>
        </p:txBody>
      </p:sp>
      <p:sp>
        <p:nvSpPr>
          <p:cNvPr id="3" name="2 Forma libre"/>
          <p:cNvSpPr/>
          <p:nvPr/>
        </p:nvSpPr>
        <p:spPr bwMode="auto">
          <a:xfrm flipH="1" flipV="1">
            <a:off x="3851921" y="-411427"/>
            <a:ext cx="1440160" cy="3831109"/>
          </a:xfrm>
          <a:custGeom>
            <a:avLst/>
            <a:gdLst>
              <a:gd name="connsiteX0" fmla="*/ 530487 w 1565166"/>
              <a:gd name="connsiteY0" fmla="*/ 937984 h 2497558"/>
              <a:gd name="connsiteX1" fmla="*/ 396788 w 1565166"/>
              <a:gd name="connsiteY1" fmla="*/ 1070053 h 2497558"/>
              <a:gd name="connsiteX2" fmla="*/ 362548 w 1565166"/>
              <a:gd name="connsiteY2" fmla="*/ 1668439 h 2497558"/>
              <a:gd name="connsiteX3" fmla="*/ 530487 w 1565166"/>
              <a:gd name="connsiteY3" fmla="*/ 937984 h 2497558"/>
              <a:gd name="connsiteX4" fmla="*/ 1034679 w 1565166"/>
              <a:gd name="connsiteY4" fmla="*/ 937983 h 2497558"/>
              <a:gd name="connsiteX5" fmla="*/ 1202618 w 1565166"/>
              <a:gd name="connsiteY5" fmla="*/ 1668438 h 2497558"/>
              <a:gd name="connsiteX6" fmla="*/ 1168378 w 1565166"/>
              <a:gd name="connsiteY6" fmla="*/ 1070052 h 2497558"/>
              <a:gd name="connsiteX7" fmla="*/ 1034679 w 1565166"/>
              <a:gd name="connsiteY7" fmla="*/ 937983 h 2497558"/>
              <a:gd name="connsiteX8" fmla="*/ 691557 w 1565166"/>
              <a:gd name="connsiteY8" fmla="*/ 411487 h 2497558"/>
              <a:gd name="connsiteX9" fmla="*/ 354048 w 1565166"/>
              <a:gd name="connsiteY9" fmla="*/ 959328 h 2497558"/>
              <a:gd name="connsiteX10" fmla="*/ 341004 w 1565166"/>
              <a:gd name="connsiteY10" fmla="*/ 887587 h 2497558"/>
              <a:gd name="connsiteX11" fmla="*/ 204044 w 1565166"/>
              <a:gd name="connsiteY11" fmla="*/ 1011503 h 2497558"/>
              <a:gd name="connsiteX12" fmla="*/ 305134 w 1565166"/>
              <a:gd name="connsiteY12" fmla="*/ 1415863 h 2497558"/>
              <a:gd name="connsiteX13" fmla="*/ 583946 w 1565166"/>
              <a:gd name="connsiteY13" fmla="*/ 840303 h 2497558"/>
              <a:gd name="connsiteX14" fmla="*/ 581708 w 1565166"/>
              <a:gd name="connsiteY14" fmla="*/ 1200460 h 2497558"/>
              <a:gd name="connsiteX15" fmla="*/ 579349 w 1565166"/>
              <a:gd name="connsiteY15" fmla="*/ 1200286 h 2497558"/>
              <a:gd name="connsiteX16" fmla="*/ 269892 w 1565166"/>
              <a:gd name="connsiteY16" fmla="*/ 2497558 h 2497558"/>
              <a:gd name="connsiteX17" fmla="*/ 764237 w 1565166"/>
              <a:gd name="connsiteY17" fmla="*/ 1241422 h 2497558"/>
              <a:gd name="connsiteX18" fmla="*/ 766560 w 1565166"/>
              <a:gd name="connsiteY18" fmla="*/ 1241401 h 2497558"/>
              <a:gd name="connsiteX19" fmla="*/ 691557 w 1565166"/>
              <a:gd name="connsiteY19" fmla="*/ 411487 h 2497558"/>
              <a:gd name="connsiteX20" fmla="*/ 873609 w 1565166"/>
              <a:gd name="connsiteY20" fmla="*/ 411486 h 2497558"/>
              <a:gd name="connsiteX21" fmla="*/ 798606 w 1565166"/>
              <a:gd name="connsiteY21" fmla="*/ 1241400 h 2497558"/>
              <a:gd name="connsiteX22" fmla="*/ 800929 w 1565166"/>
              <a:gd name="connsiteY22" fmla="*/ 1241421 h 2497558"/>
              <a:gd name="connsiteX23" fmla="*/ 1295274 w 1565166"/>
              <a:gd name="connsiteY23" fmla="*/ 2497557 h 2497558"/>
              <a:gd name="connsiteX24" fmla="*/ 985817 w 1565166"/>
              <a:gd name="connsiteY24" fmla="*/ 1200285 h 2497558"/>
              <a:gd name="connsiteX25" fmla="*/ 983458 w 1565166"/>
              <a:gd name="connsiteY25" fmla="*/ 1200459 h 2497558"/>
              <a:gd name="connsiteX26" fmla="*/ 981220 w 1565166"/>
              <a:gd name="connsiteY26" fmla="*/ 840302 h 2497558"/>
              <a:gd name="connsiteX27" fmla="*/ 1260032 w 1565166"/>
              <a:gd name="connsiteY27" fmla="*/ 1415862 h 2497558"/>
              <a:gd name="connsiteX28" fmla="*/ 1361122 w 1565166"/>
              <a:gd name="connsiteY28" fmla="*/ 1011502 h 2497558"/>
              <a:gd name="connsiteX29" fmla="*/ 1224162 w 1565166"/>
              <a:gd name="connsiteY29" fmla="*/ 887586 h 2497558"/>
              <a:gd name="connsiteX30" fmla="*/ 1211118 w 1565166"/>
              <a:gd name="connsiteY30" fmla="*/ 959327 h 2497558"/>
              <a:gd name="connsiteX31" fmla="*/ 873609 w 1565166"/>
              <a:gd name="connsiteY31" fmla="*/ 411486 h 2497558"/>
              <a:gd name="connsiteX32" fmla="*/ 386658 w 1565166"/>
              <a:gd name="connsiteY32" fmla="*/ 266374 h 2497558"/>
              <a:gd name="connsiteX33" fmla="*/ 217088 w 1565166"/>
              <a:gd name="connsiteY33" fmla="*/ 804433 h 2497558"/>
              <a:gd name="connsiteX34" fmla="*/ 336113 w 1565166"/>
              <a:gd name="connsiteY34" fmla="*/ 695190 h 2497558"/>
              <a:gd name="connsiteX35" fmla="*/ 386658 w 1565166"/>
              <a:gd name="connsiteY35" fmla="*/ 266374 h 2497558"/>
              <a:gd name="connsiteX36" fmla="*/ 1178508 w 1565166"/>
              <a:gd name="connsiteY36" fmla="*/ 266373 h 2497558"/>
              <a:gd name="connsiteX37" fmla="*/ 1229053 w 1565166"/>
              <a:gd name="connsiteY37" fmla="*/ 695189 h 2497558"/>
              <a:gd name="connsiteX38" fmla="*/ 1348078 w 1565166"/>
              <a:gd name="connsiteY38" fmla="*/ 804432 h 2497558"/>
              <a:gd name="connsiteX39" fmla="*/ 1178508 w 1565166"/>
              <a:gd name="connsiteY39" fmla="*/ 266373 h 2497558"/>
              <a:gd name="connsiteX40" fmla="*/ 409832 w 1565166"/>
              <a:gd name="connsiteY40" fmla="*/ 3719 h 2497558"/>
              <a:gd name="connsiteX41" fmla="*/ 69062 w 1565166"/>
              <a:gd name="connsiteY41" fmla="*/ 501016 h 2497558"/>
              <a:gd name="connsiteX42" fmla="*/ 72323 w 1565166"/>
              <a:gd name="connsiteY42" fmla="*/ 1251036 h 2497558"/>
              <a:gd name="connsiteX43" fmla="*/ 321729 w 1565166"/>
              <a:gd name="connsiteY43" fmla="*/ 888407 h 2497558"/>
              <a:gd name="connsiteX44" fmla="*/ 321786 w 1565166"/>
              <a:gd name="connsiteY44" fmla="*/ 890700 h 2497558"/>
              <a:gd name="connsiteX45" fmla="*/ 388636 w 1565166"/>
              <a:gd name="connsiteY45" fmla="*/ 828742 h 2497558"/>
              <a:gd name="connsiteX46" fmla="*/ 398419 w 1565166"/>
              <a:gd name="connsiteY46" fmla="*/ 887439 h 2497558"/>
              <a:gd name="connsiteX47" fmla="*/ 540270 w 1565166"/>
              <a:gd name="connsiteY47" fmla="*/ 734174 h 2497558"/>
              <a:gd name="connsiteX48" fmla="*/ 481573 w 1565166"/>
              <a:gd name="connsiteY48" fmla="*/ 442318 h 2497558"/>
              <a:gd name="connsiteX49" fmla="*/ 339795 w 1565166"/>
              <a:gd name="connsiteY49" fmla="*/ 746754 h 2497558"/>
              <a:gd name="connsiteX50" fmla="*/ 339721 w 1565166"/>
              <a:gd name="connsiteY50" fmla="*/ 743957 h 2497558"/>
              <a:gd name="connsiteX51" fmla="*/ 328302 w 1565166"/>
              <a:gd name="connsiteY51" fmla="*/ 754074 h 2497558"/>
              <a:gd name="connsiteX52" fmla="*/ 318525 w 1565166"/>
              <a:gd name="connsiteY52" fmla="*/ 760262 h 2497558"/>
              <a:gd name="connsiteX53" fmla="*/ 318586 w 1565166"/>
              <a:gd name="connsiteY53" fmla="*/ 762682 h 2497558"/>
              <a:gd name="connsiteX54" fmla="*/ 153847 w 1565166"/>
              <a:gd name="connsiteY54" fmla="*/ 908635 h 2497558"/>
              <a:gd name="connsiteX55" fmla="*/ 409832 w 1565166"/>
              <a:gd name="connsiteY55" fmla="*/ 3719 h 2497558"/>
              <a:gd name="connsiteX56" fmla="*/ 1140465 w 1565166"/>
              <a:gd name="connsiteY56" fmla="*/ 0 h 2497558"/>
              <a:gd name="connsiteX57" fmla="*/ 1411319 w 1565166"/>
              <a:gd name="connsiteY57" fmla="*/ 908634 h 2497558"/>
              <a:gd name="connsiteX58" fmla="*/ 1246580 w 1565166"/>
              <a:gd name="connsiteY58" fmla="*/ 762681 h 2497558"/>
              <a:gd name="connsiteX59" fmla="*/ 1246641 w 1565166"/>
              <a:gd name="connsiteY59" fmla="*/ 760261 h 2497558"/>
              <a:gd name="connsiteX60" fmla="*/ 1236864 w 1565166"/>
              <a:gd name="connsiteY60" fmla="*/ 754073 h 2497558"/>
              <a:gd name="connsiteX61" fmla="*/ 1225445 w 1565166"/>
              <a:gd name="connsiteY61" fmla="*/ 743956 h 2497558"/>
              <a:gd name="connsiteX62" fmla="*/ 1225371 w 1565166"/>
              <a:gd name="connsiteY62" fmla="*/ 746753 h 2497558"/>
              <a:gd name="connsiteX63" fmla="*/ 1083593 w 1565166"/>
              <a:gd name="connsiteY63" fmla="*/ 442317 h 2497558"/>
              <a:gd name="connsiteX64" fmla="*/ 1024896 w 1565166"/>
              <a:gd name="connsiteY64" fmla="*/ 734173 h 2497558"/>
              <a:gd name="connsiteX65" fmla="*/ 1166747 w 1565166"/>
              <a:gd name="connsiteY65" fmla="*/ 887438 h 2497558"/>
              <a:gd name="connsiteX66" fmla="*/ 1176530 w 1565166"/>
              <a:gd name="connsiteY66" fmla="*/ 828741 h 2497558"/>
              <a:gd name="connsiteX67" fmla="*/ 1243380 w 1565166"/>
              <a:gd name="connsiteY67" fmla="*/ 890699 h 2497558"/>
              <a:gd name="connsiteX68" fmla="*/ 1243437 w 1565166"/>
              <a:gd name="connsiteY68" fmla="*/ 888406 h 2497558"/>
              <a:gd name="connsiteX69" fmla="*/ 1492843 w 1565166"/>
              <a:gd name="connsiteY69" fmla="*/ 1251035 h 2497558"/>
              <a:gd name="connsiteX70" fmla="*/ 1496104 w 1565166"/>
              <a:gd name="connsiteY70" fmla="*/ 501015 h 2497558"/>
              <a:gd name="connsiteX71" fmla="*/ 1140465 w 1565166"/>
              <a:gd name="connsiteY71" fmla="*/ 0 h 2497558"/>
              <a:gd name="connsiteX0" fmla="*/ 530487 w 1565166"/>
              <a:gd name="connsiteY0" fmla="*/ 941701 h 2501275"/>
              <a:gd name="connsiteX1" fmla="*/ 396788 w 1565166"/>
              <a:gd name="connsiteY1" fmla="*/ 1073770 h 2501275"/>
              <a:gd name="connsiteX2" fmla="*/ 362548 w 1565166"/>
              <a:gd name="connsiteY2" fmla="*/ 1672156 h 2501275"/>
              <a:gd name="connsiteX3" fmla="*/ 530487 w 1565166"/>
              <a:gd name="connsiteY3" fmla="*/ 941701 h 2501275"/>
              <a:gd name="connsiteX4" fmla="*/ 1034679 w 1565166"/>
              <a:gd name="connsiteY4" fmla="*/ 941700 h 2501275"/>
              <a:gd name="connsiteX5" fmla="*/ 1202618 w 1565166"/>
              <a:gd name="connsiteY5" fmla="*/ 1672155 h 2501275"/>
              <a:gd name="connsiteX6" fmla="*/ 1168378 w 1565166"/>
              <a:gd name="connsiteY6" fmla="*/ 1073769 h 2501275"/>
              <a:gd name="connsiteX7" fmla="*/ 1034679 w 1565166"/>
              <a:gd name="connsiteY7" fmla="*/ 941700 h 2501275"/>
              <a:gd name="connsiteX8" fmla="*/ 691557 w 1565166"/>
              <a:gd name="connsiteY8" fmla="*/ 415204 h 2501275"/>
              <a:gd name="connsiteX9" fmla="*/ 354048 w 1565166"/>
              <a:gd name="connsiteY9" fmla="*/ 963045 h 2501275"/>
              <a:gd name="connsiteX10" fmla="*/ 341004 w 1565166"/>
              <a:gd name="connsiteY10" fmla="*/ 891304 h 2501275"/>
              <a:gd name="connsiteX11" fmla="*/ 204044 w 1565166"/>
              <a:gd name="connsiteY11" fmla="*/ 1015220 h 2501275"/>
              <a:gd name="connsiteX12" fmla="*/ 305134 w 1565166"/>
              <a:gd name="connsiteY12" fmla="*/ 1419580 h 2501275"/>
              <a:gd name="connsiteX13" fmla="*/ 583946 w 1565166"/>
              <a:gd name="connsiteY13" fmla="*/ 844020 h 2501275"/>
              <a:gd name="connsiteX14" fmla="*/ 581708 w 1565166"/>
              <a:gd name="connsiteY14" fmla="*/ 1204177 h 2501275"/>
              <a:gd name="connsiteX15" fmla="*/ 579349 w 1565166"/>
              <a:gd name="connsiteY15" fmla="*/ 1204003 h 2501275"/>
              <a:gd name="connsiteX16" fmla="*/ 269892 w 1565166"/>
              <a:gd name="connsiteY16" fmla="*/ 2501275 h 2501275"/>
              <a:gd name="connsiteX17" fmla="*/ 764237 w 1565166"/>
              <a:gd name="connsiteY17" fmla="*/ 1245139 h 2501275"/>
              <a:gd name="connsiteX18" fmla="*/ 766560 w 1565166"/>
              <a:gd name="connsiteY18" fmla="*/ 1245118 h 2501275"/>
              <a:gd name="connsiteX19" fmla="*/ 691557 w 1565166"/>
              <a:gd name="connsiteY19" fmla="*/ 415204 h 2501275"/>
              <a:gd name="connsiteX20" fmla="*/ 873609 w 1565166"/>
              <a:gd name="connsiteY20" fmla="*/ 415203 h 2501275"/>
              <a:gd name="connsiteX21" fmla="*/ 798606 w 1565166"/>
              <a:gd name="connsiteY21" fmla="*/ 1245117 h 2501275"/>
              <a:gd name="connsiteX22" fmla="*/ 800929 w 1565166"/>
              <a:gd name="connsiteY22" fmla="*/ 1245138 h 2501275"/>
              <a:gd name="connsiteX23" fmla="*/ 1295274 w 1565166"/>
              <a:gd name="connsiteY23" fmla="*/ 2501274 h 2501275"/>
              <a:gd name="connsiteX24" fmla="*/ 985817 w 1565166"/>
              <a:gd name="connsiteY24" fmla="*/ 1204002 h 2501275"/>
              <a:gd name="connsiteX25" fmla="*/ 983458 w 1565166"/>
              <a:gd name="connsiteY25" fmla="*/ 1204176 h 2501275"/>
              <a:gd name="connsiteX26" fmla="*/ 981220 w 1565166"/>
              <a:gd name="connsiteY26" fmla="*/ 844019 h 2501275"/>
              <a:gd name="connsiteX27" fmla="*/ 1260032 w 1565166"/>
              <a:gd name="connsiteY27" fmla="*/ 1419579 h 2501275"/>
              <a:gd name="connsiteX28" fmla="*/ 1361122 w 1565166"/>
              <a:gd name="connsiteY28" fmla="*/ 1015219 h 2501275"/>
              <a:gd name="connsiteX29" fmla="*/ 1224162 w 1565166"/>
              <a:gd name="connsiteY29" fmla="*/ 891303 h 2501275"/>
              <a:gd name="connsiteX30" fmla="*/ 1211118 w 1565166"/>
              <a:gd name="connsiteY30" fmla="*/ 963044 h 2501275"/>
              <a:gd name="connsiteX31" fmla="*/ 873609 w 1565166"/>
              <a:gd name="connsiteY31" fmla="*/ 415203 h 2501275"/>
              <a:gd name="connsiteX32" fmla="*/ 386658 w 1565166"/>
              <a:gd name="connsiteY32" fmla="*/ 270091 h 2501275"/>
              <a:gd name="connsiteX33" fmla="*/ 217088 w 1565166"/>
              <a:gd name="connsiteY33" fmla="*/ 808150 h 2501275"/>
              <a:gd name="connsiteX34" fmla="*/ 336113 w 1565166"/>
              <a:gd name="connsiteY34" fmla="*/ 698907 h 2501275"/>
              <a:gd name="connsiteX35" fmla="*/ 386658 w 1565166"/>
              <a:gd name="connsiteY35" fmla="*/ 270091 h 2501275"/>
              <a:gd name="connsiteX36" fmla="*/ 1178508 w 1565166"/>
              <a:gd name="connsiteY36" fmla="*/ 270090 h 2501275"/>
              <a:gd name="connsiteX37" fmla="*/ 1229053 w 1565166"/>
              <a:gd name="connsiteY37" fmla="*/ 698906 h 2501275"/>
              <a:gd name="connsiteX38" fmla="*/ 1348078 w 1565166"/>
              <a:gd name="connsiteY38" fmla="*/ 808149 h 2501275"/>
              <a:gd name="connsiteX39" fmla="*/ 1178508 w 1565166"/>
              <a:gd name="connsiteY39" fmla="*/ 270090 h 2501275"/>
              <a:gd name="connsiteX40" fmla="*/ 409832 w 1565166"/>
              <a:gd name="connsiteY40" fmla="*/ 7436 h 2501275"/>
              <a:gd name="connsiteX41" fmla="*/ 69062 w 1565166"/>
              <a:gd name="connsiteY41" fmla="*/ 504733 h 2501275"/>
              <a:gd name="connsiteX42" fmla="*/ 72323 w 1565166"/>
              <a:gd name="connsiteY42" fmla="*/ 1254753 h 2501275"/>
              <a:gd name="connsiteX43" fmla="*/ 321729 w 1565166"/>
              <a:gd name="connsiteY43" fmla="*/ 892124 h 2501275"/>
              <a:gd name="connsiteX44" fmla="*/ 321786 w 1565166"/>
              <a:gd name="connsiteY44" fmla="*/ 894417 h 2501275"/>
              <a:gd name="connsiteX45" fmla="*/ 388636 w 1565166"/>
              <a:gd name="connsiteY45" fmla="*/ 832459 h 2501275"/>
              <a:gd name="connsiteX46" fmla="*/ 398419 w 1565166"/>
              <a:gd name="connsiteY46" fmla="*/ 891156 h 2501275"/>
              <a:gd name="connsiteX47" fmla="*/ 540270 w 1565166"/>
              <a:gd name="connsiteY47" fmla="*/ 737891 h 2501275"/>
              <a:gd name="connsiteX48" fmla="*/ 481573 w 1565166"/>
              <a:gd name="connsiteY48" fmla="*/ 446035 h 2501275"/>
              <a:gd name="connsiteX49" fmla="*/ 339795 w 1565166"/>
              <a:gd name="connsiteY49" fmla="*/ 750471 h 2501275"/>
              <a:gd name="connsiteX50" fmla="*/ 339721 w 1565166"/>
              <a:gd name="connsiteY50" fmla="*/ 747674 h 2501275"/>
              <a:gd name="connsiteX51" fmla="*/ 328302 w 1565166"/>
              <a:gd name="connsiteY51" fmla="*/ 757791 h 2501275"/>
              <a:gd name="connsiteX52" fmla="*/ 318525 w 1565166"/>
              <a:gd name="connsiteY52" fmla="*/ 763979 h 2501275"/>
              <a:gd name="connsiteX53" fmla="*/ 318586 w 1565166"/>
              <a:gd name="connsiteY53" fmla="*/ 766399 h 2501275"/>
              <a:gd name="connsiteX54" fmla="*/ 153847 w 1565166"/>
              <a:gd name="connsiteY54" fmla="*/ 912352 h 2501275"/>
              <a:gd name="connsiteX55" fmla="*/ 409832 w 1565166"/>
              <a:gd name="connsiteY55" fmla="*/ 7436 h 2501275"/>
              <a:gd name="connsiteX56" fmla="*/ 1125597 w 1565166"/>
              <a:gd name="connsiteY56" fmla="*/ 0 h 2501275"/>
              <a:gd name="connsiteX57" fmla="*/ 1411319 w 1565166"/>
              <a:gd name="connsiteY57" fmla="*/ 912351 h 2501275"/>
              <a:gd name="connsiteX58" fmla="*/ 1246580 w 1565166"/>
              <a:gd name="connsiteY58" fmla="*/ 766398 h 2501275"/>
              <a:gd name="connsiteX59" fmla="*/ 1246641 w 1565166"/>
              <a:gd name="connsiteY59" fmla="*/ 763978 h 2501275"/>
              <a:gd name="connsiteX60" fmla="*/ 1236864 w 1565166"/>
              <a:gd name="connsiteY60" fmla="*/ 757790 h 2501275"/>
              <a:gd name="connsiteX61" fmla="*/ 1225445 w 1565166"/>
              <a:gd name="connsiteY61" fmla="*/ 747673 h 2501275"/>
              <a:gd name="connsiteX62" fmla="*/ 1225371 w 1565166"/>
              <a:gd name="connsiteY62" fmla="*/ 750470 h 2501275"/>
              <a:gd name="connsiteX63" fmla="*/ 1083593 w 1565166"/>
              <a:gd name="connsiteY63" fmla="*/ 446034 h 2501275"/>
              <a:gd name="connsiteX64" fmla="*/ 1024896 w 1565166"/>
              <a:gd name="connsiteY64" fmla="*/ 737890 h 2501275"/>
              <a:gd name="connsiteX65" fmla="*/ 1166747 w 1565166"/>
              <a:gd name="connsiteY65" fmla="*/ 891155 h 2501275"/>
              <a:gd name="connsiteX66" fmla="*/ 1176530 w 1565166"/>
              <a:gd name="connsiteY66" fmla="*/ 832458 h 2501275"/>
              <a:gd name="connsiteX67" fmla="*/ 1243380 w 1565166"/>
              <a:gd name="connsiteY67" fmla="*/ 894416 h 2501275"/>
              <a:gd name="connsiteX68" fmla="*/ 1243437 w 1565166"/>
              <a:gd name="connsiteY68" fmla="*/ 892123 h 2501275"/>
              <a:gd name="connsiteX69" fmla="*/ 1492843 w 1565166"/>
              <a:gd name="connsiteY69" fmla="*/ 1254752 h 2501275"/>
              <a:gd name="connsiteX70" fmla="*/ 1496104 w 1565166"/>
              <a:gd name="connsiteY70" fmla="*/ 504732 h 2501275"/>
              <a:gd name="connsiteX71" fmla="*/ 1125597 w 1565166"/>
              <a:gd name="connsiteY71" fmla="*/ 0 h 2501275"/>
              <a:gd name="connsiteX0" fmla="*/ 530487 w 1565166"/>
              <a:gd name="connsiteY0" fmla="*/ 1488111 h 3047685"/>
              <a:gd name="connsiteX1" fmla="*/ 396788 w 1565166"/>
              <a:gd name="connsiteY1" fmla="*/ 1620180 h 3047685"/>
              <a:gd name="connsiteX2" fmla="*/ 362548 w 1565166"/>
              <a:gd name="connsiteY2" fmla="*/ 2218566 h 3047685"/>
              <a:gd name="connsiteX3" fmla="*/ 530487 w 1565166"/>
              <a:gd name="connsiteY3" fmla="*/ 1488111 h 3047685"/>
              <a:gd name="connsiteX4" fmla="*/ 1034679 w 1565166"/>
              <a:gd name="connsiteY4" fmla="*/ 1488110 h 3047685"/>
              <a:gd name="connsiteX5" fmla="*/ 1202618 w 1565166"/>
              <a:gd name="connsiteY5" fmla="*/ 2218565 h 3047685"/>
              <a:gd name="connsiteX6" fmla="*/ 1168378 w 1565166"/>
              <a:gd name="connsiteY6" fmla="*/ 1620179 h 3047685"/>
              <a:gd name="connsiteX7" fmla="*/ 1034679 w 1565166"/>
              <a:gd name="connsiteY7" fmla="*/ 1488110 h 3047685"/>
              <a:gd name="connsiteX8" fmla="*/ 691557 w 1565166"/>
              <a:gd name="connsiteY8" fmla="*/ 961614 h 3047685"/>
              <a:gd name="connsiteX9" fmla="*/ 354048 w 1565166"/>
              <a:gd name="connsiteY9" fmla="*/ 1509455 h 3047685"/>
              <a:gd name="connsiteX10" fmla="*/ 341004 w 1565166"/>
              <a:gd name="connsiteY10" fmla="*/ 1437714 h 3047685"/>
              <a:gd name="connsiteX11" fmla="*/ 204044 w 1565166"/>
              <a:gd name="connsiteY11" fmla="*/ 1561630 h 3047685"/>
              <a:gd name="connsiteX12" fmla="*/ 305134 w 1565166"/>
              <a:gd name="connsiteY12" fmla="*/ 1965990 h 3047685"/>
              <a:gd name="connsiteX13" fmla="*/ 583946 w 1565166"/>
              <a:gd name="connsiteY13" fmla="*/ 1390430 h 3047685"/>
              <a:gd name="connsiteX14" fmla="*/ 581708 w 1565166"/>
              <a:gd name="connsiteY14" fmla="*/ 1750587 h 3047685"/>
              <a:gd name="connsiteX15" fmla="*/ 579349 w 1565166"/>
              <a:gd name="connsiteY15" fmla="*/ 1750413 h 3047685"/>
              <a:gd name="connsiteX16" fmla="*/ 269892 w 1565166"/>
              <a:gd name="connsiteY16" fmla="*/ 3047685 h 3047685"/>
              <a:gd name="connsiteX17" fmla="*/ 764237 w 1565166"/>
              <a:gd name="connsiteY17" fmla="*/ 1791549 h 3047685"/>
              <a:gd name="connsiteX18" fmla="*/ 766560 w 1565166"/>
              <a:gd name="connsiteY18" fmla="*/ 1791528 h 3047685"/>
              <a:gd name="connsiteX19" fmla="*/ 691557 w 1565166"/>
              <a:gd name="connsiteY19" fmla="*/ 961614 h 3047685"/>
              <a:gd name="connsiteX20" fmla="*/ 873609 w 1565166"/>
              <a:gd name="connsiteY20" fmla="*/ 961613 h 3047685"/>
              <a:gd name="connsiteX21" fmla="*/ 798606 w 1565166"/>
              <a:gd name="connsiteY21" fmla="*/ 1791527 h 3047685"/>
              <a:gd name="connsiteX22" fmla="*/ 800929 w 1565166"/>
              <a:gd name="connsiteY22" fmla="*/ 1791548 h 3047685"/>
              <a:gd name="connsiteX23" fmla="*/ 1295274 w 1565166"/>
              <a:gd name="connsiteY23" fmla="*/ 3047684 h 3047685"/>
              <a:gd name="connsiteX24" fmla="*/ 985817 w 1565166"/>
              <a:gd name="connsiteY24" fmla="*/ 1750412 h 3047685"/>
              <a:gd name="connsiteX25" fmla="*/ 983458 w 1565166"/>
              <a:gd name="connsiteY25" fmla="*/ 1750586 h 3047685"/>
              <a:gd name="connsiteX26" fmla="*/ 981220 w 1565166"/>
              <a:gd name="connsiteY26" fmla="*/ 1390429 h 3047685"/>
              <a:gd name="connsiteX27" fmla="*/ 1260032 w 1565166"/>
              <a:gd name="connsiteY27" fmla="*/ 1965989 h 3047685"/>
              <a:gd name="connsiteX28" fmla="*/ 1361122 w 1565166"/>
              <a:gd name="connsiteY28" fmla="*/ 1561629 h 3047685"/>
              <a:gd name="connsiteX29" fmla="*/ 1224162 w 1565166"/>
              <a:gd name="connsiteY29" fmla="*/ 1437713 h 3047685"/>
              <a:gd name="connsiteX30" fmla="*/ 1211118 w 1565166"/>
              <a:gd name="connsiteY30" fmla="*/ 1509454 h 3047685"/>
              <a:gd name="connsiteX31" fmla="*/ 873609 w 1565166"/>
              <a:gd name="connsiteY31" fmla="*/ 961613 h 3047685"/>
              <a:gd name="connsiteX32" fmla="*/ 386658 w 1565166"/>
              <a:gd name="connsiteY32" fmla="*/ 816501 h 3047685"/>
              <a:gd name="connsiteX33" fmla="*/ 217088 w 1565166"/>
              <a:gd name="connsiteY33" fmla="*/ 1354560 h 3047685"/>
              <a:gd name="connsiteX34" fmla="*/ 336113 w 1565166"/>
              <a:gd name="connsiteY34" fmla="*/ 1245317 h 3047685"/>
              <a:gd name="connsiteX35" fmla="*/ 386658 w 1565166"/>
              <a:gd name="connsiteY35" fmla="*/ 816501 h 3047685"/>
              <a:gd name="connsiteX36" fmla="*/ 1178508 w 1565166"/>
              <a:gd name="connsiteY36" fmla="*/ 816500 h 3047685"/>
              <a:gd name="connsiteX37" fmla="*/ 1229053 w 1565166"/>
              <a:gd name="connsiteY37" fmla="*/ 1245316 h 3047685"/>
              <a:gd name="connsiteX38" fmla="*/ 1348078 w 1565166"/>
              <a:gd name="connsiteY38" fmla="*/ 1354559 h 3047685"/>
              <a:gd name="connsiteX39" fmla="*/ 1178508 w 1565166"/>
              <a:gd name="connsiteY39" fmla="*/ 816500 h 3047685"/>
              <a:gd name="connsiteX40" fmla="*/ 409832 w 1565166"/>
              <a:gd name="connsiteY40" fmla="*/ 553846 h 3047685"/>
              <a:gd name="connsiteX41" fmla="*/ 69062 w 1565166"/>
              <a:gd name="connsiteY41" fmla="*/ 1051143 h 3047685"/>
              <a:gd name="connsiteX42" fmla="*/ 72323 w 1565166"/>
              <a:gd name="connsiteY42" fmla="*/ 1801163 h 3047685"/>
              <a:gd name="connsiteX43" fmla="*/ 321729 w 1565166"/>
              <a:gd name="connsiteY43" fmla="*/ 1438534 h 3047685"/>
              <a:gd name="connsiteX44" fmla="*/ 321786 w 1565166"/>
              <a:gd name="connsiteY44" fmla="*/ 1440827 h 3047685"/>
              <a:gd name="connsiteX45" fmla="*/ 388636 w 1565166"/>
              <a:gd name="connsiteY45" fmla="*/ 1378869 h 3047685"/>
              <a:gd name="connsiteX46" fmla="*/ 398419 w 1565166"/>
              <a:gd name="connsiteY46" fmla="*/ 1437566 h 3047685"/>
              <a:gd name="connsiteX47" fmla="*/ 540270 w 1565166"/>
              <a:gd name="connsiteY47" fmla="*/ 1284301 h 3047685"/>
              <a:gd name="connsiteX48" fmla="*/ 481573 w 1565166"/>
              <a:gd name="connsiteY48" fmla="*/ 992445 h 3047685"/>
              <a:gd name="connsiteX49" fmla="*/ 339795 w 1565166"/>
              <a:gd name="connsiteY49" fmla="*/ 1296881 h 3047685"/>
              <a:gd name="connsiteX50" fmla="*/ 339721 w 1565166"/>
              <a:gd name="connsiteY50" fmla="*/ 1294084 h 3047685"/>
              <a:gd name="connsiteX51" fmla="*/ 328302 w 1565166"/>
              <a:gd name="connsiteY51" fmla="*/ 1304201 h 3047685"/>
              <a:gd name="connsiteX52" fmla="*/ 318525 w 1565166"/>
              <a:gd name="connsiteY52" fmla="*/ 1310389 h 3047685"/>
              <a:gd name="connsiteX53" fmla="*/ 318586 w 1565166"/>
              <a:gd name="connsiteY53" fmla="*/ 1312809 h 3047685"/>
              <a:gd name="connsiteX54" fmla="*/ 153847 w 1565166"/>
              <a:gd name="connsiteY54" fmla="*/ 1458762 h 3047685"/>
              <a:gd name="connsiteX55" fmla="*/ 409832 w 1565166"/>
              <a:gd name="connsiteY55" fmla="*/ 553846 h 3047685"/>
              <a:gd name="connsiteX56" fmla="*/ 787343 w 1565166"/>
              <a:gd name="connsiteY56" fmla="*/ 0 h 3047685"/>
              <a:gd name="connsiteX57" fmla="*/ 1411319 w 1565166"/>
              <a:gd name="connsiteY57" fmla="*/ 1458761 h 3047685"/>
              <a:gd name="connsiteX58" fmla="*/ 1246580 w 1565166"/>
              <a:gd name="connsiteY58" fmla="*/ 1312808 h 3047685"/>
              <a:gd name="connsiteX59" fmla="*/ 1246641 w 1565166"/>
              <a:gd name="connsiteY59" fmla="*/ 1310388 h 3047685"/>
              <a:gd name="connsiteX60" fmla="*/ 1236864 w 1565166"/>
              <a:gd name="connsiteY60" fmla="*/ 1304200 h 3047685"/>
              <a:gd name="connsiteX61" fmla="*/ 1225445 w 1565166"/>
              <a:gd name="connsiteY61" fmla="*/ 1294083 h 3047685"/>
              <a:gd name="connsiteX62" fmla="*/ 1225371 w 1565166"/>
              <a:gd name="connsiteY62" fmla="*/ 1296880 h 3047685"/>
              <a:gd name="connsiteX63" fmla="*/ 1083593 w 1565166"/>
              <a:gd name="connsiteY63" fmla="*/ 992444 h 3047685"/>
              <a:gd name="connsiteX64" fmla="*/ 1024896 w 1565166"/>
              <a:gd name="connsiteY64" fmla="*/ 1284300 h 3047685"/>
              <a:gd name="connsiteX65" fmla="*/ 1166747 w 1565166"/>
              <a:gd name="connsiteY65" fmla="*/ 1437565 h 3047685"/>
              <a:gd name="connsiteX66" fmla="*/ 1176530 w 1565166"/>
              <a:gd name="connsiteY66" fmla="*/ 1378868 h 3047685"/>
              <a:gd name="connsiteX67" fmla="*/ 1243380 w 1565166"/>
              <a:gd name="connsiteY67" fmla="*/ 1440826 h 3047685"/>
              <a:gd name="connsiteX68" fmla="*/ 1243437 w 1565166"/>
              <a:gd name="connsiteY68" fmla="*/ 1438533 h 3047685"/>
              <a:gd name="connsiteX69" fmla="*/ 1492843 w 1565166"/>
              <a:gd name="connsiteY69" fmla="*/ 1801162 h 3047685"/>
              <a:gd name="connsiteX70" fmla="*/ 1496104 w 1565166"/>
              <a:gd name="connsiteY70" fmla="*/ 1051142 h 3047685"/>
              <a:gd name="connsiteX71" fmla="*/ 787343 w 1565166"/>
              <a:gd name="connsiteY71" fmla="*/ 0 h 3047685"/>
              <a:gd name="connsiteX0" fmla="*/ 530487 w 1565166"/>
              <a:gd name="connsiteY0" fmla="*/ 1506695 h 3066269"/>
              <a:gd name="connsiteX1" fmla="*/ 396788 w 1565166"/>
              <a:gd name="connsiteY1" fmla="*/ 1638764 h 3066269"/>
              <a:gd name="connsiteX2" fmla="*/ 362548 w 1565166"/>
              <a:gd name="connsiteY2" fmla="*/ 2237150 h 3066269"/>
              <a:gd name="connsiteX3" fmla="*/ 530487 w 1565166"/>
              <a:gd name="connsiteY3" fmla="*/ 1506695 h 3066269"/>
              <a:gd name="connsiteX4" fmla="*/ 1034679 w 1565166"/>
              <a:gd name="connsiteY4" fmla="*/ 1506694 h 3066269"/>
              <a:gd name="connsiteX5" fmla="*/ 1202618 w 1565166"/>
              <a:gd name="connsiteY5" fmla="*/ 2237149 h 3066269"/>
              <a:gd name="connsiteX6" fmla="*/ 1168378 w 1565166"/>
              <a:gd name="connsiteY6" fmla="*/ 1638763 h 3066269"/>
              <a:gd name="connsiteX7" fmla="*/ 1034679 w 1565166"/>
              <a:gd name="connsiteY7" fmla="*/ 1506694 h 3066269"/>
              <a:gd name="connsiteX8" fmla="*/ 691557 w 1565166"/>
              <a:gd name="connsiteY8" fmla="*/ 980198 h 3066269"/>
              <a:gd name="connsiteX9" fmla="*/ 354048 w 1565166"/>
              <a:gd name="connsiteY9" fmla="*/ 1528039 h 3066269"/>
              <a:gd name="connsiteX10" fmla="*/ 341004 w 1565166"/>
              <a:gd name="connsiteY10" fmla="*/ 1456298 h 3066269"/>
              <a:gd name="connsiteX11" fmla="*/ 204044 w 1565166"/>
              <a:gd name="connsiteY11" fmla="*/ 1580214 h 3066269"/>
              <a:gd name="connsiteX12" fmla="*/ 305134 w 1565166"/>
              <a:gd name="connsiteY12" fmla="*/ 1984574 h 3066269"/>
              <a:gd name="connsiteX13" fmla="*/ 583946 w 1565166"/>
              <a:gd name="connsiteY13" fmla="*/ 1409014 h 3066269"/>
              <a:gd name="connsiteX14" fmla="*/ 581708 w 1565166"/>
              <a:gd name="connsiteY14" fmla="*/ 1769171 h 3066269"/>
              <a:gd name="connsiteX15" fmla="*/ 579349 w 1565166"/>
              <a:gd name="connsiteY15" fmla="*/ 1768997 h 3066269"/>
              <a:gd name="connsiteX16" fmla="*/ 269892 w 1565166"/>
              <a:gd name="connsiteY16" fmla="*/ 3066269 h 3066269"/>
              <a:gd name="connsiteX17" fmla="*/ 764237 w 1565166"/>
              <a:gd name="connsiteY17" fmla="*/ 1810133 h 3066269"/>
              <a:gd name="connsiteX18" fmla="*/ 766560 w 1565166"/>
              <a:gd name="connsiteY18" fmla="*/ 1810112 h 3066269"/>
              <a:gd name="connsiteX19" fmla="*/ 691557 w 1565166"/>
              <a:gd name="connsiteY19" fmla="*/ 980198 h 3066269"/>
              <a:gd name="connsiteX20" fmla="*/ 873609 w 1565166"/>
              <a:gd name="connsiteY20" fmla="*/ 980197 h 3066269"/>
              <a:gd name="connsiteX21" fmla="*/ 798606 w 1565166"/>
              <a:gd name="connsiteY21" fmla="*/ 1810111 h 3066269"/>
              <a:gd name="connsiteX22" fmla="*/ 800929 w 1565166"/>
              <a:gd name="connsiteY22" fmla="*/ 1810132 h 3066269"/>
              <a:gd name="connsiteX23" fmla="*/ 1295274 w 1565166"/>
              <a:gd name="connsiteY23" fmla="*/ 3066268 h 3066269"/>
              <a:gd name="connsiteX24" fmla="*/ 985817 w 1565166"/>
              <a:gd name="connsiteY24" fmla="*/ 1768996 h 3066269"/>
              <a:gd name="connsiteX25" fmla="*/ 983458 w 1565166"/>
              <a:gd name="connsiteY25" fmla="*/ 1769170 h 3066269"/>
              <a:gd name="connsiteX26" fmla="*/ 981220 w 1565166"/>
              <a:gd name="connsiteY26" fmla="*/ 1409013 h 3066269"/>
              <a:gd name="connsiteX27" fmla="*/ 1260032 w 1565166"/>
              <a:gd name="connsiteY27" fmla="*/ 1984573 h 3066269"/>
              <a:gd name="connsiteX28" fmla="*/ 1361122 w 1565166"/>
              <a:gd name="connsiteY28" fmla="*/ 1580213 h 3066269"/>
              <a:gd name="connsiteX29" fmla="*/ 1224162 w 1565166"/>
              <a:gd name="connsiteY29" fmla="*/ 1456297 h 3066269"/>
              <a:gd name="connsiteX30" fmla="*/ 1211118 w 1565166"/>
              <a:gd name="connsiteY30" fmla="*/ 1528038 h 3066269"/>
              <a:gd name="connsiteX31" fmla="*/ 873609 w 1565166"/>
              <a:gd name="connsiteY31" fmla="*/ 980197 h 3066269"/>
              <a:gd name="connsiteX32" fmla="*/ 386658 w 1565166"/>
              <a:gd name="connsiteY32" fmla="*/ 835085 h 3066269"/>
              <a:gd name="connsiteX33" fmla="*/ 217088 w 1565166"/>
              <a:gd name="connsiteY33" fmla="*/ 1373144 h 3066269"/>
              <a:gd name="connsiteX34" fmla="*/ 336113 w 1565166"/>
              <a:gd name="connsiteY34" fmla="*/ 1263901 h 3066269"/>
              <a:gd name="connsiteX35" fmla="*/ 386658 w 1565166"/>
              <a:gd name="connsiteY35" fmla="*/ 835085 h 3066269"/>
              <a:gd name="connsiteX36" fmla="*/ 1178508 w 1565166"/>
              <a:gd name="connsiteY36" fmla="*/ 835084 h 3066269"/>
              <a:gd name="connsiteX37" fmla="*/ 1229053 w 1565166"/>
              <a:gd name="connsiteY37" fmla="*/ 1263900 h 3066269"/>
              <a:gd name="connsiteX38" fmla="*/ 1348078 w 1565166"/>
              <a:gd name="connsiteY38" fmla="*/ 1373143 h 3066269"/>
              <a:gd name="connsiteX39" fmla="*/ 1178508 w 1565166"/>
              <a:gd name="connsiteY39" fmla="*/ 835084 h 3066269"/>
              <a:gd name="connsiteX40" fmla="*/ 770388 w 1565166"/>
              <a:gd name="connsiteY40" fmla="*/ 0 h 3066269"/>
              <a:gd name="connsiteX41" fmla="*/ 69062 w 1565166"/>
              <a:gd name="connsiteY41" fmla="*/ 1069727 h 3066269"/>
              <a:gd name="connsiteX42" fmla="*/ 72323 w 1565166"/>
              <a:gd name="connsiteY42" fmla="*/ 1819747 h 3066269"/>
              <a:gd name="connsiteX43" fmla="*/ 321729 w 1565166"/>
              <a:gd name="connsiteY43" fmla="*/ 1457118 h 3066269"/>
              <a:gd name="connsiteX44" fmla="*/ 321786 w 1565166"/>
              <a:gd name="connsiteY44" fmla="*/ 1459411 h 3066269"/>
              <a:gd name="connsiteX45" fmla="*/ 388636 w 1565166"/>
              <a:gd name="connsiteY45" fmla="*/ 1397453 h 3066269"/>
              <a:gd name="connsiteX46" fmla="*/ 398419 w 1565166"/>
              <a:gd name="connsiteY46" fmla="*/ 1456150 h 3066269"/>
              <a:gd name="connsiteX47" fmla="*/ 540270 w 1565166"/>
              <a:gd name="connsiteY47" fmla="*/ 1302885 h 3066269"/>
              <a:gd name="connsiteX48" fmla="*/ 481573 w 1565166"/>
              <a:gd name="connsiteY48" fmla="*/ 1011029 h 3066269"/>
              <a:gd name="connsiteX49" fmla="*/ 339795 w 1565166"/>
              <a:gd name="connsiteY49" fmla="*/ 1315465 h 3066269"/>
              <a:gd name="connsiteX50" fmla="*/ 339721 w 1565166"/>
              <a:gd name="connsiteY50" fmla="*/ 1312668 h 3066269"/>
              <a:gd name="connsiteX51" fmla="*/ 328302 w 1565166"/>
              <a:gd name="connsiteY51" fmla="*/ 1322785 h 3066269"/>
              <a:gd name="connsiteX52" fmla="*/ 318525 w 1565166"/>
              <a:gd name="connsiteY52" fmla="*/ 1328973 h 3066269"/>
              <a:gd name="connsiteX53" fmla="*/ 318586 w 1565166"/>
              <a:gd name="connsiteY53" fmla="*/ 1331393 h 3066269"/>
              <a:gd name="connsiteX54" fmla="*/ 153847 w 1565166"/>
              <a:gd name="connsiteY54" fmla="*/ 1477346 h 3066269"/>
              <a:gd name="connsiteX55" fmla="*/ 770388 w 1565166"/>
              <a:gd name="connsiteY55" fmla="*/ 0 h 3066269"/>
              <a:gd name="connsiteX56" fmla="*/ 787343 w 1565166"/>
              <a:gd name="connsiteY56" fmla="*/ 18584 h 3066269"/>
              <a:gd name="connsiteX57" fmla="*/ 1411319 w 1565166"/>
              <a:gd name="connsiteY57" fmla="*/ 1477345 h 3066269"/>
              <a:gd name="connsiteX58" fmla="*/ 1246580 w 1565166"/>
              <a:gd name="connsiteY58" fmla="*/ 1331392 h 3066269"/>
              <a:gd name="connsiteX59" fmla="*/ 1246641 w 1565166"/>
              <a:gd name="connsiteY59" fmla="*/ 1328972 h 3066269"/>
              <a:gd name="connsiteX60" fmla="*/ 1236864 w 1565166"/>
              <a:gd name="connsiteY60" fmla="*/ 1322784 h 3066269"/>
              <a:gd name="connsiteX61" fmla="*/ 1225445 w 1565166"/>
              <a:gd name="connsiteY61" fmla="*/ 1312667 h 3066269"/>
              <a:gd name="connsiteX62" fmla="*/ 1225371 w 1565166"/>
              <a:gd name="connsiteY62" fmla="*/ 1315464 h 3066269"/>
              <a:gd name="connsiteX63" fmla="*/ 1083593 w 1565166"/>
              <a:gd name="connsiteY63" fmla="*/ 1011028 h 3066269"/>
              <a:gd name="connsiteX64" fmla="*/ 1024896 w 1565166"/>
              <a:gd name="connsiteY64" fmla="*/ 1302884 h 3066269"/>
              <a:gd name="connsiteX65" fmla="*/ 1166747 w 1565166"/>
              <a:gd name="connsiteY65" fmla="*/ 1456149 h 3066269"/>
              <a:gd name="connsiteX66" fmla="*/ 1176530 w 1565166"/>
              <a:gd name="connsiteY66" fmla="*/ 1397452 h 3066269"/>
              <a:gd name="connsiteX67" fmla="*/ 1243380 w 1565166"/>
              <a:gd name="connsiteY67" fmla="*/ 1459410 h 3066269"/>
              <a:gd name="connsiteX68" fmla="*/ 1243437 w 1565166"/>
              <a:gd name="connsiteY68" fmla="*/ 1457117 h 3066269"/>
              <a:gd name="connsiteX69" fmla="*/ 1492843 w 1565166"/>
              <a:gd name="connsiteY69" fmla="*/ 1819746 h 3066269"/>
              <a:gd name="connsiteX70" fmla="*/ 1496104 w 1565166"/>
              <a:gd name="connsiteY70" fmla="*/ 1069726 h 3066269"/>
              <a:gd name="connsiteX71" fmla="*/ 787343 w 1565166"/>
              <a:gd name="connsiteY71" fmla="*/ 18584 h 3066269"/>
              <a:gd name="connsiteX0" fmla="*/ 530487 w 1565166"/>
              <a:gd name="connsiteY0" fmla="*/ 1506695 h 3066269"/>
              <a:gd name="connsiteX1" fmla="*/ 396788 w 1565166"/>
              <a:gd name="connsiteY1" fmla="*/ 1638764 h 3066269"/>
              <a:gd name="connsiteX2" fmla="*/ 362548 w 1565166"/>
              <a:gd name="connsiteY2" fmla="*/ 2237150 h 3066269"/>
              <a:gd name="connsiteX3" fmla="*/ 530487 w 1565166"/>
              <a:gd name="connsiteY3" fmla="*/ 1506695 h 3066269"/>
              <a:gd name="connsiteX4" fmla="*/ 1034679 w 1565166"/>
              <a:gd name="connsiteY4" fmla="*/ 1506694 h 3066269"/>
              <a:gd name="connsiteX5" fmla="*/ 1202618 w 1565166"/>
              <a:gd name="connsiteY5" fmla="*/ 2237149 h 3066269"/>
              <a:gd name="connsiteX6" fmla="*/ 1168378 w 1565166"/>
              <a:gd name="connsiteY6" fmla="*/ 1638763 h 3066269"/>
              <a:gd name="connsiteX7" fmla="*/ 1034679 w 1565166"/>
              <a:gd name="connsiteY7" fmla="*/ 1506694 h 3066269"/>
              <a:gd name="connsiteX8" fmla="*/ 691557 w 1565166"/>
              <a:gd name="connsiteY8" fmla="*/ 980198 h 3066269"/>
              <a:gd name="connsiteX9" fmla="*/ 354048 w 1565166"/>
              <a:gd name="connsiteY9" fmla="*/ 1528039 h 3066269"/>
              <a:gd name="connsiteX10" fmla="*/ 341004 w 1565166"/>
              <a:gd name="connsiteY10" fmla="*/ 1456298 h 3066269"/>
              <a:gd name="connsiteX11" fmla="*/ 204044 w 1565166"/>
              <a:gd name="connsiteY11" fmla="*/ 1580214 h 3066269"/>
              <a:gd name="connsiteX12" fmla="*/ 305134 w 1565166"/>
              <a:gd name="connsiteY12" fmla="*/ 1984574 h 3066269"/>
              <a:gd name="connsiteX13" fmla="*/ 583946 w 1565166"/>
              <a:gd name="connsiteY13" fmla="*/ 1409014 h 3066269"/>
              <a:gd name="connsiteX14" fmla="*/ 581708 w 1565166"/>
              <a:gd name="connsiteY14" fmla="*/ 1769171 h 3066269"/>
              <a:gd name="connsiteX15" fmla="*/ 579349 w 1565166"/>
              <a:gd name="connsiteY15" fmla="*/ 1768997 h 3066269"/>
              <a:gd name="connsiteX16" fmla="*/ 269892 w 1565166"/>
              <a:gd name="connsiteY16" fmla="*/ 3066269 h 3066269"/>
              <a:gd name="connsiteX17" fmla="*/ 764237 w 1565166"/>
              <a:gd name="connsiteY17" fmla="*/ 1810133 h 3066269"/>
              <a:gd name="connsiteX18" fmla="*/ 766560 w 1565166"/>
              <a:gd name="connsiteY18" fmla="*/ 1810112 h 3066269"/>
              <a:gd name="connsiteX19" fmla="*/ 691557 w 1565166"/>
              <a:gd name="connsiteY19" fmla="*/ 980198 h 3066269"/>
              <a:gd name="connsiteX20" fmla="*/ 873609 w 1565166"/>
              <a:gd name="connsiteY20" fmla="*/ 980197 h 3066269"/>
              <a:gd name="connsiteX21" fmla="*/ 798606 w 1565166"/>
              <a:gd name="connsiteY21" fmla="*/ 1810111 h 3066269"/>
              <a:gd name="connsiteX22" fmla="*/ 800929 w 1565166"/>
              <a:gd name="connsiteY22" fmla="*/ 1810132 h 3066269"/>
              <a:gd name="connsiteX23" fmla="*/ 1295274 w 1565166"/>
              <a:gd name="connsiteY23" fmla="*/ 3066268 h 3066269"/>
              <a:gd name="connsiteX24" fmla="*/ 985817 w 1565166"/>
              <a:gd name="connsiteY24" fmla="*/ 1768996 h 3066269"/>
              <a:gd name="connsiteX25" fmla="*/ 983458 w 1565166"/>
              <a:gd name="connsiteY25" fmla="*/ 1769170 h 3066269"/>
              <a:gd name="connsiteX26" fmla="*/ 981220 w 1565166"/>
              <a:gd name="connsiteY26" fmla="*/ 1409013 h 3066269"/>
              <a:gd name="connsiteX27" fmla="*/ 1260032 w 1565166"/>
              <a:gd name="connsiteY27" fmla="*/ 1984573 h 3066269"/>
              <a:gd name="connsiteX28" fmla="*/ 1361122 w 1565166"/>
              <a:gd name="connsiteY28" fmla="*/ 1580213 h 3066269"/>
              <a:gd name="connsiteX29" fmla="*/ 1224162 w 1565166"/>
              <a:gd name="connsiteY29" fmla="*/ 1456297 h 3066269"/>
              <a:gd name="connsiteX30" fmla="*/ 1211118 w 1565166"/>
              <a:gd name="connsiteY30" fmla="*/ 1528038 h 3066269"/>
              <a:gd name="connsiteX31" fmla="*/ 873609 w 1565166"/>
              <a:gd name="connsiteY31" fmla="*/ 980197 h 3066269"/>
              <a:gd name="connsiteX32" fmla="*/ 386658 w 1565166"/>
              <a:gd name="connsiteY32" fmla="*/ 835085 h 3066269"/>
              <a:gd name="connsiteX33" fmla="*/ 217088 w 1565166"/>
              <a:gd name="connsiteY33" fmla="*/ 1373144 h 3066269"/>
              <a:gd name="connsiteX34" fmla="*/ 336113 w 1565166"/>
              <a:gd name="connsiteY34" fmla="*/ 1263901 h 3066269"/>
              <a:gd name="connsiteX35" fmla="*/ 386658 w 1565166"/>
              <a:gd name="connsiteY35" fmla="*/ 835085 h 3066269"/>
              <a:gd name="connsiteX36" fmla="*/ 1178508 w 1565166"/>
              <a:gd name="connsiteY36" fmla="*/ 835084 h 3066269"/>
              <a:gd name="connsiteX37" fmla="*/ 1229053 w 1565166"/>
              <a:gd name="connsiteY37" fmla="*/ 1263900 h 3066269"/>
              <a:gd name="connsiteX38" fmla="*/ 1348078 w 1565166"/>
              <a:gd name="connsiteY38" fmla="*/ 1373143 h 3066269"/>
              <a:gd name="connsiteX39" fmla="*/ 1178508 w 1565166"/>
              <a:gd name="connsiteY39" fmla="*/ 835084 h 3066269"/>
              <a:gd name="connsiteX40" fmla="*/ 770388 w 1565166"/>
              <a:gd name="connsiteY40" fmla="*/ 0 h 3066269"/>
              <a:gd name="connsiteX41" fmla="*/ 69062 w 1565166"/>
              <a:gd name="connsiteY41" fmla="*/ 1069727 h 3066269"/>
              <a:gd name="connsiteX42" fmla="*/ 72323 w 1565166"/>
              <a:gd name="connsiteY42" fmla="*/ 1819747 h 3066269"/>
              <a:gd name="connsiteX43" fmla="*/ 321729 w 1565166"/>
              <a:gd name="connsiteY43" fmla="*/ 1457118 h 3066269"/>
              <a:gd name="connsiteX44" fmla="*/ 321786 w 1565166"/>
              <a:gd name="connsiteY44" fmla="*/ 1459411 h 3066269"/>
              <a:gd name="connsiteX45" fmla="*/ 388636 w 1565166"/>
              <a:gd name="connsiteY45" fmla="*/ 1397453 h 3066269"/>
              <a:gd name="connsiteX46" fmla="*/ 398419 w 1565166"/>
              <a:gd name="connsiteY46" fmla="*/ 1456150 h 3066269"/>
              <a:gd name="connsiteX47" fmla="*/ 540270 w 1565166"/>
              <a:gd name="connsiteY47" fmla="*/ 1302885 h 3066269"/>
              <a:gd name="connsiteX48" fmla="*/ 481573 w 1565166"/>
              <a:gd name="connsiteY48" fmla="*/ 1011029 h 3066269"/>
              <a:gd name="connsiteX49" fmla="*/ 339795 w 1565166"/>
              <a:gd name="connsiteY49" fmla="*/ 1315465 h 3066269"/>
              <a:gd name="connsiteX50" fmla="*/ 339721 w 1565166"/>
              <a:gd name="connsiteY50" fmla="*/ 1312668 h 3066269"/>
              <a:gd name="connsiteX51" fmla="*/ 328302 w 1565166"/>
              <a:gd name="connsiteY51" fmla="*/ 1322785 h 3066269"/>
              <a:gd name="connsiteX52" fmla="*/ 318525 w 1565166"/>
              <a:gd name="connsiteY52" fmla="*/ 1328973 h 3066269"/>
              <a:gd name="connsiteX53" fmla="*/ 318586 w 1565166"/>
              <a:gd name="connsiteY53" fmla="*/ 1331393 h 3066269"/>
              <a:gd name="connsiteX54" fmla="*/ 153847 w 1565166"/>
              <a:gd name="connsiteY54" fmla="*/ 1477346 h 3066269"/>
              <a:gd name="connsiteX55" fmla="*/ 770388 w 1565166"/>
              <a:gd name="connsiteY55" fmla="*/ 0 h 3066269"/>
              <a:gd name="connsiteX56" fmla="*/ 787343 w 1565166"/>
              <a:gd name="connsiteY56" fmla="*/ 18584 h 3066269"/>
              <a:gd name="connsiteX57" fmla="*/ 1411319 w 1565166"/>
              <a:gd name="connsiteY57" fmla="*/ 1477345 h 3066269"/>
              <a:gd name="connsiteX58" fmla="*/ 1246580 w 1565166"/>
              <a:gd name="connsiteY58" fmla="*/ 1331392 h 3066269"/>
              <a:gd name="connsiteX59" fmla="*/ 1246641 w 1565166"/>
              <a:gd name="connsiteY59" fmla="*/ 1328972 h 3066269"/>
              <a:gd name="connsiteX60" fmla="*/ 1236864 w 1565166"/>
              <a:gd name="connsiteY60" fmla="*/ 1322784 h 3066269"/>
              <a:gd name="connsiteX61" fmla="*/ 1225445 w 1565166"/>
              <a:gd name="connsiteY61" fmla="*/ 1312667 h 3066269"/>
              <a:gd name="connsiteX62" fmla="*/ 1225371 w 1565166"/>
              <a:gd name="connsiteY62" fmla="*/ 1315464 h 3066269"/>
              <a:gd name="connsiteX63" fmla="*/ 1083593 w 1565166"/>
              <a:gd name="connsiteY63" fmla="*/ 1011028 h 3066269"/>
              <a:gd name="connsiteX64" fmla="*/ 1024896 w 1565166"/>
              <a:gd name="connsiteY64" fmla="*/ 1302884 h 3066269"/>
              <a:gd name="connsiteX65" fmla="*/ 1166747 w 1565166"/>
              <a:gd name="connsiteY65" fmla="*/ 1456149 h 3066269"/>
              <a:gd name="connsiteX66" fmla="*/ 1176530 w 1565166"/>
              <a:gd name="connsiteY66" fmla="*/ 1397452 h 3066269"/>
              <a:gd name="connsiteX67" fmla="*/ 1243380 w 1565166"/>
              <a:gd name="connsiteY67" fmla="*/ 1459410 h 3066269"/>
              <a:gd name="connsiteX68" fmla="*/ 1243437 w 1565166"/>
              <a:gd name="connsiteY68" fmla="*/ 1457117 h 3066269"/>
              <a:gd name="connsiteX69" fmla="*/ 1492843 w 1565166"/>
              <a:gd name="connsiteY69" fmla="*/ 1819746 h 3066269"/>
              <a:gd name="connsiteX70" fmla="*/ 1496104 w 1565166"/>
              <a:gd name="connsiteY70" fmla="*/ 1069726 h 3066269"/>
              <a:gd name="connsiteX71" fmla="*/ 787343 w 1565166"/>
              <a:gd name="connsiteY71" fmla="*/ 18584 h 3066269"/>
              <a:gd name="connsiteX0" fmla="*/ 530487 w 1565166"/>
              <a:gd name="connsiteY0" fmla="*/ 1506695 h 3066269"/>
              <a:gd name="connsiteX1" fmla="*/ 396788 w 1565166"/>
              <a:gd name="connsiteY1" fmla="*/ 1638764 h 3066269"/>
              <a:gd name="connsiteX2" fmla="*/ 362548 w 1565166"/>
              <a:gd name="connsiteY2" fmla="*/ 2237150 h 3066269"/>
              <a:gd name="connsiteX3" fmla="*/ 530487 w 1565166"/>
              <a:gd name="connsiteY3" fmla="*/ 1506695 h 3066269"/>
              <a:gd name="connsiteX4" fmla="*/ 1034679 w 1565166"/>
              <a:gd name="connsiteY4" fmla="*/ 1506694 h 3066269"/>
              <a:gd name="connsiteX5" fmla="*/ 1202618 w 1565166"/>
              <a:gd name="connsiteY5" fmla="*/ 2237149 h 3066269"/>
              <a:gd name="connsiteX6" fmla="*/ 1168378 w 1565166"/>
              <a:gd name="connsiteY6" fmla="*/ 1638763 h 3066269"/>
              <a:gd name="connsiteX7" fmla="*/ 1034679 w 1565166"/>
              <a:gd name="connsiteY7" fmla="*/ 1506694 h 3066269"/>
              <a:gd name="connsiteX8" fmla="*/ 691557 w 1565166"/>
              <a:gd name="connsiteY8" fmla="*/ 980198 h 3066269"/>
              <a:gd name="connsiteX9" fmla="*/ 354048 w 1565166"/>
              <a:gd name="connsiteY9" fmla="*/ 1528039 h 3066269"/>
              <a:gd name="connsiteX10" fmla="*/ 341004 w 1565166"/>
              <a:gd name="connsiteY10" fmla="*/ 1456298 h 3066269"/>
              <a:gd name="connsiteX11" fmla="*/ 204044 w 1565166"/>
              <a:gd name="connsiteY11" fmla="*/ 1580214 h 3066269"/>
              <a:gd name="connsiteX12" fmla="*/ 305134 w 1565166"/>
              <a:gd name="connsiteY12" fmla="*/ 1984574 h 3066269"/>
              <a:gd name="connsiteX13" fmla="*/ 583946 w 1565166"/>
              <a:gd name="connsiteY13" fmla="*/ 1409014 h 3066269"/>
              <a:gd name="connsiteX14" fmla="*/ 581708 w 1565166"/>
              <a:gd name="connsiteY14" fmla="*/ 1769171 h 3066269"/>
              <a:gd name="connsiteX15" fmla="*/ 579349 w 1565166"/>
              <a:gd name="connsiteY15" fmla="*/ 1768997 h 3066269"/>
              <a:gd name="connsiteX16" fmla="*/ 269892 w 1565166"/>
              <a:gd name="connsiteY16" fmla="*/ 3066269 h 3066269"/>
              <a:gd name="connsiteX17" fmla="*/ 764237 w 1565166"/>
              <a:gd name="connsiteY17" fmla="*/ 1810133 h 3066269"/>
              <a:gd name="connsiteX18" fmla="*/ 766560 w 1565166"/>
              <a:gd name="connsiteY18" fmla="*/ 1810112 h 3066269"/>
              <a:gd name="connsiteX19" fmla="*/ 691557 w 1565166"/>
              <a:gd name="connsiteY19" fmla="*/ 980198 h 3066269"/>
              <a:gd name="connsiteX20" fmla="*/ 873609 w 1565166"/>
              <a:gd name="connsiteY20" fmla="*/ 980197 h 3066269"/>
              <a:gd name="connsiteX21" fmla="*/ 798606 w 1565166"/>
              <a:gd name="connsiteY21" fmla="*/ 1810111 h 3066269"/>
              <a:gd name="connsiteX22" fmla="*/ 800929 w 1565166"/>
              <a:gd name="connsiteY22" fmla="*/ 1810132 h 3066269"/>
              <a:gd name="connsiteX23" fmla="*/ 1295274 w 1565166"/>
              <a:gd name="connsiteY23" fmla="*/ 3066268 h 3066269"/>
              <a:gd name="connsiteX24" fmla="*/ 985817 w 1565166"/>
              <a:gd name="connsiteY24" fmla="*/ 1768996 h 3066269"/>
              <a:gd name="connsiteX25" fmla="*/ 983458 w 1565166"/>
              <a:gd name="connsiteY25" fmla="*/ 1769170 h 3066269"/>
              <a:gd name="connsiteX26" fmla="*/ 981220 w 1565166"/>
              <a:gd name="connsiteY26" fmla="*/ 1409013 h 3066269"/>
              <a:gd name="connsiteX27" fmla="*/ 1260032 w 1565166"/>
              <a:gd name="connsiteY27" fmla="*/ 1984573 h 3066269"/>
              <a:gd name="connsiteX28" fmla="*/ 1361122 w 1565166"/>
              <a:gd name="connsiteY28" fmla="*/ 1580213 h 3066269"/>
              <a:gd name="connsiteX29" fmla="*/ 1224162 w 1565166"/>
              <a:gd name="connsiteY29" fmla="*/ 1456297 h 3066269"/>
              <a:gd name="connsiteX30" fmla="*/ 1211118 w 1565166"/>
              <a:gd name="connsiteY30" fmla="*/ 1528038 h 3066269"/>
              <a:gd name="connsiteX31" fmla="*/ 873609 w 1565166"/>
              <a:gd name="connsiteY31" fmla="*/ 980197 h 3066269"/>
              <a:gd name="connsiteX32" fmla="*/ 386658 w 1565166"/>
              <a:gd name="connsiteY32" fmla="*/ 835085 h 3066269"/>
              <a:gd name="connsiteX33" fmla="*/ 217088 w 1565166"/>
              <a:gd name="connsiteY33" fmla="*/ 1373144 h 3066269"/>
              <a:gd name="connsiteX34" fmla="*/ 336113 w 1565166"/>
              <a:gd name="connsiteY34" fmla="*/ 1263901 h 3066269"/>
              <a:gd name="connsiteX35" fmla="*/ 386658 w 1565166"/>
              <a:gd name="connsiteY35" fmla="*/ 835085 h 3066269"/>
              <a:gd name="connsiteX36" fmla="*/ 1178508 w 1565166"/>
              <a:gd name="connsiteY36" fmla="*/ 835084 h 3066269"/>
              <a:gd name="connsiteX37" fmla="*/ 1229053 w 1565166"/>
              <a:gd name="connsiteY37" fmla="*/ 1263900 h 3066269"/>
              <a:gd name="connsiteX38" fmla="*/ 1348078 w 1565166"/>
              <a:gd name="connsiteY38" fmla="*/ 1373143 h 3066269"/>
              <a:gd name="connsiteX39" fmla="*/ 1178508 w 1565166"/>
              <a:gd name="connsiteY39" fmla="*/ 835084 h 3066269"/>
              <a:gd name="connsiteX40" fmla="*/ 770388 w 1565166"/>
              <a:gd name="connsiteY40" fmla="*/ 0 h 3066269"/>
              <a:gd name="connsiteX41" fmla="*/ 69062 w 1565166"/>
              <a:gd name="connsiteY41" fmla="*/ 1069727 h 3066269"/>
              <a:gd name="connsiteX42" fmla="*/ 72323 w 1565166"/>
              <a:gd name="connsiteY42" fmla="*/ 1819747 h 3066269"/>
              <a:gd name="connsiteX43" fmla="*/ 321729 w 1565166"/>
              <a:gd name="connsiteY43" fmla="*/ 1457118 h 3066269"/>
              <a:gd name="connsiteX44" fmla="*/ 321786 w 1565166"/>
              <a:gd name="connsiteY44" fmla="*/ 1459411 h 3066269"/>
              <a:gd name="connsiteX45" fmla="*/ 388636 w 1565166"/>
              <a:gd name="connsiteY45" fmla="*/ 1397453 h 3066269"/>
              <a:gd name="connsiteX46" fmla="*/ 398419 w 1565166"/>
              <a:gd name="connsiteY46" fmla="*/ 1456150 h 3066269"/>
              <a:gd name="connsiteX47" fmla="*/ 540270 w 1565166"/>
              <a:gd name="connsiteY47" fmla="*/ 1302885 h 3066269"/>
              <a:gd name="connsiteX48" fmla="*/ 481573 w 1565166"/>
              <a:gd name="connsiteY48" fmla="*/ 1011029 h 3066269"/>
              <a:gd name="connsiteX49" fmla="*/ 339795 w 1565166"/>
              <a:gd name="connsiteY49" fmla="*/ 1315465 h 3066269"/>
              <a:gd name="connsiteX50" fmla="*/ 339721 w 1565166"/>
              <a:gd name="connsiteY50" fmla="*/ 1312668 h 3066269"/>
              <a:gd name="connsiteX51" fmla="*/ 328302 w 1565166"/>
              <a:gd name="connsiteY51" fmla="*/ 1322785 h 3066269"/>
              <a:gd name="connsiteX52" fmla="*/ 318525 w 1565166"/>
              <a:gd name="connsiteY52" fmla="*/ 1328973 h 3066269"/>
              <a:gd name="connsiteX53" fmla="*/ 318586 w 1565166"/>
              <a:gd name="connsiteY53" fmla="*/ 1331393 h 3066269"/>
              <a:gd name="connsiteX54" fmla="*/ 153847 w 1565166"/>
              <a:gd name="connsiteY54" fmla="*/ 1477346 h 3066269"/>
              <a:gd name="connsiteX55" fmla="*/ 770388 w 1565166"/>
              <a:gd name="connsiteY55" fmla="*/ 0 h 3066269"/>
              <a:gd name="connsiteX56" fmla="*/ 787343 w 1565166"/>
              <a:gd name="connsiteY56" fmla="*/ 18584 h 3066269"/>
              <a:gd name="connsiteX57" fmla="*/ 1411319 w 1565166"/>
              <a:gd name="connsiteY57" fmla="*/ 1477345 h 3066269"/>
              <a:gd name="connsiteX58" fmla="*/ 1246580 w 1565166"/>
              <a:gd name="connsiteY58" fmla="*/ 1331392 h 3066269"/>
              <a:gd name="connsiteX59" fmla="*/ 1246641 w 1565166"/>
              <a:gd name="connsiteY59" fmla="*/ 1328972 h 3066269"/>
              <a:gd name="connsiteX60" fmla="*/ 1236864 w 1565166"/>
              <a:gd name="connsiteY60" fmla="*/ 1322784 h 3066269"/>
              <a:gd name="connsiteX61" fmla="*/ 1225445 w 1565166"/>
              <a:gd name="connsiteY61" fmla="*/ 1312667 h 3066269"/>
              <a:gd name="connsiteX62" fmla="*/ 1225371 w 1565166"/>
              <a:gd name="connsiteY62" fmla="*/ 1315464 h 3066269"/>
              <a:gd name="connsiteX63" fmla="*/ 1083593 w 1565166"/>
              <a:gd name="connsiteY63" fmla="*/ 1011028 h 3066269"/>
              <a:gd name="connsiteX64" fmla="*/ 1024896 w 1565166"/>
              <a:gd name="connsiteY64" fmla="*/ 1302884 h 3066269"/>
              <a:gd name="connsiteX65" fmla="*/ 1166747 w 1565166"/>
              <a:gd name="connsiteY65" fmla="*/ 1456149 h 3066269"/>
              <a:gd name="connsiteX66" fmla="*/ 1176530 w 1565166"/>
              <a:gd name="connsiteY66" fmla="*/ 1397452 h 3066269"/>
              <a:gd name="connsiteX67" fmla="*/ 1243380 w 1565166"/>
              <a:gd name="connsiteY67" fmla="*/ 1459410 h 3066269"/>
              <a:gd name="connsiteX68" fmla="*/ 1243437 w 1565166"/>
              <a:gd name="connsiteY68" fmla="*/ 1457117 h 3066269"/>
              <a:gd name="connsiteX69" fmla="*/ 1492843 w 1565166"/>
              <a:gd name="connsiteY69" fmla="*/ 1819746 h 3066269"/>
              <a:gd name="connsiteX70" fmla="*/ 1496104 w 1565166"/>
              <a:gd name="connsiteY70" fmla="*/ 1069726 h 3066269"/>
              <a:gd name="connsiteX71" fmla="*/ 787343 w 1565166"/>
              <a:gd name="connsiteY71" fmla="*/ 18584 h 3066269"/>
              <a:gd name="connsiteX0" fmla="*/ 530487 w 1565166"/>
              <a:gd name="connsiteY0" fmla="*/ 1506695 h 3066269"/>
              <a:gd name="connsiteX1" fmla="*/ 396788 w 1565166"/>
              <a:gd name="connsiteY1" fmla="*/ 1638764 h 3066269"/>
              <a:gd name="connsiteX2" fmla="*/ 362548 w 1565166"/>
              <a:gd name="connsiteY2" fmla="*/ 2237150 h 3066269"/>
              <a:gd name="connsiteX3" fmla="*/ 530487 w 1565166"/>
              <a:gd name="connsiteY3" fmla="*/ 1506695 h 3066269"/>
              <a:gd name="connsiteX4" fmla="*/ 1034679 w 1565166"/>
              <a:gd name="connsiteY4" fmla="*/ 1506694 h 3066269"/>
              <a:gd name="connsiteX5" fmla="*/ 1202618 w 1565166"/>
              <a:gd name="connsiteY5" fmla="*/ 2237149 h 3066269"/>
              <a:gd name="connsiteX6" fmla="*/ 1168378 w 1565166"/>
              <a:gd name="connsiteY6" fmla="*/ 1638763 h 3066269"/>
              <a:gd name="connsiteX7" fmla="*/ 1034679 w 1565166"/>
              <a:gd name="connsiteY7" fmla="*/ 1506694 h 3066269"/>
              <a:gd name="connsiteX8" fmla="*/ 691557 w 1565166"/>
              <a:gd name="connsiteY8" fmla="*/ 980198 h 3066269"/>
              <a:gd name="connsiteX9" fmla="*/ 354048 w 1565166"/>
              <a:gd name="connsiteY9" fmla="*/ 1528039 h 3066269"/>
              <a:gd name="connsiteX10" fmla="*/ 341004 w 1565166"/>
              <a:gd name="connsiteY10" fmla="*/ 1456298 h 3066269"/>
              <a:gd name="connsiteX11" fmla="*/ 204044 w 1565166"/>
              <a:gd name="connsiteY11" fmla="*/ 1580214 h 3066269"/>
              <a:gd name="connsiteX12" fmla="*/ 305134 w 1565166"/>
              <a:gd name="connsiteY12" fmla="*/ 1984574 h 3066269"/>
              <a:gd name="connsiteX13" fmla="*/ 583946 w 1565166"/>
              <a:gd name="connsiteY13" fmla="*/ 1409014 h 3066269"/>
              <a:gd name="connsiteX14" fmla="*/ 581708 w 1565166"/>
              <a:gd name="connsiteY14" fmla="*/ 1769171 h 3066269"/>
              <a:gd name="connsiteX15" fmla="*/ 579349 w 1565166"/>
              <a:gd name="connsiteY15" fmla="*/ 1768997 h 3066269"/>
              <a:gd name="connsiteX16" fmla="*/ 269892 w 1565166"/>
              <a:gd name="connsiteY16" fmla="*/ 3066269 h 3066269"/>
              <a:gd name="connsiteX17" fmla="*/ 764237 w 1565166"/>
              <a:gd name="connsiteY17" fmla="*/ 1810133 h 3066269"/>
              <a:gd name="connsiteX18" fmla="*/ 766560 w 1565166"/>
              <a:gd name="connsiteY18" fmla="*/ 1810112 h 3066269"/>
              <a:gd name="connsiteX19" fmla="*/ 691557 w 1565166"/>
              <a:gd name="connsiteY19" fmla="*/ 980198 h 3066269"/>
              <a:gd name="connsiteX20" fmla="*/ 873609 w 1565166"/>
              <a:gd name="connsiteY20" fmla="*/ 980197 h 3066269"/>
              <a:gd name="connsiteX21" fmla="*/ 798606 w 1565166"/>
              <a:gd name="connsiteY21" fmla="*/ 1810111 h 3066269"/>
              <a:gd name="connsiteX22" fmla="*/ 800929 w 1565166"/>
              <a:gd name="connsiteY22" fmla="*/ 1810132 h 3066269"/>
              <a:gd name="connsiteX23" fmla="*/ 1295274 w 1565166"/>
              <a:gd name="connsiteY23" fmla="*/ 3066268 h 3066269"/>
              <a:gd name="connsiteX24" fmla="*/ 985817 w 1565166"/>
              <a:gd name="connsiteY24" fmla="*/ 1768996 h 3066269"/>
              <a:gd name="connsiteX25" fmla="*/ 983458 w 1565166"/>
              <a:gd name="connsiteY25" fmla="*/ 1769170 h 3066269"/>
              <a:gd name="connsiteX26" fmla="*/ 981220 w 1565166"/>
              <a:gd name="connsiteY26" fmla="*/ 1409013 h 3066269"/>
              <a:gd name="connsiteX27" fmla="*/ 1260032 w 1565166"/>
              <a:gd name="connsiteY27" fmla="*/ 1984573 h 3066269"/>
              <a:gd name="connsiteX28" fmla="*/ 1361122 w 1565166"/>
              <a:gd name="connsiteY28" fmla="*/ 1580213 h 3066269"/>
              <a:gd name="connsiteX29" fmla="*/ 1224162 w 1565166"/>
              <a:gd name="connsiteY29" fmla="*/ 1456297 h 3066269"/>
              <a:gd name="connsiteX30" fmla="*/ 1211118 w 1565166"/>
              <a:gd name="connsiteY30" fmla="*/ 1528038 h 3066269"/>
              <a:gd name="connsiteX31" fmla="*/ 873609 w 1565166"/>
              <a:gd name="connsiteY31" fmla="*/ 980197 h 3066269"/>
              <a:gd name="connsiteX32" fmla="*/ 386658 w 1565166"/>
              <a:gd name="connsiteY32" fmla="*/ 835085 h 3066269"/>
              <a:gd name="connsiteX33" fmla="*/ 217088 w 1565166"/>
              <a:gd name="connsiteY33" fmla="*/ 1373144 h 3066269"/>
              <a:gd name="connsiteX34" fmla="*/ 336113 w 1565166"/>
              <a:gd name="connsiteY34" fmla="*/ 1263901 h 3066269"/>
              <a:gd name="connsiteX35" fmla="*/ 386658 w 1565166"/>
              <a:gd name="connsiteY35" fmla="*/ 835085 h 3066269"/>
              <a:gd name="connsiteX36" fmla="*/ 1178508 w 1565166"/>
              <a:gd name="connsiteY36" fmla="*/ 835084 h 3066269"/>
              <a:gd name="connsiteX37" fmla="*/ 1229053 w 1565166"/>
              <a:gd name="connsiteY37" fmla="*/ 1263900 h 3066269"/>
              <a:gd name="connsiteX38" fmla="*/ 1348078 w 1565166"/>
              <a:gd name="connsiteY38" fmla="*/ 1373143 h 3066269"/>
              <a:gd name="connsiteX39" fmla="*/ 1178508 w 1565166"/>
              <a:gd name="connsiteY39" fmla="*/ 835084 h 3066269"/>
              <a:gd name="connsiteX40" fmla="*/ 770388 w 1565166"/>
              <a:gd name="connsiteY40" fmla="*/ 0 h 3066269"/>
              <a:gd name="connsiteX41" fmla="*/ 69062 w 1565166"/>
              <a:gd name="connsiteY41" fmla="*/ 1069727 h 3066269"/>
              <a:gd name="connsiteX42" fmla="*/ 72323 w 1565166"/>
              <a:gd name="connsiteY42" fmla="*/ 1819747 h 3066269"/>
              <a:gd name="connsiteX43" fmla="*/ 321729 w 1565166"/>
              <a:gd name="connsiteY43" fmla="*/ 1457118 h 3066269"/>
              <a:gd name="connsiteX44" fmla="*/ 321786 w 1565166"/>
              <a:gd name="connsiteY44" fmla="*/ 1459411 h 3066269"/>
              <a:gd name="connsiteX45" fmla="*/ 388636 w 1565166"/>
              <a:gd name="connsiteY45" fmla="*/ 1397453 h 3066269"/>
              <a:gd name="connsiteX46" fmla="*/ 398419 w 1565166"/>
              <a:gd name="connsiteY46" fmla="*/ 1456150 h 3066269"/>
              <a:gd name="connsiteX47" fmla="*/ 540270 w 1565166"/>
              <a:gd name="connsiteY47" fmla="*/ 1302885 h 3066269"/>
              <a:gd name="connsiteX48" fmla="*/ 481573 w 1565166"/>
              <a:gd name="connsiteY48" fmla="*/ 1011029 h 3066269"/>
              <a:gd name="connsiteX49" fmla="*/ 339795 w 1565166"/>
              <a:gd name="connsiteY49" fmla="*/ 1315465 h 3066269"/>
              <a:gd name="connsiteX50" fmla="*/ 339721 w 1565166"/>
              <a:gd name="connsiteY50" fmla="*/ 1312668 h 3066269"/>
              <a:gd name="connsiteX51" fmla="*/ 328302 w 1565166"/>
              <a:gd name="connsiteY51" fmla="*/ 1322785 h 3066269"/>
              <a:gd name="connsiteX52" fmla="*/ 318525 w 1565166"/>
              <a:gd name="connsiteY52" fmla="*/ 1328973 h 3066269"/>
              <a:gd name="connsiteX53" fmla="*/ 318586 w 1565166"/>
              <a:gd name="connsiteY53" fmla="*/ 1331393 h 3066269"/>
              <a:gd name="connsiteX54" fmla="*/ 153847 w 1565166"/>
              <a:gd name="connsiteY54" fmla="*/ 1477346 h 3066269"/>
              <a:gd name="connsiteX55" fmla="*/ 770388 w 1565166"/>
              <a:gd name="connsiteY55" fmla="*/ 0 h 3066269"/>
              <a:gd name="connsiteX56" fmla="*/ 787343 w 1565166"/>
              <a:gd name="connsiteY56" fmla="*/ 18584 h 3066269"/>
              <a:gd name="connsiteX57" fmla="*/ 1411319 w 1565166"/>
              <a:gd name="connsiteY57" fmla="*/ 1477345 h 3066269"/>
              <a:gd name="connsiteX58" fmla="*/ 1246580 w 1565166"/>
              <a:gd name="connsiteY58" fmla="*/ 1331392 h 3066269"/>
              <a:gd name="connsiteX59" fmla="*/ 1246641 w 1565166"/>
              <a:gd name="connsiteY59" fmla="*/ 1328972 h 3066269"/>
              <a:gd name="connsiteX60" fmla="*/ 1236864 w 1565166"/>
              <a:gd name="connsiteY60" fmla="*/ 1322784 h 3066269"/>
              <a:gd name="connsiteX61" fmla="*/ 1225445 w 1565166"/>
              <a:gd name="connsiteY61" fmla="*/ 1312667 h 3066269"/>
              <a:gd name="connsiteX62" fmla="*/ 1225371 w 1565166"/>
              <a:gd name="connsiteY62" fmla="*/ 1315464 h 3066269"/>
              <a:gd name="connsiteX63" fmla="*/ 1083593 w 1565166"/>
              <a:gd name="connsiteY63" fmla="*/ 1011028 h 3066269"/>
              <a:gd name="connsiteX64" fmla="*/ 1024896 w 1565166"/>
              <a:gd name="connsiteY64" fmla="*/ 1302884 h 3066269"/>
              <a:gd name="connsiteX65" fmla="*/ 1166747 w 1565166"/>
              <a:gd name="connsiteY65" fmla="*/ 1456149 h 3066269"/>
              <a:gd name="connsiteX66" fmla="*/ 1176530 w 1565166"/>
              <a:gd name="connsiteY66" fmla="*/ 1397452 h 3066269"/>
              <a:gd name="connsiteX67" fmla="*/ 1243380 w 1565166"/>
              <a:gd name="connsiteY67" fmla="*/ 1459410 h 3066269"/>
              <a:gd name="connsiteX68" fmla="*/ 1243437 w 1565166"/>
              <a:gd name="connsiteY68" fmla="*/ 1457117 h 3066269"/>
              <a:gd name="connsiteX69" fmla="*/ 1492843 w 1565166"/>
              <a:gd name="connsiteY69" fmla="*/ 1819746 h 3066269"/>
              <a:gd name="connsiteX70" fmla="*/ 1496104 w 1565166"/>
              <a:gd name="connsiteY70" fmla="*/ 1069726 h 3066269"/>
              <a:gd name="connsiteX71" fmla="*/ 787343 w 1565166"/>
              <a:gd name="connsiteY71" fmla="*/ 18584 h 3066269"/>
              <a:gd name="connsiteX0" fmla="*/ 612762 w 1647441"/>
              <a:gd name="connsiteY0" fmla="*/ 1506695 h 3121874"/>
              <a:gd name="connsiteX1" fmla="*/ 479063 w 1647441"/>
              <a:gd name="connsiteY1" fmla="*/ 1638764 h 3121874"/>
              <a:gd name="connsiteX2" fmla="*/ 444823 w 1647441"/>
              <a:gd name="connsiteY2" fmla="*/ 2237150 h 3121874"/>
              <a:gd name="connsiteX3" fmla="*/ 612762 w 1647441"/>
              <a:gd name="connsiteY3" fmla="*/ 1506695 h 3121874"/>
              <a:gd name="connsiteX4" fmla="*/ 1116954 w 1647441"/>
              <a:gd name="connsiteY4" fmla="*/ 1506694 h 3121874"/>
              <a:gd name="connsiteX5" fmla="*/ 1284893 w 1647441"/>
              <a:gd name="connsiteY5" fmla="*/ 2237149 h 3121874"/>
              <a:gd name="connsiteX6" fmla="*/ 1250653 w 1647441"/>
              <a:gd name="connsiteY6" fmla="*/ 1638763 h 3121874"/>
              <a:gd name="connsiteX7" fmla="*/ 1116954 w 1647441"/>
              <a:gd name="connsiteY7" fmla="*/ 1506694 h 3121874"/>
              <a:gd name="connsiteX8" fmla="*/ 773832 w 1647441"/>
              <a:gd name="connsiteY8" fmla="*/ 980198 h 3121874"/>
              <a:gd name="connsiteX9" fmla="*/ 436323 w 1647441"/>
              <a:gd name="connsiteY9" fmla="*/ 1528039 h 3121874"/>
              <a:gd name="connsiteX10" fmla="*/ 423279 w 1647441"/>
              <a:gd name="connsiteY10" fmla="*/ 1456298 h 3121874"/>
              <a:gd name="connsiteX11" fmla="*/ 286319 w 1647441"/>
              <a:gd name="connsiteY11" fmla="*/ 1580214 h 3121874"/>
              <a:gd name="connsiteX12" fmla="*/ 387409 w 1647441"/>
              <a:gd name="connsiteY12" fmla="*/ 1984574 h 3121874"/>
              <a:gd name="connsiteX13" fmla="*/ 666221 w 1647441"/>
              <a:gd name="connsiteY13" fmla="*/ 1409014 h 3121874"/>
              <a:gd name="connsiteX14" fmla="*/ 663983 w 1647441"/>
              <a:gd name="connsiteY14" fmla="*/ 1769171 h 3121874"/>
              <a:gd name="connsiteX15" fmla="*/ 661624 w 1647441"/>
              <a:gd name="connsiteY15" fmla="*/ 1768997 h 3121874"/>
              <a:gd name="connsiteX16" fmla="*/ 0 w 1647441"/>
              <a:gd name="connsiteY16" fmla="*/ 3121874 h 3121874"/>
              <a:gd name="connsiteX17" fmla="*/ 846512 w 1647441"/>
              <a:gd name="connsiteY17" fmla="*/ 1810133 h 3121874"/>
              <a:gd name="connsiteX18" fmla="*/ 848835 w 1647441"/>
              <a:gd name="connsiteY18" fmla="*/ 1810112 h 3121874"/>
              <a:gd name="connsiteX19" fmla="*/ 773832 w 1647441"/>
              <a:gd name="connsiteY19" fmla="*/ 980198 h 3121874"/>
              <a:gd name="connsiteX20" fmla="*/ 955884 w 1647441"/>
              <a:gd name="connsiteY20" fmla="*/ 980197 h 3121874"/>
              <a:gd name="connsiteX21" fmla="*/ 880881 w 1647441"/>
              <a:gd name="connsiteY21" fmla="*/ 1810111 h 3121874"/>
              <a:gd name="connsiteX22" fmla="*/ 883204 w 1647441"/>
              <a:gd name="connsiteY22" fmla="*/ 1810132 h 3121874"/>
              <a:gd name="connsiteX23" fmla="*/ 1377549 w 1647441"/>
              <a:gd name="connsiteY23" fmla="*/ 3066268 h 3121874"/>
              <a:gd name="connsiteX24" fmla="*/ 1068092 w 1647441"/>
              <a:gd name="connsiteY24" fmla="*/ 1768996 h 3121874"/>
              <a:gd name="connsiteX25" fmla="*/ 1065733 w 1647441"/>
              <a:gd name="connsiteY25" fmla="*/ 1769170 h 3121874"/>
              <a:gd name="connsiteX26" fmla="*/ 1063495 w 1647441"/>
              <a:gd name="connsiteY26" fmla="*/ 1409013 h 3121874"/>
              <a:gd name="connsiteX27" fmla="*/ 1342307 w 1647441"/>
              <a:gd name="connsiteY27" fmla="*/ 1984573 h 3121874"/>
              <a:gd name="connsiteX28" fmla="*/ 1443397 w 1647441"/>
              <a:gd name="connsiteY28" fmla="*/ 1580213 h 3121874"/>
              <a:gd name="connsiteX29" fmla="*/ 1306437 w 1647441"/>
              <a:gd name="connsiteY29" fmla="*/ 1456297 h 3121874"/>
              <a:gd name="connsiteX30" fmla="*/ 1293393 w 1647441"/>
              <a:gd name="connsiteY30" fmla="*/ 1528038 h 3121874"/>
              <a:gd name="connsiteX31" fmla="*/ 955884 w 1647441"/>
              <a:gd name="connsiteY31" fmla="*/ 980197 h 3121874"/>
              <a:gd name="connsiteX32" fmla="*/ 468933 w 1647441"/>
              <a:gd name="connsiteY32" fmla="*/ 835085 h 3121874"/>
              <a:gd name="connsiteX33" fmla="*/ 299363 w 1647441"/>
              <a:gd name="connsiteY33" fmla="*/ 1373144 h 3121874"/>
              <a:gd name="connsiteX34" fmla="*/ 418388 w 1647441"/>
              <a:gd name="connsiteY34" fmla="*/ 1263901 h 3121874"/>
              <a:gd name="connsiteX35" fmla="*/ 468933 w 1647441"/>
              <a:gd name="connsiteY35" fmla="*/ 835085 h 3121874"/>
              <a:gd name="connsiteX36" fmla="*/ 1260783 w 1647441"/>
              <a:gd name="connsiteY36" fmla="*/ 835084 h 3121874"/>
              <a:gd name="connsiteX37" fmla="*/ 1311328 w 1647441"/>
              <a:gd name="connsiteY37" fmla="*/ 1263900 h 3121874"/>
              <a:gd name="connsiteX38" fmla="*/ 1430353 w 1647441"/>
              <a:gd name="connsiteY38" fmla="*/ 1373143 h 3121874"/>
              <a:gd name="connsiteX39" fmla="*/ 1260783 w 1647441"/>
              <a:gd name="connsiteY39" fmla="*/ 835084 h 3121874"/>
              <a:gd name="connsiteX40" fmla="*/ 852663 w 1647441"/>
              <a:gd name="connsiteY40" fmla="*/ 0 h 3121874"/>
              <a:gd name="connsiteX41" fmla="*/ 151337 w 1647441"/>
              <a:gd name="connsiteY41" fmla="*/ 1069727 h 3121874"/>
              <a:gd name="connsiteX42" fmla="*/ 154598 w 1647441"/>
              <a:gd name="connsiteY42" fmla="*/ 1819747 h 3121874"/>
              <a:gd name="connsiteX43" fmla="*/ 404004 w 1647441"/>
              <a:gd name="connsiteY43" fmla="*/ 1457118 h 3121874"/>
              <a:gd name="connsiteX44" fmla="*/ 404061 w 1647441"/>
              <a:gd name="connsiteY44" fmla="*/ 1459411 h 3121874"/>
              <a:gd name="connsiteX45" fmla="*/ 470911 w 1647441"/>
              <a:gd name="connsiteY45" fmla="*/ 1397453 h 3121874"/>
              <a:gd name="connsiteX46" fmla="*/ 480694 w 1647441"/>
              <a:gd name="connsiteY46" fmla="*/ 1456150 h 3121874"/>
              <a:gd name="connsiteX47" fmla="*/ 622545 w 1647441"/>
              <a:gd name="connsiteY47" fmla="*/ 1302885 h 3121874"/>
              <a:gd name="connsiteX48" fmla="*/ 563848 w 1647441"/>
              <a:gd name="connsiteY48" fmla="*/ 1011029 h 3121874"/>
              <a:gd name="connsiteX49" fmla="*/ 422070 w 1647441"/>
              <a:gd name="connsiteY49" fmla="*/ 1315465 h 3121874"/>
              <a:gd name="connsiteX50" fmla="*/ 421996 w 1647441"/>
              <a:gd name="connsiteY50" fmla="*/ 1312668 h 3121874"/>
              <a:gd name="connsiteX51" fmla="*/ 410577 w 1647441"/>
              <a:gd name="connsiteY51" fmla="*/ 1322785 h 3121874"/>
              <a:gd name="connsiteX52" fmla="*/ 400800 w 1647441"/>
              <a:gd name="connsiteY52" fmla="*/ 1328973 h 3121874"/>
              <a:gd name="connsiteX53" fmla="*/ 400861 w 1647441"/>
              <a:gd name="connsiteY53" fmla="*/ 1331393 h 3121874"/>
              <a:gd name="connsiteX54" fmla="*/ 236122 w 1647441"/>
              <a:gd name="connsiteY54" fmla="*/ 1477346 h 3121874"/>
              <a:gd name="connsiteX55" fmla="*/ 852663 w 1647441"/>
              <a:gd name="connsiteY55" fmla="*/ 0 h 3121874"/>
              <a:gd name="connsiteX56" fmla="*/ 869618 w 1647441"/>
              <a:gd name="connsiteY56" fmla="*/ 18584 h 3121874"/>
              <a:gd name="connsiteX57" fmla="*/ 1493594 w 1647441"/>
              <a:gd name="connsiteY57" fmla="*/ 1477345 h 3121874"/>
              <a:gd name="connsiteX58" fmla="*/ 1328855 w 1647441"/>
              <a:gd name="connsiteY58" fmla="*/ 1331392 h 3121874"/>
              <a:gd name="connsiteX59" fmla="*/ 1328916 w 1647441"/>
              <a:gd name="connsiteY59" fmla="*/ 1328972 h 3121874"/>
              <a:gd name="connsiteX60" fmla="*/ 1319139 w 1647441"/>
              <a:gd name="connsiteY60" fmla="*/ 1322784 h 3121874"/>
              <a:gd name="connsiteX61" fmla="*/ 1307720 w 1647441"/>
              <a:gd name="connsiteY61" fmla="*/ 1312667 h 3121874"/>
              <a:gd name="connsiteX62" fmla="*/ 1307646 w 1647441"/>
              <a:gd name="connsiteY62" fmla="*/ 1315464 h 3121874"/>
              <a:gd name="connsiteX63" fmla="*/ 1165868 w 1647441"/>
              <a:gd name="connsiteY63" fmla="*/ 1011028 h 3121874"/>
              <a:gd name="connsiteX64" fmla="*/ 1107171 w 1647441"/>
              <a:gd name="connsiteY64" fmla="*/ 1302884 h 3121874"/>
              <a:gd name="connsiteX65" fmla="*/ 1249022 w 1647441"/>
              <a:gd name="connsiteY65" fmla="*/ 1456149 h 3121874"/>
              <a:gd name="connsiteX66" fmla="*/ 1258805 w 1647441"/>
              <a:gd name="connsiteY66" fmla="*/ 1397452 h 3121874"/>
              <a:gd name="connsiteX67" fmla="*/ 1325655 w 1647441"/>
              <a:gd name="connsiteY67" fmla="*/ 1459410 h 3121874"/>
              <a:gd name="connsiteX68" fmla="*/ 1325712 w 1647441"/>
              <a:gd name="connsiteY68" fmla="*/ 1457117 h 3121874"/>
              <a:gd name="connsiteX69" fmla="*/ 1575118 w 1647441"/>
              <a:gd name="connsiteY69" fmla="*/ 1819746 h 3121874"/>
              <a:gd name="connsiteX70" fmla="*/ 1578379 w 1647441"/>
              <a:gd name="connsiteY70" fmla="*/ 1069726 h 3121874"/>
              <a:gd name="connsiteX71" fmla="*/ 869618 w 1647441"/>
              <a:gd name="connsiteY71" fmla="*/ 18584 h 3121874"/>
              <a:gd name="connsiteX0" fmla="*/ 612762 w 1667932"/>
              <a:gd name="connsiteY0" fmla="*/ 1506695 h 3165122"/>
              <a:gd name="connsiteX1" fmla="*/ 479063 w 1667932"/>
              <a:gd name="connsiteY1" fmla="*/ 1638764 h 3165122"/>
              <a:gd name="connsiteX2" fmla="*/ 444823 w 1667932"/>
              <a:gd name="connsiteY2" fmla="*/ 2237150 h 3165122"/>
              <a:gd name="connsiteX3" fmla="*/ 612762 w 1667932"/>
              <a:gd name="connsiteY3" fmla="*/ 1506695 h 3165122"/>
              <a:gd name="connsiteX4" fmla="*/ 1116954 w 1667932"/>
              <a:gd name="connsiteY4" fmla="*/ 1506694 h 3165122"/>
              <a:gd name="connsiteX5" fmla="*/ 1284893 w 1667932"/>
              <a:gd name="connsiteY5" fmla="*/ 2237149 h 3165122"/>
              <a:gd name="connsiteX6" fmla="*/ 1250653 w 1667932"/>
              <a:gd name="connsiteY6" fmla="*/ 1638763 h 3165122"/>
              <a:gd name="connsiteX7" fmla="*/ 1116954 w 1667932"/>
              <a:gd name="connsiteY7" fmla="*/ 1506694 h 3165122"/>
              <a:gd name="connsiteX8" fmla="*/ 773832 w 1667932"/>
              <a:gd name="connsiteY8" fmla="*/ 980198 h 3165122"/>
              <a:gd name="connsiteX9" fmla="*/ 436323 w 1667932"/>
              <a:gd name="connsiteY9" fmla="*/ 1528039 h 3165122"/>
              <a:gd name="connsiteX10" fmla="*/ 423279 w 1667932"/>
              <a:gd name="connsiteY10" fmla="*/ 1456298 h 3165122"/>
              <a:gd name="connsiteX11" fmla="*/ 286319 w 1667932"/>
              <a:gd name="connsiteY11" fmla="*/ 1580214 h 3165122"/>
              <a:gd name="connsiteX12" fmla="*/ 387409 w 1667932"/>
              <a:gd name="connsiteY12" fmla="*/ 1984574 h 3165122"/>
              <a:gd name="connsiteX13" fmla="*/ 666221 w 1667932"/>
              <a:gd name="connsiteY13" fmla="*/ 1409014 h 3165122"/>
              <a:gd name="connsiteX14" fmla="*/ 663983 w 1667932"/>
              <a:gd name="connsiteY14" fmla="*/ 1769171 h 3165122"/>
              <a:gd name="connsiteX15" fmla="*/ 661624 w 1667932"/>
              <a:gd name="connsiteY15" fmla="*/ 1768997 h 3165122"/>
              <a:gd name="connsiteX16" fmla="*/ 0 w 1667932"/>
              <a:gd name="connsiteY16" fmla="*/ 3121874 h 3165122"/>
              <a:gd name="connsiteX17" fmla="*/ 846512 w 1667932"/>
              <a:gd name="connsiteY17" fmla="*/ 1810133 h 3165122"/>
              <a:gd name="connsiteX18" fmla="*/ 848835 w 1667932"/>
              <a:gd name="connsiteY18" fmla="*/ 1810112 h 3165122"/>
              <a:gd name="connsiteX19" fmla="*/ 773832 w 1667932"/>
              <a:gd name="connsiteY19" fmla="*/ 980198 h 3165122"/>
              <a:gd name="connsiteX20" fmla="*/ 955884 w 1667932"/>
              <a:gd name="connsiteY20" fmla="*/ 980197 h 3165122"/>
              <a:gd name="connsiteX21" fmla="*/ 880881 w 1667932"/>
              <a:gd name="connsiteY21" fmla="*/ 1810111 h 3165122"/>
              <a:gd name="connsiteX22" fmla="*/ 883204 w 1667932"/>
              <a:gd name="connsiteY22" fmla="*/ 1810132 h 3165122"/>
              <a:gd name="connsiteX23" fmla="*/ 1667932 w 1667932"/>
              <a:gd name="connsiteY23" fmla="*/ 3165122 h 3165122"/>
              <a:gd name="connsiteX24" fmla="*/ 1068092 w 1667932"/>
              <a:gd name="connsiteY24" fmla="*/ 1768996 h 3165122"/>
              <a:gd name="connsiteX25" fmla="*/ 1065733 w 1667932"/>
              <a:gd name="connsiteY25" fmla="*/ 1769170 h 3165122"/>
              <a:gd name="connsiteX26" fmla="*/ 1063495 w 1667932"/>
              <a:gd name="connsiteY26" fmla="*/ 1409013 h 3165122"/>
              <a:gd name="connsiteX27" fmla="*/ 1342307 w 1667932"/>
              <a:gd name="connsiteY27" fmla="*/ 1984573 h 3165122"/>
              <a:gd name="connsiteX28" fmla="*/ 1443397 w 1667932"/>
              <a:gd name="connsiteY28" fmla="*/ 1580213 h 3165122"/>
              <a:gd name="connsiteX29" fmla="*/ 1306437 w 1667932"/>
              <a:gd name="connsiteY29" fmla="*/ 1456297 h 3165122"/>
              <a:gd name="connsiteX30" fmla="*/ 1293393 w 1667932"/>
              <a:gd name="connsiteY30" fmla="*/ 1528038 h 3165122"/>
              <a:gd name="connsiteX31" fmla="*/ 955884 w 1667932"/>
              <a:gd name="connsiteY31" fmla="*/ 980197 h 3165122"/>
              <a:gd name="connsiteX32" fmla="*/ 468933 w 1667932"/>
              <a:gd name="connsiteY32" fmla="*/ 835085 h 3165122"/>
              <a:gd name="connsiteX33" fmla="*/ 299363 w 1667932"/>
              <a:gd name="connsiteY33" fmla="*/ 1373144 h 3165122"/>
              <a:gd name="connsiteX34" fmla="*/ 418388 w 1667932"/>
              <a:gd name="connsiteY34" fmla="*/ 1263901 h 3165122"/>
              <a:gd name="connsiteX35" fmla="*/ 468933 w 1667932"/>
              <a:gd name="connsiteY35" fmla="*/ 835085 h 3165122"/>
              <a:gd name="connsiteX36" fmla="*/ 1260783 w 1667932"/>
              <a:gd name="connsiteY36" fmla="*/ 835084 h 3165122"/>
              <a:gd name="connsiteX37" fmla="*/ 1311328 w 1667932"/>
              <a:gd name="connsiteY37" fmla="*/ 1263900 h 3165122"/>
              <a:gd name="connsiteX38" fmla="*/ 1430353 w 1667932"/>
              <a:gd name="connsiteY38" fmla="*/ 1373143 h 3165122"/>
              <a:gd name="connsiteX39" fmla="*/ 1260783 w 1667932"/>
              <a:gd name="connsiteY39" fmla="*/ 835084 h 3165122"/>
              <a:gd name="connsiteX40" fmla="*/ 852663 w 1667932"/>
              <a:gd name="connsiteY40" fmla="*/ 0 h 3165122"/>
              <a:gd name="connsiteX41" fmla="*/ 151337 w 1667932"/>
              <a:gd name="connsiteY41" fmla="*/ 1069727 h 3165122"/>
              <a:gd name="connsiteX42" fmla="*/ 154598 w 1667932"/>
              <a:gd name="connsiteY42" fmla="*/ 1819747 h 3165122"/>
              <a:gd name="connsiteX43" fmla="*/ 404004 w 1667932"/>
              <a:gd name="connsiteY43" fmla="*/ 1457118 h 3165122"/>
              <a:gd name="connsiteX44" fmla="*/ 404061 w 1667932"/>
              <a:gd name="connsiteY44" fmla="*/ 1459411 h 3165122"/>
              <a:gd name="connsiteX45" fmla="*/ 470911 w 1667932"/>
              <a:gd name="connsiteY45" fmla="*/ 1397453 h 3165122"/>
              <a:gd name="connsiteX46" fmla="*/ 480694 w 1667932"/>
              <a:gd name="connsiteY46" fmla="*/ 1456150 h 3165122"/>
              <a:gd name="connsiteX47" fmla="*/ 622545 w 1667932"/>
              <a:gd name="connsiteY47" fmla="*/ 1302885 h 3165122"/>
              <a:gd name="connsiteX48" fmla="*/ 563848 w 1667932"/>
              <a:gd name="connsiteY48" fmla="*/ 1011029 h 3165122"/>
              <a:gd name="connsiteX49" fmla="*/ 422070 w 1667932"/>
              <a:gd name="connsiteY49" fmla="*/ 1315465 h 3165122"/>
              <a:gd name="connsiteX50" fmla="*/ 421996 w 1667932"/>
              <a:gd name="connsiteY50" fmla="*/ 1312668 h 3165122"/>
              <a:gd name="connsiteX51" fmla="*/ 410577 w 1667932"/>
              <a:gd name="connsiteY51" fmla="*/ 1322785 h 3165122"/>
              <a:gd name="connsiteX52" fmla="*/ 400800 w 1667932"/>
              <a:gd name="connsiteY52" fmla="*/ 1328973 h 3165122"/>
              <a:gd name="connsiteX53" fmla="*/ 400861 w 1667932"/>
              <a:gd name="connsiteY53" fmla="*/ 1331393 h 3165122"/>
              <a:gd name="connsiteX54" fmla="*/ 236122 w 1667932"/>
              <a:gd name="connsiteY54" fmla="*/ 1477346 h 3165122"/>
              <a:gd name="connsiteX55" fmla="*/ 852663 w 1667932"/>
              <a:gd name="connsiteY55" fmla="*/ 0 h 3165122"/>
              <a:gd name="connsiteX56" fmla="*/ 869618 w 1667932"/>
              <a:gd name="connsiteY56" fmla="*/ 18584 h 3165122"/>
              <a:gd name="connsiteX57" fmla="*/ 1493594 w 1667932"/>
              <a:gd name="connsiteY57" fmla="*/ 1477345 h 3165122"/>
              <a:gd name="connsiteX58" fmla="*/ 1328855 w 1667932"/>
              <a:gd name="connsiteY58" fmla="*/ 1331392 h 3165122"/>
              <a:gd name="connsiteX59" fmla="*/ 1328916 w 1667932"/>
              <a:gd name="connsiteY59" fmla="*/ 1328972 h 3165122"/>
              <a:gd name="connsiteX60" fmla="*/ 1319139 w 1667932"/>
              <a:gd name="connsiteY60" fmla="*/ 1322784 h 3165122"/>
              <a:gd name="connsiteX61" fmla="*/ 1307720 w 1667932"/>
              <a:gd name="connsiteY61" fmla="*/ 1312667 h 3165122"/>
              <a:gd name="connsiteX62" fmla="*/ 1307646 w 1667932"/>
              <a:gd name="connsiteY62" fmla="*/ 1315464 h 3165122"/>
              <a:gd name="connsiteX63" fmla="*/ 1165868 w 1667932"/>
              <a:gd name="connsiteY63" fmla="*/ 1011028 h 3165122"/>
              <a:gd name="connsiteX64" fmla="*/ 1107171 w 1667932"/>
              <a:gd name="connsiteY64" fmla="*/ 1302884 h 3165122"/>
              <a:gd name="connsiteX65" fmla="*/ 1249022 w 1667932"/>
              <a:gd name="connsiteY65" fmla="*/ 1456149 h 3165122"/>
              <a:gd name="connsiteX66" fmla="*/ 1258805 w 1667932"/>
              <a:gd name="connsiteY66" fmla="*/ 1397452 h 3165122"/>
              <a:gd name="connsiteX67" fmla="*/ 1325655 w 1667932"/>
              <a:gd name="connsiteY67" fmla="*/ 1459410 h 3165122"/>
              <a:gd name="connsiteX68" fmla="*/ 1325712 w 1667932"/>
              <a:gd name="connsiteY68" fmla="*/ 1457117 h 3165122"/>
              <a:gd name="connsiteX69" fmla="*/ 1575118 w 1667932"/>
              <a:gd name="connsiteY69" fmla="*/ 1819746 h 3165122"/>
              <a:gd name="connsiteX70" fmla="*/ 1578379 w 1667932"/>
              <a:gd name="connsiteY70" fmla="*/ 1069726 h 3165122"/>
              <a:gd name="connsiteX71" fmla="*/ 869618 w 1667932"/>
              <a:gd name="connsiteY71" fmla="*/ 18584 h 3165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1667932" h="3165122">
                <a:moveTo>
                  <a:pt x="612762" y="1506695"/>
                </a:moveTo>
                <a:lnTo>
                  <a:pt x="479063" y="1638764"/>
                </a:lnTo>
                <a:cubicBezTo>
                  <a:pt x="498629" y="1908337"/>
                  <a:pt x="470911" y="2055623"/>
                  <a:pt x="444823" y="2237150"/>
                </a:cubicBezTo>
                <a:cubicBezTo>
                  <a:pt x="655698" y="1996926"/>
                  <a:pt x="618741" y="1605067"/>
                  <a:pt x="612762" y="1506695"/>
                </a:cubicBezTo>
                <a:close/>
                <a:moveTo>
                  <a:pt x="1116954" y="1506694"/>
                </a:moveTo>
                <a:cubicBezTo>
                  <a:pt x="1110975" y="1605066"/>
                  <a:pt x="1074018" y="1996925"/>
                  <a:pt x="1284893" y="2237149"/>
                </a:cubicBezTo>
                <a:cubicBezTo>
                  <a:pt x="1258805" y="2055622"/>
                  <a:pt x="1231087" y="1908336"/>
                  <a:pt x="1250653" y="1638763"/>
                </a:cubicBezTo>
                <a:lnTo>
                  <a:pt x="1116954" y="1506694"/>
                </a:lnTo>
                <a:close/>
                <a:moveTo>
                  <a:pt x="773832" y="980198"/>
                </a:moveTo>
                <a:cubicBezTo>
                  <a:pt x="731440" y="1125311"/>
                  <a:pt x="775463" y="1232922"/>
                  <a:pt x="436323" y="1528039"/>
                </a:cubicBezTo>
                <a:lnTo>
                  <a:pt x="423279" y="1456298"/>
                </a:lnTo>
                <a:lnTo>
                  <a:pt x="286319" y="1580214"/>
                </a:lnTo>
                <a:cubicBezTo>
                  <a:pt x="293928" y="1635107"/>
                  <a:pt x="268927" y="1791090"/>
                  <a:pt x="387409" y="1984574"/>
                </a:cubicBezTo>
                <a:cubicBezTo>
                  <a:pt x="421649" y="1919898"/>
                  <a:pt x="266753" y="1785112"/>
                  <a:pt x="666221" y="1409014"/>
                </a:cubicBezTo>
                <a:cubicBezTo>
                  <a:pt x="675455" y="1529064"/>
                  <a:pt x="666435" y="1649114"/>
                  <a:pt x="663983" y="1769171"/>
                </a:cubicBezTo>
                <a:lnTo>
                  <a:pt x="661624" y="1768997"/>
                </a:lnTo>
                <a:cubicBezTo>
                  <a:pt x="610922" y="2428706"/>
                  <a:pt x="104901" y="2766377"/>
                  <a:pt x="0" y="3121874"/>
                </a:cubicBezTo>
                <a:cubicBezTo>
                  <a:pt x="396434" y="2594421"/>
                  <a:pt x="809725" y="2066705"/>
                  <a:pt x="846512" y="1810133"/>
                </a:cubicBezTo>
                <a:lnTo>
                  <a:pt x="848835" y="1810112"/>
                </a:lnTo>
                <a:cubicBezTo>
                  <a:pt x="866226" y="1546518"/>
                  <a:pt x="895031" y="1224226"/>
                  <a:pt x="773832" y="980198"/>
                </a:cubicBezTo>
                <a:close/>
                <a:moveTo>
                  <a:pt x="955884" y="980197"/>
                </a:moveTo>
                <a:cubicBezTo>
                  <a:pt x="834685" y="1224225"/>
                  <a:pt x="863490" y="1546517"/>
                  <a:pt x="880881" y="1810111"/>
                </a:cubicBezTo>
                <a:lnTo>
                  <a:pt x="883204" y="1810132"/>
                </a:lnTo>
                <a:cubicBezTo>
                  <a:pt x="919991" y="2066704"/>
                  <a:pt x="1271498" y="2637669"/>
                  <a:pt x="1667932" y="3165122"/>
                </a:cubicBezTo>
                <a:cubicBezTo>
                  <a:pt x="1563031" y="2809625"/>
                  <a:pt x="1118794" y="2428705"/>
                  <a:pt x="1068092" y="1768996"/>
                </a:cubicBezTo>
                <a:lnTo>
                  <a:pt x="1065733" y="1769170"/>
                </a:lnTo>
                <a:cubicBezTo>
                  <a:pt x="1063281" y="1649113"/>
                  <a:pt x="1054261" y="1529063"/>
                  <a:pt x="1063495" y="1409013"/>
                </a:cubicBezTo>
                <a:cubicBezTo>
                  <a:pt x="1462963" y="1785111"/>
                  <a:pt x="1308067" y="1919897"/>
                  <a:pt x="1342307" y="1984573"/>
                </a:cubicBezTo>
                <a:cubicBezTo>
                  <a:pt x="1460789" y="1791089"/>
                  <a:pt x="1435788" y="1635106"/>
                  <a:pt x="1443397" y="1580213"/>
                </a:cubicBezTo>
                <a:lnTo>
                  <a:pt x="1306437" y="1456297"/>
                </a:lnTo>
                <a:lnTo>
                  <a:pt x="1293393" y="1528038"/>
                </a:lnTo>
                <a:cubicBezTo>
                  <a:pt x="954253" y="1232921"/>
                  <a:pt x="998276" y="1125310"/>
                  <a:pt x="955884" y="980197"/>
                </a:cubicBezTo>
                <a:close/>
                <a:moveTo>
                  <a:pt x="468933" y="835085"/>
                </a:moveTo>
                <a:cubicBezTo>
                  <a:pt x="311320" y="1058461"/>
                  <a:pt x="313494" y="1270423"/>
                  <a:pt x="299363" y="1373144"/>
                </a:cubicBezTo>
                <a:lnTo>
                  <a:pt x="418388" y="1263901"/>
                </a:lnTo>
                <a:cubicBezTo>
                  <a:pt x="415670" y="1215531"/>
                  <a:pt x="398279" y="1121506"/>
                  <a:pt x="468933" y="835085"/>
                </a:cubicBezTo>
                <a:close/>
                <a:moveTo>
                  <a:pt x="1260783" y="835084"/>
                </a:moveTo>
                <a:cubicBezTo>
                  <a:pt x="1331437" y="1121505"/>
                  <a:pt x="1314046" y="1215530"/>
                  <a:pt x="1311328" y="1263900"/>
                </a:cubicBezTo>
                <a:lnTo>
                  <a:pt x="1430353" y="1373143"/>
                </a:lnTo>
                <a:cubicBezTo>
                  <a:pt x="1416222" y="1270422"/>
                  <a:pt x="1418396" y="1058460"/>
                  <a:pt x="1260783" y="835084"/>
                </a:cubicBezTo>
                <a:close/>
                <a:moveTo>
                  <a:pt x="852663" y="0"/>
                </a:moveTo>
                <a:cubicBezTo>
                  <a:pt x="675484" y="115220"/>
                  <a:pt x="222534" y="899070"/>
                  <a:pt x="151337" y="1069727"/>
                </a:cubicBezTo>
                <a:cubicBezTo>
                  <a:pt x="116553" y="1207230"/>
                  <a:pt x="13290" y="1478433"/>
                  <a:pt x="154598" y="1819747"/>
                </a:cubicBezTo>
                <a:cubicBezTo>
                  <a:pt x="180805" y="1590936"/>
                  <a:pt x="310766" y="1541590"/>
                  <a:pt x="404004" y="1457118"/>
                </a:cubicBezTo>
                <a:cubicBezTo>
                  <a:pt x="404023" y="1457882"/>
                  <a:pt x="404042" y="1458647"/>
                  <a:pt x="404061" y="1459411"/>
                </a:cubicBezTo>
                <a:lnTo>
                  <a:pt x="470911" y="1397453"/>
                </a:lnTo>
                <a:lnTo>
                  <a:pt x="480694" y="1456150"/>
                </a:lnTo>
                <a:lnTo>
                  <a:pt x="622545" y="1302885"/>
                </a:lnTo>
                <a:cubicBezTo>
                  <a:pt x="609501" y="1205600"/>
                  <a:pt x="627436" y="1132772"/>
                  <a:pt x="563848" y="1011029"/>
                </a:cubicBezTo>
                <a:cubicBezTo>
                  <a:pt x="541958" y="1098079"/>
                  <a:pt x="521499" y="1243777"/>
                  <a:pt x="422070" y="1315465"/>
                </a:cubicBezTo>
                <a:cubicBezTo>
                  <a:pt x="422045" y="1314533"/>
                  <a:pt x="422021" y="1313600"/>
                  <a:pt x="421996" y="1312668"/>
                </a:cubicBezTo>
                <a:lnTo>
                  <a:pt x="410577" y="1322785"/>
                </a:lnTo>
                <a:cubicBezTo>
                  <a:pt x="407526" y="1325130"/>
                  <a:pt x="404203" y="1327091"/>
                  <a:pt x="400800" y="1328973"/>
                </a:cubicBezTo>
                <a:cubicBezTo>
                  <a:pt x="400820" y="1329780"/>
                  <a:pt x="400841" y="1330586"/>
                  <a:pt x="400861" y="1331393"/>
                </a:cubicBezTo>
                <a:lnTo>
                  <a:pt x="236122" y="1477346"/>
                </a:lnTo>
                <a:cubicBezTo>
                  <a:pt x="225252" y="1164294"/>
                  <a:pt x="413095" y="587078"/>
                  <a:pt x="852663" y="0"/>
                </a:cubicBezTo>
                <a:close/>
                <a:moveTo>
                  <a:pt x="869618" y="18584"/>
                </a:moveTo>
                <a:cubicBezTo>
                  <a:pt x="1234844" y="497866"/>
                  <a:pt x="1504464" y="1164293"/>
                  <a:pt x="1493594" y="1477345"/>
                </a:cubicBezTo>
                <a:lnTo>
                  <a:pt x="1328855" y="1331392"/>
                </a:lnTo>
                <a:cubicBezTo>
                  <a:pt x="1328875" y="1330585"/>
                  <a:pt x="1328896" y="1329779"/>
                  <a:pt x="1328916" y="1328972"/>
                </a:cubicBezTo>
                <a:cubicBezTo>
                  <a:pt x="1325513" y="1327090"/>
                  <a:pt x="1322190" y="1325129"/>
                  <a:pt x="1319139" y="1322784"/>
                </a:cubicBezTo>
                <a:lnTo>
                  <a:pt x="1307720" y="1312667"/>
                </a:lnTo>
                <a:cubicBezTo>
                  <a:pt x="1307695" y="1313599"/>
                  <a:pt x="1307671" y="1314532"/>
                  <a:pt x="1307646" y="1315464"/>
                </a:cubicBezTo>
                <a:cubicBezTo>
                  <a:pt x="1208217" y="1243776"/>
                  <a:pt x="1187758" y="1098078"/>
                  <a:pt x="1165868" y="1011028"/>
                </a:cubicBezTo>
                <a:cubicBezTo>
                  <a:pt x="1102280" y="1132771"/>
                  <a:pt x="1120215" y="1205599"/>
                  <a:pt x="1107171" y="1302884"/>
                </a:cubicBezTo>
                <a:lnTo>
                  <a:pt x="1249022" y="1456149"/>
                </a:lnTo>
                <a:lnTo>
                  <a:pt x="1258805" y="1397452"/>
                </a:lnTo>
                <a:lnTo>
                  <a:pt x="1325655" y="1459410"/>
                </a:lnTo>
                <a:cubicBezTo>
                  <a:pt x="1325674" y="1458646"/>
                  <a:pt x="1325693" y="1457881"/>
                  <a:pt x="1325712" y="1457117"/>
                </a:cubicBezTo>
                <a:cubicBezTo>
                  <a:pt x="1418950" y="1541589"/>
                  <a:pt x="1548911" y="1590935"/>
                  <a:pt x="1575118" y="1819746"/>
                </a:cubicBezTo>
                <a:cubicBezTo>
                  <a:pt x="1716426" y="1478432"/>
                  <a:pt x="1613163" y="1207229"/>
                  <a:pt x="1578379" y="1069726"/>
                </a:cubicBezTo>
                <a:cubicBezTo>
                  <a:pt x="1507182" y="899069"/>
                  <a:pt x="1046797" y="133804"/>
                  <a:pt x="869618" y="18584"/>
                </a:cubicBezTo>
                <a:close/>
              </a:path>
            </a:pathLst>
          </a:custGeom>
          <a:solidFill>
            <a:schemeClr val="accent6">
              <a:lumMod val="75000"/>
            </a:schemeClr>
          </a:solidFill>
          <a:ln w="9525" cap="flat" cmpd="sng" algn="ctr">
            <a:noFill/>
            <a:prstDash val="solid"/>
            <a:round/>
            <a:headEnd type="none" w="med" len="med"/>
            <a:tailEnd type="none" w="med" len="med"/>
          </a:ln>
          <a:effectLst/>
          <a:scene3d>
            <a:camera prst="orthographicFront"/>
            <a:lightRig rig="contrasting" dir="t"/>
          </a:scene3d>
          <a:sp3d prstMaterial="flat">
            <a:bevelT/>
          </a:sp3d>
          <a:extLst/>
        </p:spPr>
        <p:txBody>
          <a:bodyPr vert="horz" wrap="square" lIns="113020" tIns="56510" rIns="113020" bIns="56510" numCol="1" rtlCol="0" anchor="t" anchorCtr="0" compatLnSpc="1">
            <a:prstTxWarp prst="textNoShape">
              <a:avLst/>
            </a:prstTxWarp>
          </a:bodyPr>
          <a:lstStyle/>
          <a:p>
            <a:pPr defTabSz="1130198" eaLnBrk="0" fontAlgn="base" hangingPunct="0">
              <a:spcBef>
                <a:spcPct val="0"/>
              </a:spcBef>
              <a:spcAft>
                <a:spcPct val="0"/>
              </a:spcAft>
              <a:defRPr/>
            </a:pPr>
            <a:endParaRPr lang="es-ES_tradnl" sz="2200" kern="0" dirty="0">
              <a:solidFill>
                <a:srgbClr val="DAC9E3"/>
              </a:solidFill>
              <a:latin typeface="Calibri"/>
              <a:ea typeface="+mj-ea"/>
              <a:cs typeface="+mj-cs"/>
            </a:endParaRPr>
          </a:p>
        </p:txBody>
      </p:sp>
      <p:sp>
        <p:nvSpPr>
          <p:cNvPr id="4" name="3 Forma libre"/>
          <p:cNvSpPr/>
          <p:nvPr/>
        </p:nvSpPr>
        <p:spPr bwMode="auto">
          <a:xfrm rot="16200000" flipH="1">
            <a:off x="5048560" y="2023747"/>
            <a:ext cx="1920213" cy="2873332"/>
          </a:xfrm>
          <a:custGeom>
            <a:avLst/>
            <a:gdLst>
              <a:gd name="connsiteX0" fmla="*/ 530487 w 1565166"/>
              <a:gd name="connsiteY0" fmla="*/ 937984 h 2497558"/>
              <a:gd name="connsiteX1" fmla="*/ 396788 w 1565166"/>
              <a:gd name="connsiteY1" fmla="*/ 1070053 h 2497558"/>
              <a:gd name="connsiteX2" fmla="*/ 362548 w 1565166"/>
              <a:gd name="connsiteY2" fmla="*/ 1668439 h 2497558"/>
              <a:gd name="connsiteX3" fmla="*/ 530487 w 1565166"/>
              <a:gd name="connsiteY3" fmla="*/ 937984 h 2497558"/>
              <a:gd name="connsiteX4" fmla="*/ 1034679 w 1565166"/>
              <a:gd name="connsiteY4" fmla="*/ 937983 h 2497558"/>
              <a:gd name="connsiteX5" fmla="*/ 1202618 w 1565166"/>
              <a:gd name="connsiteY5" fmla="*/ 1668438 h 2497558"/>
              <a:gd name="connsiteX6" fmla="*/ 1168378 w 1565166"/>
              <a:gd name="connsiteY6" fmla="*/ 1070052 h 2497558"/>
              <a:gd name="connsiteX7" fmla="*/ 1034679 w 1565166"/>
              <a:gd name="connsiteY7" fmla="*/ 937983 h 2497558"/>
              <a:gd name="connsiteX8" fmla="*/ 691557 w 1565166"/>
              <a:gd name="connsiteY8" fmla="*/ 411487 h 2497558"/>
              <a:gd name="connsiteX9" fmla="*/ 354048 w 1565166"/>
              <a:gd name="connsiteY9" fmla="*/ 959328 h 2497558"/>
              <a:gd name="connsiteX10" fmla="*/ 341004 w 1565166"/>
              <a:gd name="connsiteY10" fmla="*/ 887587 h 2497558"/>
              <a:gd name="connsiteX11" fmla="*/ 204044 w 1565166"/>
              <a:gd name="connsiteY11" fmla="*/ 1011503 h 2497558"/>
              <a:gd name="connsiteX12" fmla="*/ 305134 w 1565166"/>
              <a:gd name="connsiteY12" fmla="*/ 1415863 h 2497558"/>
              <a:gd name="connsiteX13" fmla="*/ 583946 w 1565166"/>
              <a:gd name="connsiteY13" fmla="*/ 840303 h 2497558"/>
              <a:gd name="connsiteX14" fmla="*/ 581708 w 1565166"/>
              <a:gd name="connsiteY14" fmla="*/ 1200460 h 2497558"/>
              <a:gd name="connsiteX15" fmla="*/ 579349 w 1565166"/>
              <a:gd name="connsiteY15" fmla="*/ 1200286 h 2497558"/>
              <a:gd name="connsiteX16" fmla="*/ 269892 w 1565166"/>
              <a:gd name="connsiteY16" fmla="*/ 2497558 h 2497558"/>
              <a:gd name="connsiteX17" fmla="*/ 764237 w 1565166"/>
              <a:gd name="connsiteY17" fmla="*/ 1241422 h 2497558"/>
              <a:gd name="connsiteX18" fmla="*/ 766560 w 1565166"/>
              <a:gd name="connsiteY18" fmla="*/ 1241401 h 2497558"/>
              <a:gd name="connsiteX19" fmla="*/ 691557 w 1565166"/>
              <a:gd name="connsiteY19" fmla="*/ 411487 h 2497558"/>
              <a:gd name="connsiteX20" fmla="*/ 873609 w 1565166"/>
              <a:gd name="connsiteY20" fmla="*/ 411486 h 2497558"/>
              <a:gd name="connsiteX21" fmla="*/ 798606 w 1565166"/>
              <a:gd name="connsiteY21" fmla="*/ 1241400 h 2497558"/>
              <a:gd name="connsiteX22" fmla="*/ 800929 w 1565166"/>
              <a:gd name="connsiteY22" fmla="*/ 1241421 h 2497558"/>
              <a:gd name="connsiteX23" fmla="*/ 1295274 w 1565166"/>
              <a:gd name="connsiteY23" fmla="*/ 2497557 h 2497558"/>
              <a:gd name="connsiteX24" fmla="*/ 985817 w 1565166"/>
              <a:gd name="connsiteY24" fmla="*/ 1200285 h 2497558"/>
              <a:gd name="connsiteX25" fmla="*/ 983458 w 1565166"/>
              <a:gd name="connsiteY25" fmla="*/ 1200459 h 2497558"/>
              <a:gd name="connsiteX26" fmla="*/ 981220 w 1565166"/>
              <a:gd name="connsiteY26" fmla="*/ 840302 h 2497558"/>
              <a:gd name="connsiteX27" fmla="*/ 1260032 w 1565166"/>
              <a:gd name="connsiteY27" fmla="*/ 1415862 h 2497558"/>
              <a:gd name="connsiteX28" fmla="*/ 1361122 w 1565166"/>
              <a:gd name="connsiteY28" fmla="*/ 1011502 h 2497558"/>
              <a:gd name="connsiteX29" fmla="*/ 1224162 w 1565166"/>
              <a:gd name="connsiteY29" fmla="*/ 887586 h 2497558"/>
              <a:gd name="connsiteX30" fmla="*/ 1211118 w 1565166"/>
              <a:gd name="connsiteY30" fmla="*/ 959327 h 2497558"/>
              <a:gd name="connsiteX31" fmla="*/ 873609 w 1565166"/>
              <a:gd name="connsiteY31" fmla="*/ 411486 h 2497558"/>
              <a:gd name="connsiteX32" fmla="*/ 386658 w 1565166"/>
              <a:gd name="connsiteY32" fmla="*/ 266374 h 2497558"/>
              <a:gd name="connsiteX33" fmla="*/ 217088 w 1565166"/>
              <a:gd name="connsiteY33" fmla="*/ 804433 h 2497558"/>
              <a:gd name="connsiteX34" fmla="*/ 336113 w 1565166"/>
              <a:gd name="connsiteY34" fmla="*/ 695190 h 2497558"/>
              <a:gd name="connsiteX35" fmla="*/ 386658 w 1565166"/>
              <a:gd name="connsiteY35" fmla="*/ 266374 h 2497558"/>
              <a:gd name="connsiteX36" fmla="*/ 1178508 w 1565166"/>
              <a:gd name="connsiteY36" fmla="*/ 266373 h 2497558"/>
              <a:gd name="connsiteX37" fmla="*/ 1229053 w 1565166"/>
              <a:gd name="connsiteY37" fmla="*/ 695189 h 2497558"/>
              <a:gd name="connsiteX38" fmla="*/ 1348078 w 1565166"/>
              <a:gd name="connsiteY38" fmla="*/ 804432 h 2497558"/>
              <a:gd name="connsiteX39" fmla="*/ 1178508 w 1565166"/>
              <a:gd name="connsiteY39" fmla="*/ 266373 h 2497558"/>
              <a:gd name="connsiteX40" fmla="*/ 409832 w 1565166"/>
              <a:gd name="connsiteY40" fmla="*/ 3719 h 2497558"/>
              <a:gd name="connsiteX41" fmla="*/ 69062 w 1565166"/>
              <a:gd name="connsiteY41" fmla="*/ 501016 h 2497558"/>
              <a:gd name="connsiteX42" fmla="*/ 72323 w 1565166"/>
              <a:gd name="connsiteY42" fmla="*/ 1251036 h 2497558"/>
              <a:gd name="connsiteX43" fmla="*/ 321729 w 1565166"/>
              <a:gd name="connsiteY43" fmla="*/ 888407 h 2497558"/>
              <a:gd name="connsiteX44" fmla="*/ 321786 w 1565166"/>
              <a:gd name="connsiteY44" fmla="*/ 890700 h 2497558"/>
              <a:gd name="connsiteX45" fmla="*/ 388636 w 1565166"/>
              <a:gd name="connsiteY45" fmla="*/ 828742 h 2497558"/>
              <a:gd name="connsiteX46" fmla="*/ 398419 w 1565166"/>
              <a:gd name="connsiteY46" fmla="*/ 887439 h 2497558"/>
              <a:gd name="connsiteX47" fmla="*/ 540270 w 1565166"/>
              <a:gd name="connsiteY47" fmla="*/ 734174 h 2497558"/>
              <a:gd name="connsiteX48" fmla="*/ 481573 w 1565166"/>
              <a:gd name="connsiteY48" fmla="*/ 442318 h 2497558"/>
              <a:gd name="connsiteX49" fmla="*/ 339795 w 1565166"/>
              <a:gd name="connsiteY49" fmla="*/ 746754 h 2497558"/>
              <a:gd name="connsiteX50" fmla="*/ 339721 w 1565166"/>
              <a:gd name="connsiteY50" fmla="*/ 743957 h 2497558"/>
              <a:gd name="connsiteX51" fmla="*/ 328302 w 1565166"/>
              <a:gd name="connsiteY51" fmla="*/ 754074 h 2497558"/>
              <a:gd name="connsiteX52" fmla="*/ 318525 w 1565166"/>
              <a:gd name="connsiteY52" fmla="*/ 760262 h 2497558"/>
              <a:gd name="connsiteX53" fmla="*/ 318586 w 1565166"/>
              <a:gd name="connsiteY53" fmla="*/ 762682 h 2497558"/>
              <a:gd name="connsiteX54" fmla="*/ 153847 w 1565166"/>
              <a:gd name="connsiteY54" fmla="*/ 908635 h 2497558"/>
              <a:gd name="connsiteX55" fmla="*/ 409832 w 1565166"/>
              <a:gd name="connsiteY55" fmla="*/ 3719 h 2497558"/>
              <a:gd name="connsiteX56" fmla="*/ 1140465 w 1565166"/>
              <a:gd name="connsiteY56" fmla="*/ 0 h 2497558"/>
              <a:gd name="connsiteX57" fmla="*/ 1411319 w 1565166"/>
              <a:gd name="connsiteY57" fmla="*/ 908634 h 2497558"/>
              <a:gd name="connsiteX58" fmla="*/ 1246580 w 1565166"/>
              <a:gd name="connsiteY58" fmla="*/ 762681 h 2497558"/>
              <a:gd name="connsiteX59" fmla="*/ 1246641 w 1565166"/>
              <a:gd name="connsiteY59" fmla="*/ 760261 h 2497558"/>
              <a:gd name="connsiteX60" fmla="*/ 1236864 w 1565166"/>
              <a:gd name="connsiteY60" fmla="*/ 754073 h 2497558"/>
              <a:gd name="connsiteX61" fmla="*/ 1225445 w 1565166"/>
              <a:gd name="connsiteY61" fmla="*/ 743956 h 2497558"/>
              <a:gd name="connsiteX62" fmla="*/ 1225371 w 1565166"/>
              <a:gd name="connsiteY62" fmla="*/ 746753 h 2497558"/>
              <a:gd name="connsiteX63" fmla="*/ 1083593 w 1565166"/>
              <a:gd name="connsiteY63" fmla="*/ 442317 h 2497558"/>
              <a:gd name="connsiteX64" fmla="*/ 1024896 w 1565166"/>
              <a:gd name="connsiteY64" fmla="*/ 734173 h 2497558"/>
              <a:gd name="connsiteX65" fmla="*/ 1166747 w 1565166"/>
              <a:gd name="connsiteY65" fmla="*/ 887438 h 2497558"/>
              <a:gd name="connsiteX66" fmla="*/ 1176530 w 1565166"/>
              <a:gd name="connsiteY66" fmla="*/ 828741 h 2497558"/>
              <a:gd name="connsiteX67" fmla="*/ 1243380 w 1565166"/>
              <a:gd name="connsiteY67" fmla="*/ 890699 h 2497558"/>
              <a:gd name="connsiteX68" fmla="*/ 1243437 w 1565166"/>
              <a:gd name="connsiteY68" fmla="*/ 888406 h 2497558"/>
              <a:gd name="connsiteX69" fmla="*/ 1492843 w 1565166"/>
              <a:gd name="connsiteY69" fmla="*/ 1251035 h 2497558"/>
              <a:gd name="connsiteX70" fmla="*/ 1496104 w 1565166"/>
              <a:gd name="connsiteY70" fmla="*/ 501015 h 2497558"/>
              <a:gd name="connsiteX71" fmla="*/ 1140465 w 1565166"/>
              <a:gd name="connsiteY71" fmla="*/ 0 h 2497558"/>
              <a:gd name="connsiteX0" fmla="*/ 530487 w 1565166"/>
              <a:gd name="connsiteY0" fmla="*/ 941701 h 2501275"/>
              <a:gd name="connsiteX1" fmla="*/ 396788 w 1565166"/>
              <a:gd name="connsiteY1" fmla="*/ 1073770 h 2501275"/>
              <a:gd name="connsiteX2" fmla="*/ 362548 w 1565166"/>
              <a:gd name="connsiteY2" fmla="*/ 1672156 h 2501275"/>
              <a:gd name="connsiteX3" fmla="*/ 530487 w 1565166"/>
              <a:gd name="connsiteY3" fmla="*/ 941701 h 2501275"/>
              <a:gd name="connsiteX4" fmla="*/ 1034679 w 1565166"/>
              <a:gd name="connsiteY4" fmla="*/ 941700 h 2501275"/>
              <a:gd name="connsiteX5" fmla="*/ 1202618 w 1565166"/>
              <a:gd name="connsiteY5" fmla="*/ 1672155 h 2501275"/>
              <a:gd name="connsiteX6" fmla="*/ 1168378 w 1565166"/>
              <a:gd name="connsiteY6" fmla="*/ 1073769 h 2501275"/>
              <a:gd name="connsiteX7" fmla="*/ 1034679 w 1565166"/>
              <a:gd name="connsiteY7" fmla="*/ 941700 h 2501275"/>
              <a:gd name="connsiteX8" fmla="*/ 691557 w 1565166"/>
              <a:gd name="connsiteY8" fmla="*/ 415204 h 2501275"/>
              <a:gd name="connsiteX9" fmla="*/ 354048 w 1565166"/>
              <a:gd name="connsiteY9" fmla="*/ 963045 h 2501275"/>
              <a:gd name="connsiteX10" fmla="*/ 341004 w 1565166"/>
              <a:gd name="connsiteY10" fmla="*/ 891304 h 2501275"/>
              <a:gd name="connsiteX11" fmla="*/ 204044 w 1565166"/>
              <a:gd name="connsiteY11" fmla="*/ 1015220 h 2501275"/>
              <a:gd name="connsiteX12" fmla="*/ 305134 w 1565166"/>
              <a:gd name="connsiteY12" fmla="*/ 1419580 h 2501275"/>
              <a:gd name="connsiteX13" fmla="*/ 583946 w 1565166"/>
              <a:gd name="connsiteY13" fmla="*/ 844020 h 2501275"/>
              <a:gd name="connsiteX14" fmla="*/ 581708 w 1565166"/>
              <a:gd name="connsiteY14" fmla="*/ 1204177 h 2501275"/>
              <a:gd name="connsiteX15" fmla="*/ 579349 w 1565166"/>
              <a:gd name="connsiteY15" fmla="*/ 1204003 h 2501275"/>
              <a:gd name="connsiteX16" fmla="*/ 269892 w 1565166"/>
              <a:gd name="connsiteY16" fmla="*/ 2501275 h 2501275"/>
              <a:gd name="connsiteX17" fmla="*/ 764237 w 1565166"/>
              <a:gd name="connsiteY17" fmla="*/ 1245139 h 2501275"/>
              <a:gd name="connsiteX18" fmla="*/ 766560 w 1565166"/>
              <a:gd name="connsiteY18" fmla="*/ 1245118 h 2501275"/>
              <a:gd name="connsiteX19" fmla="*/ 691557 w 1565166"/>
              <a:gd name="connsiteY19" fmla="*/ 415204 h 2501275"/>
              <a:gd name="connsiteX20" fmla="*/ 873609 w 1565166"/>
              <a:gd name="connsiteY20" fmla="*/ 415203 h 2501275"/>
              <a:gd name="connsiteX21" fmla="*/ 798606 w 1565166"/>
              <a:gd name="connsiteY21" fmla="*/ 1245117 h 2501275"/>
              <a:gd name="connsiteX22" fmla="*/ 800929 w 1565166"/>
              <a:gd name="connsiteY22" fmla="*/ 1245138 h 2501275"/>
              <a:gd name="connsiteX23" fmla="*/ 1295274 w 1565166"/>
              <a:gd name="connsiteY23" fmla="*/ 2501274 h 2501275"/>
              <a:gd name="connsiteX24" fmla="*/ 985817 w 1565166"/>
              <a:gd name="connsiteY24" fmla="*/ 1204002 h 2501275"/>
              <a:gd name="connsiteX25" fmla="*/ 983458 w 1565166"/>
              <a:gd name="connsiteY25" fmla="*/ 1204176 h 2501275"/>
              <a:gd name="connsiteX26" fmla="*/ 981220 w 1565166"/>
              <a:gd name="connsiteY26" fmla="*/ 844019 h 2501275"/>
              <a:gd name="connsiteX27" fmla="*/ 1260032 w 1565166"/>
              <a:gd name="connsiteY27" fmla="*/ 1419579 h 2501275"/>
              <a:gd name="connsiteX28" fmla="*/ 1361122 w 1565166"/>
              <a:gd name="connsiteY28" fmla="*/ 1015219 h 2501275"/>
              <a:gd name="connsiteX29" fmla="*/ 1224162 w 1565166"/>
              <a:gd name="connsiteY29" fmla="*/ 891303 h 2501275"/>
              <a:gd name="connsiteX30" fmla="*/ 1211118 w 1565166"/>
              <a:gd name="connsiteY30" fmla="*/ 963044 h 2501275"/>
              <a:gd name="connsiteX31" fmla="*/ 873609 w 1565166"/>
              <a:gd name="connsiteY31" fmla="*/ 415203 h 2501275"/>
              <a:gd name="connsiteX32" fmla="*/ 386658 w 1565166"/>
              <a:gd name="connsiteY32" fmla="*/ 270091 h 2501275"/>
              <a:gd name="connsiteX33" fmla="*/ 217088 w 1565166"/>
              <a:gd name="connsiteY33" fmla="*/ 808150 h 2501275"/>
              <a:gd name="connsiteX34" fmla="*/ 336113 w 1565166"/>
              <a:gd name="connsiteY34" fmla="*/ 698907 h 2501275"/>
              <a:gd name="connsiteX35" fmla="*/ 386658 w 1565166"/>
              <a:gd name="connsiteY35" fmla="*/ 270091 h 2501275"/>
              <a:gd name="connsiteX36" fmla="*/ 1178508 w 1565166"/>
              <a:gd name="connsiteY36" fmla="*/ 270090 h 2501275"/>
              <a:gd name="connsiteX37" fmla="*/ 1229053 w 1565166"/>
              <a:gd name="connsiteY37" fmla="*/ 698906 h 2501275"/>
              <a:gd name="connsiteX38" fmla="*/ 1348078 w 1565166"/>
              <a:gd name="connsiteY38" fmla="*/ 808149 h 2501275"/>
              <a:gd name="connsiteX39" fmla="*/ 1178508 w 1565166"/>
              <a:gd name="connsiteY39" fmla="*/ 270090 h 2501275"/>
              <a:gd name="connsiteX40" fmla="*/ 409832 w 1565166"/>
              <a:gd name="connsiteY40" fmla="*/ 7436 h 2501275"/>
              <a:gd name="connsiteX41" fmla="*/ 69062 w 1565166"/>
              <a:gd name="connsiteY41" fmla="*/ 504733 h 2501275"/>
              <a:gd name="connsiteX42" fmla="*/ 72323 w 1565166"/>
              <a:gd name="connsiteY42" fmla="*/ 1254753 h 2501275"/>
              <a:gd name="connsiteX43" fmla="*/ 321729 w 1565166"/>
              <a:gd name="connsiteY43" fmla="*/ 892124 h 2501275"/>
              <a:gd name="connsiteX44" fmla="*/ 321786 w 1565166"/>
              <a:gd name="connsiteY44" fmla="*/ 894417 h 2501275"/>
              <a:gd name="connsiteX45" fmla="*/ 388636 w 1565166"/>
              <a:gd name="connsiteY45" fmla="*/ 832459 h 2501275"/>
              <a:gd name="connsiteX46" fmla="*/ 398419 w 1565166"/>
              <a:gd name="connsiteY46" fmla="*/ 891156 h 2501275"/>
              <a:gd name="connsiteX47" fmla="*/ 540270 w 1565166"/>
              <a:gd name="connsiteY47" fmla="*/ 737891 h 2501275"/>
              <a:gd name="connsiteX48" fmla="*/ 481573 w 1565166"/>
              <a:gd name="connsiteY48" fmla="*/ 446035 h 2501275"/>
              <a:gd name="connsiteX49" fmla="*/ 339795 w 1565166"/>
              <a:gd name="connsiteY49" fmla="*/ 750471 h 2501275"/>
              <a:gd name="connsiteX50" fmla="*/ 339721 w 1565166"/>
              <a:gd name="connsiteY50" fmla="*/ 747674 h 2501275"/>
              <a:gd name="connsiteX51" fmla="*/ 328302 w 1565166"/>
              <a:gd name="connsiteY51" fmla="*/ 757791 h 2501275"/>
              <a:gd name="connsiteX52" fmla="*/ 318525 w 1565166"/>
              <a:gd name="connsiteY52" fmla="*/ 763979 h 2501275"/>
              <a:gd name="connsiteX53" fmla="*/ 318586 w 1565166"/>
              <a:gd name="connsiteY53" fmla="*/ 766399 h 2501275"/>
              <a:gd name="connsiteX54" fmla="*/ 153847 w 1565166"/>
              <a:gd name="connsiteY54" fmla="*/ 912352 h 2501275"/>
              <a:gd name="connsiteX55" fmla="*/ 409832 w 1565166"/>
              <a:gd name="connsiteY55" fmla="*/ 7436 h 2501275"/>
              <a:gd name="connsiteX56" fmla="*/ 1125597 w 1565166"/>
              <a:gd name="connsiteY56" fmla="*/ 0 h 2501275"/>
              <a:gd name="connsiteX57" fmla="*/ 1411319 w 1565166"/>
              <a:gd name="connsiteY57" fmla="*/ 912351 h 2501275"/>
              <a:gd name="connsiteX58" fmla="*/ 1246580 w 1565166"/>
              <a:gd name="connsiteY58" fmla="*/ 766398 h 2501275"/>
              <a:gd name="connsiteX59" fmla="*/ 1246641 w 1565166"/>
              <a:gd name="connsiteY59" fmla="*/ 763978 h 2501275"/>
              <a:gd name="connsiteX60" fmla="*/ 1236864 w 1565166"/>
              <a:gd name="connsiteY60" fmla="*/ 757790 h 2501275"/>
              <a:gd name="connsiteX61" fmla="*/ 1225445 w 1565166"/>
              <a:gd name="connsiteY61" fmla="*/ 747673 h 2501275"/>
              <a:gd name="connsiteX62" fmla="*/ 1225371 w 1565166"/>
              <a:gd name="connsiteY62" fmla="*/ 750470 h 2501275"/>
              <a:gd name="connsiteX63" fmla="*/ 1083593 w 1565166"/>
              <a:gd name="connsiteY63" fmla="*/ 446034 h 2501275"/>
              <a:gd name="connsiteX64" fmla="*/ 1024896 w 1565166"/>
              <a:gd name="connsiteY64" fmla="*/ 737890 h 2501275"/>
              <a:gd name="connsiteX65" fmla="*/ 1166747 w 1565166"/>
              <a:gd name="connsiteY65" fmla="*/ 891155 h 2501275"/>
              <a:gd name="connsiteX66" fmla="*/ 1176530 w 1565166"/>
              <a:gd name="connsiteY66" fmla="*/ 832458 h 2501275"/>
              <a:gd name="connsiteX67" fmla="*/ 1243380 w 1565166"/>
              <a:gd name="connsiteY67" fmla="*/ 894416 h 2501275"/>
              <a:gd name="connsiteX68" fmla="*/ 1243437 w 1565166"/>
              <a:gd name="connsiteY68" fmla="*/ 892123 h 2501275"/>
              <a:gd name="connsiteX69" fmla="*/ 1492843 w 1565166"/>
              <a:gd name="connsiteY69" fmla="*/ 1254752 h 2501275"/>
              <a:gd name="connsiteX70" fmla="*/ 1496104 w 1565166"/>
              <a:gd name="connsiteY70" fmla="*/ 504732 h 2501275"/>
              <a:gd name="connsiteX71" fmla="*/ 1125597 w 1565166"/>
              <a:gd name="connsiteY71" fmla="*/ 0 h 2501275"/>
              <a:gd name="connsiteX0" fmla="*/ 530487 w 1565166"/>
              <a:gd name="connsiteY0" fmla="*/ 1488111 h 3047685"/>
              <a:gd name="connsiteX1" fmla="*/ 396788 w 1565166"/>
              <a:gd name="connsiteY1" fmla="*/ 1620180 h 3047685"/>
              <a:gd name="connsiteX2" fmla="*/ 362548 w 1565166"/>
              <a:gd name="connsiteY2" fmla="*/ 2218566 h 3047685"/>
              <a:gd name="connsiteX3" fmla="*/ 530487 w 1565166"/>
              <a:gd name="connsiteY3" fmla="*/ 1488111 h 3047685"/>
              <a:gd name="connsiteX4" fmla="*/ 1034679 w 1565166"/>
              <a:gd name="connsiteY4" fmla="*/ 1488110 h 3047685"/>
              <a:gd name="connsiteX5" fmla="*/ 1202618 w 1565166"/>
              <a:gd name="connsiteY5" fmla="*/ 2218565 h 3047685"/>
              <a:gd name="connsiteX6" fmla="*/ 1168378 w 1565166"/>
              <a:gd name="connsiteY6" fmla="*/ 1620179 h 3047685"/>
              <a:gd name="connsiteX7" fmla="*/ 1034679 w 1565166"/>
              <a:gd name="connsiteY7" fmla="*/ 1488110 h 3047685"/>
              <a:gd name="connsiteX8" fmla="*/ 691557 w 1565166"/>
              <a:gd name="connsiteY8" fmla="*/ 961614 h 3047685"/>
              <a:gd name="connsiteX9" fmla="*/ 354048 w 1565166"/>
              <a:gd name="connsiteY9" fmla="*/ 1509455 h 3047685"/>
              <a:gd name="connsiteX10" fmla="*/ 341004 w 1565166"/>
              <a:gd name="connsiteY10" fmla="*/ 1437714 h 3047685"/>
              <a:gd name="connsiteX11" fmla="*/ 204044 w 1565166"/>
              <a:gd name="connsiteY11" fmla="*/ 1561630 h 3047685"/>
              <a:gd name="connsiteX12" fmla="*/ 305134 w 1565166"/>
              <a:gd name="connsiteY12" fmla="*/ 1965990 h 3047685"/>
              <a:gd name="connsiteX13" fmla="*/ 583946 w 1565166"/>
              <a:gd name="connsiteY13" fmla="*/ 1390430 h 3047685"/>
              <a:gd name="connsiteX14" fmla="*/ 581708 w 1565166"/>
              <a:gd name="connsiteY14" fmla="*/ 1750587 h 3047685"/>
              <a:gd name="connsiteX15" fmla="*/ 579349 w 1565166"/>
              <a:gd name="connsiteY15" fmla="*/ 1750413 h 3047685"/>
              <a:gd name="connsiteX16" fmla="*/ 269892 w 1565166"/>
              <a:gd name="connsiteY16" fmla="*/ 3047685 h 3047685"/>
              <a:gd name="connsiteX17" fmla="*/ 764237 w 1565166"/>
              <a:gd name="connsiteY17" fmla="*/ 1791549 h 3047685"/>
              <a:gd name="connsiteX18" fmla="*/ 766560 w 1565166"/>
              <a:gd name="connsiteY18" fmla="*/ 1791528 h 3047685"/>
              <a:gd name="connsiteX19" fmla="*/ 691557 w 1565166"/>
              <a:gd name="connsiteY19" fmla="*/ 961614 h 3047685"/>
              <a:gd name="connsiteX20" fmla="*/ 873609 w 1565166"/>
              <a:gd name="connsiteY20" fmla="*/ 961613 h 3047685"/>
              <a:gd name="connsiteX21" fmla="*/ 798606 w 1565166"/>
              <a:gd name="connsiteY21" fmla="*/ 1791527 h 3047685"/>
              <a:gd name="connsiteX22" fmla="*/ 800929 w 1565166"/>
              <a:gd name="connsiteY22" fmla="*/ 1791548 h 3047685"/>
              <a:gd name="connsiteX23" fmla="*/ 1295274 w 1565166"/>
              <a:gd name="connsiteY23" fmla="*/ 3047684 h 3047685"/>
              <a:gd name="connsiteX24" fmla="*/ 985817 w 1565166"/>
              <a:gd name="connsiteY24" fmla="*/ 1750412 h 3047685"/>
              <a:gd name="connsiteX25" fmla="*/ 983458 w 1565166"/>
              <a:gd name="connsiteY25" fmla="*/ 1750586 h 3047685"/>
              <a:gd name="connsiteX26" fmla="*/ 981220 w 1565166"/>
              <a:gd name="connsiteY26" fmla="*/ 1390429 h 3047685"/>
              <a:gd name="connsiteX27" fmla="*/ 1260032 w 1565166"/>
              <a:gd name="connsiteY27" fmla="*/ 1965989 h 3047685"/>
              <a:gd name="connsiteX28" fmla="*/ 1361122 w 1565166"/>
              <a:gd name="connsiteY28" fmla="*/ 1561629 h 3047685"/>
              <a:gd name="connsiteX29" fmla="*/ 1224162 w 1565166"/>
              <a:gd name="connsiteY29" fmla="*/ 1437713 h 3047685"/>
              <a:gd name="connsiteX30" fmla="*/ 1211118 w 1565166"/>
              <a:gd name="connsiteY30" fmla="*/ 1509454 h 3047685"/>
              <a:gd name="connsiteX31" fmla="*/ 873609 w 1565166"/>
              <a:gd name="connsiteY31" fmla="*/ 961613 h 3047685"/>
              <a:gd name="connsiteX32" fmla="*/ 386658 w 1565166"/>
              <a:gd name="connsiteY32" fmla="*/ 816501 h 3047685"/>
              <a:gd name="connsiteX33" fmla="*/ 217088 w 1565166"/>
              <a:gd name="connsiteY33" fmla="*/ 1354560 h 3047685"/>
              <a:gd name="connsiteX34" fmla="*/ 336113 w 1565166"/>
              <a:gd name="connsiteY34" fmla="*/ 1245317 h 3047685"/>
              <a:gd name="connsiteX35" fmla="*/ 386658 w 1565166"/>
              <a:gd name="connsiteY35" fmla="*/ 816501 h 3047685"/>
              <a:gd name="connsiteX36" fmla="*/ 1178508 w 1565166"/>
              <a:gd name="connsiteY36" fmla="*/ 816500 h 3047685"/>
              <a:gd name="connsiteX37" fmla="*/ 1229053 w 1565166"/>
              <a:gd name="connsiteY37" fmla="*/ 1245316 h 3047685"/>
              <a:gd name="connsiteX38" fmla="*/ 1348078 w 1565166"/>
              <a:gd name="connsiteY38" fmla="*/ 1354559 h 3047685"/>
              <a:gd name="connsiteX39" fmla="*/ 1178508 w 1565166"/>
              <a:gd name="connsiteY39" fmla="*/ 816500 h 3047685"/>
              <a:gd name="connsiteX40" fmla="*/ 409832 w 1565166"/>
              <a:gd name="connsiteY40" fmla="*/ 553846 h 3047685"/>
              <a:gd name="connsiteX41" fmla="*/ 69062 w 1565166"/>
              <a:gd name="connsiteY41" fmla="*/ 1051143 h 3047685"/>
              <a:gd name="connsiteX42" fmla="*/ 72323 w 1565166"/>
              <a:gd name="connsiteY42" fmla="*/ 1801163 h 3047685"/>
              <a:gd name="connsiteX43" fmla="*/ 321729 w 1565166"/>
              <a:gd name="connsiteY43" fmla="*/ 1438534 h 3047685"/>
              <a:gd name="connsiteX44" fmla="*/ 321786 w 1565166"/>
              <a:gd name="connsiteY44" fmla="*/ 1440827 h 3047685"/>
              <a:gd name="connsiteX45" fmla="*/ 388636 w 1565166"/>
              <a:gd name="connsiteY45" fmla="*/ 1378869 h 3047685"/>
              <a:gd name="connsiteX46" fmla="*/ 398419 w 1565166"/>
              <a:gd name="connsiteY46" fmla="*/ 1437566 h 3047685"/>
              <a:gd name="connsiteX47" fmla="*/ 540270 w 1565166"/>
              <a:gd name="connsiteY47" fmla="*/ 1284301 h 3047685"/>
              <a:gd name="connsiteX48" fmla="*/ 481573 w 1565166"/>
              <a:gd name="connsiteY48" fmla="*/ 992445 h 3047685"/>
              <a:gd name="connsiteX49" fmla="*/ 339795 w 1565166"/>
              <a:gd name="connsiteY49" fmla="*/ 1296881 h 3047685"/>
              <a:gd name="connsiteX50" fmla="*/ 339721 w 1565166"/>
              <a:gd name="connsiteY50" fmla="*/ 1294084 h 3047685"/>
              <a:gd name="connsiteX51" fmla="*/ 328302 w 1565166"/>
              <a:gd name="connsiteY51" fmla="*/ 1304201 h 3047685"/>
              <a:gd name="connsiteX52" fmla="*/ 318525 w 1565166"/>
              <a:gd name="connsiteY52" fmla="*/ 1310389 h 3047685"/>
              <a:gd name="connsiteX53" fmla="*/ 318586 w 1565166"/>
              <a:gd name="connsiteY53" fmla="*/ 1312809 h 3047685"/>
              <a:gd name="connsiteX54" fmla="*/ 153847 w 1565166"/>
              <a:gd name="connsiteY54" fmla="*/ 1458762 h 3047685"/>
              <a:gd name="connsiteX55" fmla="*/ 409832 w 1565166"/>
              <a:gd name="connsiteY55" fmla="*/ 553846 h 3047685"/>
              <a:gd name="connsiteX56" fmla="*/ 787343 w 1565166"/>
              <a:gd name="connsiteY56" fmla="*/ 0 h 3047685"/>
              <a:gd name="connsiteX57" fmla="*/ 1411319 w 1565166"/>
              <a:gd name="connsiteY57" fmla="*/ 1458761 h 3047685"/>
              <a:gd name="connsiteX58" fmla="*/ 1246580 w 1565166"/>
              <a:gd name="connsiteY58" fmla="*/ 1312808 h 3047685"/>
              <a:gd name="connsiteX59" fmla="*/ 1246641 w 1565166"/>
              <a:gd name="connsiteY59" fmla="*/ 1310388 h 3047685"/>
              <a:gd name="connsiteX60" fmla="*/ 1236864 w 1565166"/>
              <a:gd name="connsiteY60" fmla="*/ 1304200 h 3047685"/>
              <a:gd name="connsiteX61" fmla="*/ 1225445 w 1565166"/>
              <a:gd name="connsiteY61" fmla="*/ 1294083 h 3047685"/>
              <a:gd name="connsiteX62" fmla="*/ 1225371 w 1565166"/>
              <a:gd name="connsiteY62" fmla="*/ 1296880 h 3047685"/>
              <a:gd name="connsiteX63" fmla="*/ 1083593 w 1565166"/>
              <a:gd name="connsiteY63" fmla="*/ 992444 h 3047685"/>
              <a:gd name="connsiteX64" fmla="*/ 1024896 w 1565166"/>
              <a:gd name="connsiteY64" fmla="*/ 1284300 h 3047685"/>
              <a:gd name="connsiteX65" fmla="*/ 1166747 w 1565166"/>
              <a:gd name="connsiteY65" fmla="*/ 1437565 h 3047685"/>
              <a:gd name="connsiteX66" fmla="*/ 1176530 w 1565166"/>
              <a:gd name="connsiteY66" fmla="*/ 1378868 h 3047685"/>
              <a:gd name="connsiteX67" fmla="*/ 1243380 w 1565166"/>
              <a:gd name="connsiteY67" fmla="*/ 1440826 h 3047685"/>
              <a:gd name="connsiteX68" fmla="*/ 1243437 w 1565166"/>
              <a:gd name="connsiteY68" fmla="*/ 1438533 h 3047685"/>
              <a:gd name="connsiteX69" fmla="*/ 1492843 w 1565166"/>
              <a:gd name="connsiteY69" fmla="*/ 1801162 h 3047685"/>
              <a:gd name="connsiteX70" fmla="*/ 1496104 w 1565166"/>
              <a:gd name="connsiteY70" fmla="*/ 1051142 h 3047685"/>
              <a:gd name="connsiteX71" fmla="*/ 787343 w 1565166"/>
              <a:gd name="connsiteY71" fmla="*/ 0 h 3047685"/>
              <a:gd name="connsiteX0" fmla="*/ 530487 w 1565166"/>
              <a:gd name="connsiteY0" fmla="*/ 1506695 h 3066269"/>
              <a:gd name="connsiteX1" fmla="*/ 396788 w 1565166"/>
              <a:gd name="connsiteY1" fmla="*/ 1638764 h 3066269"/>
              <a:gd name="connsiteX2" fmla="*/ 362548 w 1565166"/>
              <a:gd name="connsiteY2" fmla="*/ 2237150 h 3066269"/>
              <a:gd name="connsiteX3" fmla="*/ 530487 w 1565166"/>
              <a:gd name="connsiteY3" fmla="*/ 1506695 h 3066269"/>
              <a:gd name="connsiteX4" fmla="*/ 1034679 w 1565166"/>
              <a:gd name="connsiteY4" fmla="*/ 1506694 h 3066269"/>
              <a:gd name="connsiteX5" fmla="*/ 1202618 w 1565166"/>
              <a:gd name="connsiteY5" fmla="*/ 2237149 h 3066269"/>
              <a:gd name="connsiteX6" fmla="*/ 1168378 w 1565166"/>
              <a:gd name="connsiteY6" fmla="*/ 1638763 h 3066269"/>
              <a:gd name="connsiteX7" fmla="*/ 1034679 w 1565166"/>
              <a:gd name="connsiteY7" fmla="*/ 1506694 h 3066269"/>
              <a:gd name="connsiteX8" fmla="*/ 691557 w 1565166"/>
              <a:gd name="connsiteY8" fmla="*/ 980198 h 3066269"/>
              <a:gd name="connsiteX9" fmla="*/ 354048 w 1565166"/>
              <a:gd name="connsiteY9" fmla="*/ 1528039 h 3066269"/>
              <a:gd name="connsiteX10" fmla="*/ 341004 w 1565166"/>
              <a:gd name="connsiteY10" fmla="*/ 1456298 h 3066269"/>
              <a:gd name="connsiteX11" fmla="*/ 204044 w 1565166"/>
              <a:gd name="connsiteY11" fmla="*/ 1580214 h 3066269"/>
              <a:gd name="connsiteX12" fmla="*/ 305134 w 1565166"/>
              <a:gd name="connsiteY12" fmla="*/ 1984574 h 3066269"/>
              <a:gd name="connsiteX13" fmla="*/ 583946 w 1565166"/>
              <a:gd name="connsiteY13" fmla="*/ 1409014 h 3066269"/>
              <a:gd name="connsiteX14" fmla="*/ 581708 w 1565166"/>
              <a:gd name="connsiteY14" fmla="*/ 1769171 h 3066269"/>
              <a:gd name="connsiteX15" fmla="*/ 579349 w 1565166"/>
              <a:gd name="connsiteY15" fmla="*/ 1768997 h 3066269"/>
              <a:gd name="connsiteX16" fmla="*/ 269892 w 1565166"/>
              <a:gd name="connsiteY16" fmla="*/ 3066269 h 3066269"/>
              <a:gd name="connsiteX17" fmla="*/ 764237 w 1565166"/>
              <a:gd name="connsiteY17" fmla="*/ 1810133 h 3066269"/>
              <a:gd name="connsiteX18" fmla="*/ 766560 w 1565166"/>
              <a:gd name="connsiteY18" fmla="*/ 1810112 h 3066269"/>
              <a:gd name="connsiteX19" fmla="*/ 691557 w 1565166"/>
              <a:gd name="connsiteY19" fmla="*/ 980198 h 3066269"/>
              <a:gd name="connsiteX20" fmla="*/ 873609 w 1565166"/>
              <a:gd name="connsiteY20" fmla="*/ 980197 h 3066269"/>
              <a:gd name="connsiteX21" fmla="*/ 798606 w 1565166"/>
              <a:gd name="connsiteY21" fmla="*/ 1810111 h 3066269"/>
              <a:gd name="connsiteX22" fmla="*/ 800929 w 1565166"/>
              <a:gd name="connsiteY22" fmla="*/ 1810132 h 3066269"/>
              <a:gd name="connsiteX23" fmla="*/ 1295274 w 1565166"/>
              <a:gd name="connsiteY23" fmla="*/ 3066268 h 3066269"/>
              <a:gd name="connsiteX24" fmla="*/ 985817 w 1565166"/>
              <a:gd name="connsiteY24" fmla="*/ 1768996 h 3066269"/>
              <a:gd name="connsiteX25" fmla="*/ 983458 w 1565166"/>
              <a:gd name="connsiteY25" fmla="*/ 1769170 h 3066269"/>
              <a:gd name="connsiteX26" fmla="*/ 981220 w 1565166"/>
              <a:gd name="connsiteY26" fmla="*/ 1409013 h 3066269"/>
              <a:gd name="connsiteX27" fmla="*/ 1260032 w 1565166"/>
              <a:gd name="connsiteY27" fmla="*/ 1984573 h 3066269"/>
              <a:gd name="connsiteX28" fmla="*/ 1361122 w 1565166"/>
              <a:gd name="connsiteY28" fmla="*/ 1580213 h 3066269"/>
              <a:gd name="connsiteX29" fmla="*/ 1224162 w 1565166"/>
              <a:gd name="connsiteY29" fmla="*/ 1456297 h 3066269"/>
              <a:gd name="connsiteX30" fmla="*/ 1211118 w 1565166"/>
              <a:gd name="connsiteY30" fmla="*/ 1528038 h 3066269"/>
              <a:gd name="connsiteX31" fmla="*/ 873609 w 1565166"/>
              <a:gd name="connsiteY31" fmla="*/ 980197 h 3066269"/>
              <a:gd name="connsiteX32" fmla="*/ 386658 w 1565166"/>
              <a:gd name="connsiteY32" fmla="*/ 835085 h 3066269"/>
              <a:gd name="connsiteX33" fmla="*/ 217088 w 1565166"/>
              <a:gd name="connsiteY33" fmla="*/ 1373144 h 3066269"/>
              <a:gd name="connsiteX34" fmla="*/ 336113 w 1565166"/>
              <a:gd name="connsiteY34" fmla="*/ 1263901 h 3066269"/>
              <a:gd name="connsiteX35" fmla="*/ 386658 w 1565166"/>
              <a:gd name="connsiteY35" fmla="*/ 835085 h 3066269"/>
              <a:gd name="connsiteX36" fmla="*/ 1178508 w 1565166"/>
              <a:gd name="connsiteY36" fmla="*/ 835084 h 3066269"/>
              <a:gd name="connsiteX37" fmla="*/ 1229053 w 1565166"/>
              <a:gd name="connsiteY37" fmla="*/ 1263900 h 3066269"/>
              <a:gd name="connsiteX38" fmla="*/ 1348078 w 1565166"/>
              <a:gd name="connsiteY38" fmla="*/ 1373143 h 3066269"/>
              <a:gd name="connsiteX39" fmla="*/ 1178508 w 1565166"/>
              <a:gd name="connsiteY39" fmla="*/ 835084 h 3066269"/>
              <a:gd name="connsiteX40" fmla="*/ 770388 w 1565166"/>
              <a:gd name="connsiteY40" fmla="*/ 0 h 3066269"/>
              <a:gd name="connsiteX41" fmla="*/ 69062 w 1565166"/>
              <a:gd name="connsiteY41" fmla="*/ 1069727 h 3066269"/>
              <a:gd name="connsiteX42" fmla="*/ 72323 w 1565166"/>
              <a:gd name="connsiteY42" fmla="*/ 1819747 h 3066269"/>
              <a:gd name="connsiteX43" fmla="*/ 321729 w 1565166"/>
              <a:gd name="connsiteY43" fmla="*/ 1457118 h 3066269"/>
              <a:gd name="connsiteX44" fmla="*/ 321786 w 1565166"/>
              <a:gd name="connsiteY44" fmla="*/ 1459411 h 3066269"/>
              <a:gd name="connsiteX45" fmla="*/ 388636 w 1565166"/>
              <a:gd name="connsiteY45" fmla="*/ 1397453 h 3066269"/>
              <a:gd name="connsiteX46" fmla="*/ 398419 w 1565166"/>
              <a:gd name="connsiteY46" fmla="*/ 1456150 h 3066269"/>
              <a:gd name="connsiteX47" fmla="*/ 540270 w 1565166"/>
              <a:gd name="connsiteY47" fmla="*/ 1302885 h 3066269"/>
              <a:gd name="connsiteX48" fmla="*/ 481573 w 1565166"/>
              <a:gd name="connsiteY48" fmla="*/ 1011029 h 3066269"/>
              <a:gd name="connsiteX49" fmla="*/ 339795 w 1565166"/>
              <a:gd name="connsiteY49" fmla="*/ 1315465 h 3066269"/>
              <a:gd name="connsiteX50" fmla="*/ 339721 w 1565166"/>
              <a:gd name="connsiteY50" fmla="*/ 1312668 h 3066269"/>
              <a:gd name="connsiteX51" fmla="*/ 328302 w 1565166"/>
              <a:gd name="connsiteY51" fmla="*/ 1322785 h 3066269"/>
              <a:gd name="connsiteX52" fmla="*/ 318525 w 1565166"/>
              <a:gd name="connsiteY52" fmla="*/ 1328973 h 3066269"/>
              <a:gd name="connsiteX53" fmla="*/ 318586 w 1565166"/>
              <a:gd name="connsiteY53" fmla="*/ 1331393 h 3066269"/>
              <a:gd name="connsiteX54" fmla="*/ 153847 w 1565166"/>
              <a:gd name="connsiteY54" fmla="*/ 1477346 h 3066269"/>
              <a:gd name="connsiteX55" fmla="*/ 770388 w 1565166"/>
              <a:gd name="connsiteY55" fmla="*/ 0 h 3066269"/>
              <a:gd name="connsiteX56" fmla="*/ 787343 w 1565166"/>
              <a:gd name="connsiteY56" fmla="*/ 18584 h 3066269"/>
              <a:gd name="connsiteX57" fmla="*/ 1411319 w 1565166"/>
              <a:gd name="connsiteY57" fmla="*/ 1477345 h 3066269"/>
              <a:gd name="connsiteX58" fmla="*/ 1246580 w 1565166"/>
              <a:gd name="connsiteY58" fmla="*/ 1331392 h 3066269"/>
              <a:gd name="connsiteX59" fmla="*/ 1246641 w 1565166"/>
              <a:gd name="connsiteY59" fmla="*/ 1328972 h 3066269"/>
              <a:gd name="connsiteX60" fmla="*/ 1236864 w 1565166"/>
              <a:gd name="connsiteY60" fmla="*/ 1322784 h 3066269"/>
              <a:gd name="connsiteX61" fmla="*/ 1225445 w 1565166"/>
              <a:gd name="connsiteY61" fmla="*/ 1312667 h 3066269"/>
              <a:gd name="connsiteX62" fmla="*/ 1225371 w 1565166"/>
              <a:gd name="connsiteY62" fmla="*/ 1315464 h 3066269"/>
              <a:gd name="connsiteX63" fmla="*/ 1083593 w 1565166"/>
              <a:gd name="connsiteY63" fmla="*/ 1011028 h 3066269"/>
              <a:gd name="connsiteX64" fmla="*/ 1024896 w 1565166"/>
              <a:gd name="connsiteY64" fmla="*/ 1302884 h 3066269"/>
              <a:gd name="connsiteX65" fmla="*/ 1166747 w 1565166"/>
              <a:gd name="connsiteY65" fmla="*/ 1456149 h 3066269"/>
              <a:gd name="connsiteX66" fmla="*/ 1176530 w 1565166"/>
              <a:gd name="connsiteY66" fmla="*/ 1397452 h 3066269"/>
              <a:gd name="connsiteX67" fmla="*/ 1243380 w 1565166"/>
              <a:gd name="connsiteY67" fmla="*/ 1459410 h 3066269"/>
              <a:gd name="connsiteX68" fmla="*/ 1243437 w 1565166"/>
              <a:gd name="connsiteY68" fmla="*/ 1457117 h 3066269"/>
              <a:gd name="connsiteX69" fmla="*/ 1492843 w 1565166"/>
              <a:gd name="connsiteY69" fmla="*/ 1819746 h 3066269"/>
              <a:gd name="connsiteX70" fmla="*/ 1496104 w 1565166"/>
              <a:gd name="connsiteY70" fmla="*/ 1069726 h 3066269"/>
              <a:gd name="connsiteX71" fmla="*/ 787343 w 1565166"/>
              <a:gd name="connsiteY71" fmla="*/ 18584 h 3066269"/>
              <a:gd name="connsiteX0" fmla="*/ 530487 w 1565166"/>
              <a:gd name="connsiteY0" fmla="*/ 1506695 h 3066269"/>
              <a:gd name="connsiteX1" fmla="*/ 396788 w 1565166"/>
              <a:gd name="connsiteY1" fmla="*/ 1638764 h 3066269"/>
              <a:gd name="connsiteX2" fmla="*/ 362548 w 1565166"/>
              <a:gd name="connsiteY2" fmla="*/ 2237150 h 3066269"/>
              <a:gd name="connsiteX3" fmla="*/ 530487 w 1565166"/>
              <a:gd name="connsiteY3" fmla="*/ 1506695 h 3066269"/>
              <a:gd name="connsiteX4" fmla="*/ 1034679 w 1565166"/>
              <a:gd name="connsiteY4" fmla="*/ 1506694 h 3066269"/>
              <a:gd name="connsiteX5" fmla="*/ 1202618 w 1565166"/>
              <a:gd name="connsiteY5" fmla="*/ 2237149 h 3066269"/>
              <a:gd name="connsiteX6" fmla="*/ 1168378 w 1565166"/>
              <a:gd name="connsiteY6" fmla="*/ 1638763 h 3066269"/>
              <a:gd name="connsiteX7" fmla="*/ 1034679 w 1565166"/>
              <a:gd name="connsiteY7" fmla="*/ 1506694 h 3066269"/>
              <a:gd name="connsiteX8" fmla="*/ 691557 w 1565166"/>
              <a:gd name="connsiteY8" fmla="*/ 980198 h 3066269"/>
              <a:gd name="connsiteX9" fmla="*/ 354048 w 1565166"/>
              <a:gd name="connsiteY9" fmla="*/ 1528039 h 3066269"/>
              <a:gd name="connsiteX10" fmla="*/ 341004 w 1565166"/>
              <a:gd name="connsiteY10" fmla="*/ 1456298 h 3066269"/>
              <a:gd name="connsiteX11" fmla="*/ 204044 w 1565166"/>
              <a:gd name="connsiteY11" fmla="*/ 1580214 h 3066269"/>
              <a:gd name="connsiteX12" fmla="*/ 305134 w 1565166"/>
              <a:gd name="connsiteY12" fmla="*/ 1984574 h 3066269"/>
              <a:gd name="connsiteX13" fmla="*/ 583946 w 1565166"/>
              <a:gd name="connsiteY13" fmla="*/ 1409014 h 3066269"/>
              <a:gd name="connsiteX14" fmla="*/ 581708 w 1565166"/>
              <a:gd name="connsiteY14" fmla="*/ 1769171 h 3066269"/>
              <a:gd name="connsiteX15" fmla="*/ 579349 w 1565166"/>
              <a:gd name="connsiteY15" fmla="*/ 1768997 h 3066269"/>
              <a:gd name="connsiteX16" fmla="*/ 269892 w 1565166"/>
              <a:gd name="connsiteY16" fmla="*/ 3066269 h 3066269"/>
              <a:gd name="connsiteX17" fmla="*/ 764237 w 1565166"/>
              <a:gd name="connsiteY17" fmla="*/ 1810133 h 3066269"/>
              <a:gd name="connsiteX18" fmla="*/ 766560 w 1565166"/>
              <a:gd name="connsiteY18" fmla="*/ 1810112 h 3066269"/>
              <a:gd name="connsiteX19" fmla="*/ 691557 w 1565166"/>
              <a:gd name="connsiteY19" fmla="*/ 980198 h 3066269"/>
              <a:gd name="connsiteX20" fmla="*/ 873609 w 1565166"/>
              <a:gd name="connsiteY20" fmla="*/ 980197 h 3066269"/>
              <a:gd name="connsiteX21" fmla="*/ 798606 w 1565166"/>
              <a:gd name="connsiteY21" fmla="*/ 1810111 h 3066269"/>
              <a:gd name="connsiteX22" fmla="*/ 800929 w 1565166"/>
              <a:gd name="connsiteY22" fmla="*/ 1810132 h 3066269"/>
              <a:gd name="connsiteX23" fmla="*/ 1295274 w 1565166"/>
              <a:gd name="connsiteY23" fmla="*/ 3066268 h 3066269"/>
              <a:gd name="connsiteX24" fmla="*/ 985817 w 1565166"/>
              <a:gd name="connsiteY24" fmla="*/ 1768996 h 3066269"/>
              <a:gd name="connsiteX25" fmla="*/ 983458 w 1565166"/>
              <a:gd name="connsiteY25" fmla="*/ 1769170 h 3066269"/>
              <a:gd name="connsiteX26" fmla="*/ 981220 w 1565166"/>
              <a:gd name="connsiteY26" fmla="*/ 1409013 h 3066269"/>
              <a:gd name="connsiteX27" fmla="*/ 1260032 w 1565166"/>
              <a:gd name="connsiteY27" fmla="*/ 1984573 h 3066269"/>
              <a:gd name="connsiteX28" fmla="*/ 1361122 w 1565166"/>
              <a:gd name="connsiteY28" fmla="*/ 1580213 h 3066269"/>
              <a:gd name="connsiteX29" fmla="*/ 1224162 w 1565166"/>
              <a:gd name="connsiteY29" fmla="*/ 1456297 h 3066269"/>
              <a:gd name="connsiteX30" fmla="*/ 1211118 w 1565166"/>
              <a:gd name="connsiteY30" fmla="*/ 1528038 h 3066269"/>
              <a:gd name="connsiteX31" fmla="*/ 873609 w 1565166"/>
              <a:gd name="connsiteY31" fmla="*/ 980197 h 3066269"/>
              <a:gd name="connsiteX32" fmla="*/ 386658 w 1565166"/>
              <a:gd name="connsiteY32" fmla="*/ 835085 h 3066269"/>
              <a:gd name="connsiteX33" fmla="*/ 217088 w 1565166"/>
              <a:gd name="connsiteY33" fmla="*/ 1373144 h 3066269"/>
              <a:gd name="connsiteX34" fmla="*/ 336113 w 1565166"/>
              <a:gd name="connsiteY34" fmla="*/ 1263901 h 3066269"/>
              <a:gd name="connsiteX35" fmla="*/ 386658 w 1565166"/>
              <a:gd name="connsiteY35" fmla="*/ 835085 h 3066269"/>
              <a:gd name="connsiteX36" fmla="*/ 1178508 w 1565166"/>
              <a:gd name="connsiteY36" fmla="*/ 835084 h 3066269"/>
              <a:gd name="connsiteX37" fmla="*/ 1229053 w 1565166"/>
              <a:gd name="connsiteY37" fmla="*/ 1263900 h 3066269"/>
              <a:gd name="connsiteX38" fmla="*/ 1348078 w 1565166"/>
              <a:gd name="connsiteY38" fmla="*/ 1373143 h 3066269"/>
              <a:gd name="connsiteX39" fmla="*/ 1178508 w 1565166"/>
              <a:gd name="connsiteY39" fmla="*/ 835084 h 3066269"/>
              <a:gd name="connsiteX40" fmla="*/ 770388 w 1565166"/>
              <a:gd name="connsiteY40" fmla="*/ 0 h 3066269"/>
              <a:gd name="connsiteX41" fmla="*/ 69062 w 1565166"/>
              <a:gd name="connsiteY41" fmla="*/ 1069727 h 3066269"/>
              <a:gd name="connsiteX42" fmla="*/ 72323 w 1565166"/>
              <a:gd name="connsiteY42" fmla="*/ 1819747 h 3066269"/>
              <a:gd name="connsiteX43" fmla="*/ 321729 w 1565166"/>
              <a:gd name="connsiteY43" fmla="*/ 1457118 h 3066269"/>
              <a:gd name="connsiteX44" fmla="*/ 321786 w 1565166"/>
              <a:gd name="connsiteY44" fmla="*/ 1459411 h 3066269"/>
              <a:gd name="connsiteX45" fmla="*/ 388636 w 1565166"/>
              <a:gd name="connsiteY45" fmla="*/ 1397453 h 3066269"/>
              <a:gd name="connsiteX46" fmla="*/ 398419 w 1565166"/>
              <a:gd name="connsiteY46" fmla="*/ 1456150 h 3066269"/>
              <a:gd name="connsiteX47" fmla="*/ 540270 w 1565166"/>
              <a:gd name="connsiteY47" fmla="*/ 1302885 h 3066269"/>
              <a:gd name="connsiteX48" fmla="*/ 481573 w 1565166"/>
              <a:gd name="connsiteY48" fmla="*/ 1011029 h 3066269"/>
              <a:gd name="connsiteX49" fmla="*/ 339795 w 1565166"/>
              <a:gd name="connsiteY49" fmla="*/ 1315465 h 3066269"/>
              <a:gd name="connsiteX50" fmla="*/ 339721 w 1565166"/>
              <a:gd name="connsiteY50" fmla="*/ 1312668 h 3066269"/>
              <a:gd name="connsiteX51" fmla="*/ 328302 w 1565166"/>
              <a:gd name="connsiteY51" fmla="*/ 1322785 h 3066269"/>
              <a:gd name="connsiteX52" fmla="*/ 318525 w 1565166"/>
              <a:gd name="connsiteY52" fmla="*/ 1328973 h 3066269"/>
              <a:gd name="connsiteX53" fmla="*/ 318586 w 1565166"/>
              <a:gd name="connsiteY53" fmla="*/ 1331393 h 3066269"/>
              <a:gd name="connsiteX54" fmla="*/ 153847 w 1565166"/>
              <a:gd name="connsiteY54" fmla="*/ 1477346 h 3066269"/>
              <a:gd name="connsiteX55" fmla="*/ 770388 w 1565166"/>
              <a:gd name="connsiteY55" fmla="*/ 0 h 3066269"/>
              <a:gd name="connsiteX56" fmla="*/ 787343 w 1565166"/>
              <a:gd name="connsiteY56" fmla="*/ 18584 h 3066269"/>
              <a:gd name="connsiteX57" fmla="*/ 1411319 w 1565166"/>
              <a:gd name="connsiteY57" fmla="*/ 1477345 h 3066269"/>
              <a:gd name="connsiteX58" fmla="*/ 1246580 w 1565166"/>
              <a:gd name="connsiteY58" fmla="*/ 1331392 h 3066269"/>
              <a:gd name="connsiteX59" fmla="*/ 1246641 w 1565166"/>
              <a:gd name="connsiteY59" fmla="*/ 1328972 h 3066269"/>
              <a:gd name="connsiteX60" fmla="*/ 1236864 w 1565166"/>
              <a:gd name="connsiteY60" fmla="*/ 1322784 h 3066269"/>
              <a:gd name="connsiteX61" fmla="*/ 1225445 w 1565166"/>
              <a:gd name="connsiteY61" fmla="*/ 1312667 h 3066269"/>
              <a:gd name="connsiteX62" fmla="*/ 1225371 w 1565166"/>
              <a:gd name="connsiteY62" fmla="*/ 1315464 h 3066269"/>
              <a:gd name="connsiteX63" fmla="*/ 1083593 w 1565166"/>
              <a:gd name="connsiteY63" fmla="*/ 1011028 h 3066269"/>
              <a:gd name="connsiteX64" fmla="*/ 1024896 w 1565166"/>
              <a:gd name="connsiteY64" fmla="*/ 1302884 h 3066269"/>
              <a:gd name="connsiteX65" fmla="*/ 1166747 w 1565166"/>
              <a:gd name="connsiteY65" fmla="*/ 1456149 h 3066269"/>
              <a:gd name="connsiteX66" fmla="*/ 1176530 w 1565166"/>
              <a:gd name="connsiteY66" fmla="*/ 1397452 h 3066269"/>
              <a:gd name="connsiteX67" fmla="*/ 1243380 w 1565166"/>
              <a:gd name="connsiteY67" fmla="*/ 1459410 h 3066269"/>
              <a:gd name="connsiteX68" fmla="*/ 1243437 w 1565166"/>
              <a:gd name="connsiteY68" fmla="*/ 1457117 h 3066269"/>
              <a:gd name="connsiteX69" fmla="*/ 1492843 w 1565166"/>
              <a:gd name="connsiteY69" fmla="*/ 1819746 h 3066269"/>
              <a:gd name="connsiteX70" fmla="*/ 1496104 w 1565166"/>
              <a:gd name="connsiteY70" fmla="*/ 1069726 h 3066269"/>
              <a:gd name="connsiteX71" fmla="*/ 787343 w 1565166"/>
              <a:gd name="connsiteY71" fmla="*/ 18584 h 3066269"/>
              <a:gd name="connsiteX0" fmla="*/ 530487 w 1565166"/>
              <a:gd name="connsiteY0" fmla="*/ 1506695 h 3066269"/>
              <a:gd name="connsiteX1" fmla="*/ 396788 w 1565166"/>
              <a:gd name="connsiteY1" fmla="*/ 1638764 h 3066269"/>
              <a:gd name="connsiteX2" fmla="*/ 362548 w 1565166"/>
              <a:gd name="connsiteY2" fmla="*/ 2237150 h 3066269"/>
              <a:gd name="connsiteX3" fmla="*/ 530487 w 1565166"/>
              <a:gd name="connsiteY3" fmla="*/ 1506695 h 3066269"/>
              <a:gd name="connsiteX4" fmla="*/ 1034679 w 1565166"/>
              <a:gd name="connsiteY4" fmla="*/ 1506694 h 3066269"/>
              <a:gd name="connsiteX5" fmla="*/ 1202618 w 1565166"/>
              <a:gd name="connsiteY5" fmla="*/ 2237149 h 3066269"/>
              <a:gd name="connsiteX6" fmla="*/ 1168378 w 1565166"/>
              <a:gd name="connsiteY6" fmla="*/ 1638763 h 3066269"/>
              <a:gd name="connsiteX7" fmla="*/ 1034679 w 1565166"/>
              <a:gd name="connsiteY7" fmla="*/ 1506694 h 3066269"/>
              <a:gd name="connsiteX8" fmla="*/ 691557 w 1565166"/>
              <a:gd name="connsiteY8" fmla="*/ 980198 h 3066269"/>
              <a:gd name="connsiteX9" fmla="*/ 354048 w 1565166"/>
              <a:gd name="connsiteY9" fmla="*/ 1528039 h 3066269"/>
              <a:gd name="connsiteX10" fmla="*/ 341004 w 1565166"/>
              <a:gd name="connsiteY10" fmla="*/ 1456298 h 3066269"/>
              <a:gd name="connsiteX11" fmla="*/ 204044 w 1565166"/>
              <a:gd name="connsiteY11" fmla="*/ 1580214 h 3066269"/>
              <a:gd name="connsiteX12" fmla="*/ 305134 w 1565166"/>
              <a:gd name="connsiteY12" fmla="*/ 1984574 h 3066269"/>
              <a:gd name="connsiteX13" fmla="*/ 583946 w 1565166"/>
              <a:gd name="connsiteY13" fmla="*/ 1409014 h 3066269"/>
              <a:gd name="connsiteX14" fmla="*/ 581708 w 1565166"/>
              <a:gd name="connsiteY14" fmla="*/ 1769171 h 3066269"/>
              <a:gd name="connsiteX15" fmla="*/ 579349 w 1565166"/>
              <a:gd name="connsiteY15" fmla="*/ 1768997 h 3066269"/>
              <a:gd name="connsiteX16" fmla="*/ 269892 w 1565166"/>
              <a:gd name="connsiteY16" fmla="*/ 3066269 h 3066269"/>
              <a:gd name="connsiteX17" fmla="*/ 764237 w 1565166"/>
              <a:gd name="connsiteY17" fmla="*/ 1810133 h 3066269"/>
              <a:gd name="connsiteX18" fmla="*/ 766560 w 1565166"/>
              <a:gd name="connsiteY18" fmla="*/ 1810112 h 3066269"/>
              <a:gd name="connsiteX19" fmla="*/ 691557 w 1565166"/>
              <a:gd name="connsiteY19" fmla="*/ 980198 h 3066269"/>
              <a:gd name="connsiteX20" fmla="*/ 873609 w 1565166"/>
              <a:gd name="connsiteY20" fmla="*/ 980197 h 3066269"/>
              <a:gd name="connsiteX21" fmla="*/ 798606 w 1565166"/>
              <a:gd name="connsiteY21" fmla="*/ 1810111 h 3066269"/>
              <a:gd name="connsiteX22" fmla="*/ 800929 w 1565166"/>
              <a:gd name="connsiteY22" fmla="*/ 1810132 h 3066269"/>
              <a:gd name="connsiteX23" fmla="*/ 1295274 w 1565166"/>
              <a:gd name="connsiteY23" fmla="*/ 3066268 h 3066269"/>
              <a:gd name="connsiteX24" fmla="*/ 985817 w 1565166"/>
              <a:gd name="connsiteY24" fmla="*/ 1768996 h 3066269"/>
              <a:gd name="connsiteX25" fmla="*/ 983458 w 1565166"/>
              <a:gd name="connsiteY25" fmla="*/ 1769170 h 3066269"/>
              <a:gd name="connsiteX26" fmla="*/ 981220 w 1565166"/>
              <a:gd name="connsiteY26" fmla="*/ 1409013 h 3066269"/>
              <a:gd name="connsiteX27" fmla="*/ 1260032 w 1565166"/>
              <a:gd name="connsiteY27" fmla="*/ 1984573 h 3066269"/>
              <a:gd name="connsiteX28" fmla="*/ 1361122 w 1565166"/>
              <a:gd name="connsiteY28" fmla="*/ 1580213 h 3066269"/>
              <a:gd name="connsiteX29" fmla="*/ 1224162 w 1565166"/>
              <a:gd name="connsiteY29" fmla="*/ 1456297 h 3066269"/>
              <a:gd name="connsiteX30" fmla="*/ 1211118 w 1565166"/>
              <a:gd name="connsiteY30" fmla="*/ 1528038 h 3066269"/>
              <a:gd name="connsiteX31" fmla="*/ 873609 w 1565166"/>
              <a:gd name="connsiteY31" fmla="*/ 980197 h 3066269"/>
              <a:gd name="connsiteX32" fmla="*/ 386658 w 1565166"/>
              <a:gd name="connsiteY32" fmla="*/ 835085 h 3066269"/>
              <a:gd name="connsiteX33" fmla="*/ 217088 w 1565166"/>
              <a:gd name="connsiteY33" fmla="*/ 1373144 h 3066269"/>
              <a:gd name="connsiteX34" fmla="*/ 336113 w 1565166"/>
              <a:gd name="connsiteY34" fmla="*/ 1263901 h 3066269"/>
              <a:gd name="connsiteX35" fmla="*/ 386658 w 1565166"/>
              <a:gd name="connsiteY35" fmla="*/ 835085 h 3066269"/>
              <a:gd name="connsiteX36" fmla="*/ 1178508 w 1565166"/>
              <a:gd name="connsiteY36" fmla="*/ 835084 h 3066269"/>
              <a:gd name="connsiteX37" fmla="*/ 1229053 w 1565166"/>
              <a:gd name="connsiteY37" fmla="*/ 1263900 h 3066269"/>
              <a:gd name="connsiteX38" fmla="*/ 1348078 w 1565166"/>
              <a:gd name="connsiteY38" fmla="*/ 1373143 h 3066269"/>
              <a:gd name="connsiteX39" fmla="*/ 1178508 w 1565166"/>
              <a:gd name="connsiteY39" fmla="*/ 835084 h 3066269"/>
              <a:gd name="connsiteX40" fmla="*/ 770388 w 1565166"/>
              <a:gd name="connsiteY40" fmla="*/ 0 h 3066269"/>
              <a:gd name="connsiteX41" fmla="*/ 69062 w 1565166"/>
              <a:gd name="connsiteY41" fmla="*/ 1069727 h 3066269"/>
              <a:gd name="connsiteX42" fmla="*/ 72323 w 1565166"/>
              <a:gd name="connsiteY42" fmla="*/ 1819747 h 3066269"/>
              <a:gd name="connsiteX43" fmla="*/ 321729 w 1565166"/>
              <a:gd name="connsiteY43" fmla="*/ 1457118 h 3066269"/>
              <a:gd name="connsiteX44" fmla="*/ 321786 w 1565166"/>
              <a:gd name="connsiteY44" fmla="*/ 1459411 h 3066269"/>
              <a:gd name="connsiteX45" fmla="*/ 388636 w 1565166"/>
              <a:gd name="connsiteY45" fmla="*/ 1397453 h 3066269"/>
              <a:gd name="connsiteX46" fmla="*/ 398419 w 1565166"/>
              <a:gd name="connsiteY46" fmla="*/ 1456150 h 3066269"/>
              <a:gd name="connsiteX47" fmla="*/ 540270 w 1565166"/>
              <a:gd name="connsiteY47" fmla="*/ 1302885 h 3066269"/>
              <a:gd name="connsiteX48" fmla="*/ 481573 w 1565166"/>
              <a:gd name="connsiteY48" fmla="*/ 1011029 h 3066269"/>
              <a:gd name="connsiteX49" fmla="*/ 339795 w 1565166"/>
              <a:gd name="connsiteY49" fmla="*/ 1315465 h 3066269"/>
              <a:gd name="connsiteX50" fmla="*/ 339721 w 1565166"/>
              <a:gd name="connsiteY50" fmla="*/ 1312668 h 3066269"/>
              <a:gd name="connsiteX51" fmla="*/ 328302 w 1565166"/>
              <a:gd name="connsiteY51" fmla="*/ 1322785 h 3066269"/>
              <a:gd name="connsiteX52" fmla="*/ 318525 w 1565166"/>
              <a:gd name="connsiteY52" fmla="*/ 1328973 h 3066269"/>
              <a:gd name="connsiteX53" fmla="*/ 318586 w 1565166"/>
              <a:gd name="connsiteY53" fmla="*/ 1331393 h 3066269"/>
              <a:gd name="connsiteX54" fmla="*/ 153847 w 1565166"/>
              <a:gd name="connsiteY54" fmla="*/ 1477346 h 3066269"/>
              <a:gd name="connsiteX55" fmla="*/ 770388 w 1565166"/>
              <a:gd name="connsiteY55" fmla="*/ 0 h 3066269"/>
              <a:gd name="connsiteX56" fmla="*/ 787343 w 1565166"/>
              <a:gd name="connsiteY56" fmla="*/ 18584 h 3066269"/>
              <a:gd name="connsiteX57" fmla="*/ 1411319 w 1565166"/>
              <a:gd name="connsiteY57" fmla="*/ 1477345 h 3066269"/>
              <a:gd name="connsiteX58" fmla="*/ 1246580 w 1565166"/>
              <a:gd name="connsiteY58" fmla="*/ 1331392 h 3066269"/>
              <a:gd name="connsiteX59" fmla="*/ 1246641 w 1565166"/>
              <a:gd name="connsiteY59" fmla="*/ 1328972 h 3066269"/>
              <a:gd name="connsiteX60" fmla="*/ 1236864 w 1565166"/>
              <a:gd name="connsiteY60" fmla="*/ 1322784 h 3066269"/>
              <a:gd name="connsiteX61" fmla="*/ 1225445 w 1565166"/>
              <a:gd name="connsiteY61" fmla="*/ 1312667 h 3066269"/>
              <a:gd name="connsiteX62" fmla="*/ 1225371 w 1565166"/>
              <a:gd name="connsiteY62" fmla="*/ 1315464 h 3066269"/>
              <a:gd name="connsiteX63" fmla="*/ 1083593 w 1565166"/>
              <a:gd name="connsiteY63" fmla="*/ 1011028 h 3066269"/>
              <a:gd name="connsiteX64" fmla="*/ 1024896 w 1565166"/>
              <a:gd name="connsiteY64" fmla="*/ 1302884 h 3066269"/>
              <a:gd name="connsiteX65" fmla="*/ 1166747 w 1565166"/>
              <a:gd name="connsiteY65" fmla="*/ 1456149 h 3066269"/>
              <a:gd name="connsiteX66" fmla="*/ 1176530 w 1565166"/>
              <a:gd name="connsiteY66" fmla="*/ 1397452 h 3066269"/>
              <a:gd name="connsiteX67" fmla="*/ 1243380 w 1565166"/>
              <a:gd name="connsiteY67" fmla="*/ 1459410 h 3066269"/>
              <a:gd name="connsiteX68" fmla="*/ 1243437 w 1565166"/>
              <a:gd name="connsiteY68" fmla="*/ 1457117 h 3066269"/>
              <a:gd name="connsiteX69" fmla="*/ 1492843 w 1565166"/>
              <a:gd name="connsiteY69" fmla="*/ 1819746 h 3066269"/>
              <a:gd name="connsiteX70" fmla="*/ 1496104 w 1565166"/>
              <a:gd name="connsiteY70" fmla="*/ 1069726 h 3066269"/>
              <a:gd name="connsiteX71" fmla="*/ 787343 w 1565166"/>
              <a:gd name="connsiteY71" fmla="*/ 18584 h 3066269"/>
              <a:gd name="connsiteX0" fmla="*/ 530487 w 1565166"/>
              <a:gd name="connsiteY0" fmla="*/ 1506695 h 3066269"/>
              <a:gd name="connsiteX1" fmla="*/ 396788 w 1565166"/>
              <a:gd name="connsiteY1" fmla="*/ 1638764 h 3066269"/>
              <a:gd name="connsiteX2" fmla="*/ 362548 w 1565166"/>
              <a:gd name="connsiteY2" fmla="*/ 2237150 h 3066269"/>
              <a:gd name="connsiteX3" fmla="*/ 530487 w 1565166"/>
              <a:gd name="connsiteY3" fmla="*/ 1506695 h 3066269"/>
              <a:gd name="connsiteX4" fmla="*/ 1034679 w 1565166"/>
              <a:gd name="connsiteY4" fmla="*/ 1506694 h 3066269"/>
              <a:gd name="connsiteX5" fmla="*/ 1202618 w 1565166"/>
              <a:gd name="connsiteY5" fmla="*/ 2237149 h 3066269"/>
              <a:gd name="connsiteX6" fmla="*/ 1168378 w 1565166"/>
              <a:gd name="connsiteY6" fmla="*/ 1638763 h 3066269"/>
              <a:gd name="connsiteX7" fmla="*/ 1034679 w 1565166"/>
              <a:gd name="connsiteY7" fmla="*/ 1506694 h 3066269"/>
              <a:gd name="connsiteX8" fmla="*/ 691557 w 1565166"/>
              <a:gd name="connsiteY8" fmla="*/ 980198 h 3066269"/>
              <a:gd name="connsiteX9" fmla="*/ 354048 w 1565166"/>
              <a:gd name="connsiteY9" fmla="*/ 1528039 h 3066269"/>
              <a:gd name="connsiteX10" fmla="*/ 341004 w 1565166"/>
              <a:gd name="connsiteY10" fmla="*/ 1456298 h 3066269"/>
              <a:gd name="connsiteX11" fmla="*/ 204044 w 1565166"/>
              <a:gd name="connsiteY11" fmla="*/ 1580214 h 3066269"/>
              <a:gd name="connsiteX12" fmla="*/ 305134 w 1565166"/>
              <a:gd name="connsiteY12" fmla="*/ 1984574 h 3066269"/>
              <a:gd name="connsiteX13" fmla="*/ 583946 w 1565166"/>
              <a:gd name="connsiteY13" fmla="*/ 1409014 h 3066269"/>
              <a:gd name="connsiteX14" fmla="*/ 581708 w 1565166"/>
              <a:gd name="connsiteY14" fmla="*/ 1769171 h 3066269"/>
              <a:gd name="connsiteX15" fmla="*/ 579349 w 1565166"/>
              <a:gd name="connsiteY15" fmla="*/ 1768997 h 3066269"/>
              <a:gd name="connsiteX16" fmla="*/ 269892 w 1565166"/>
              <a:gd name="connsiteY16" fmla="*/ 3066269 h 3066269"/>
              <a:gd name="connsiteX17" fmla="*/ 764237 w 1565166"/>
              <a:gd name="connsiteY17" fmla="*/ 1810133 h 3066269"/>
              <a:gd name="connsiteX18" fmla="*/ 766560 w 1565166"/>
              <a:gd name="connsiteY18" fmla="*/ 1810112 h 3066269"/>
              <a:gd name="connsiteX19" fmla="*/ 691557 w 1565166"/>
              <a:gd name="connsiteY19" fmla="*/ 980198 h 3066269"/>
              <a:gd name="connsiteX20" fmla="*/ 873609 w 1565166"/>
              <a:gd name="connsiteY20" fmla="*/ 980197 h 3066269"/>
              <a:gd name="connsiteX21" fmla="*/ 798606 w 1565166"/>
              <a:gd name="connsiteY21" fmla="*/ 1810111 h 3066269"/>
              <a:gd name="connsiteX22" fmla="*/ 800929 w 1565166"/>
              <a:gd name="connsiteY22" fmla="*/ 1810132 h 3066269"/>
              <a:gd name="connsiteX23" fmla="*/ 1295274 w 1565166"/>
              <a:gd name="connsiteY23" fmla="*/ 3066268 h 3066269"/>
              <a:gd name="connsiteX24" fmla="*/ 985817 w 1565166"/>
              <a:gd name="connsiteY24" fmla="*/ 1768996 h 3066269"/>
              <a:gd name="connsiteX25" fmla="*/ 983458 w 1565166"/>
              <a:gd name="connsiteY25" fmla="*/ 1769170 h 3066269"/>
              <a:gd name="connsiteX26" fmla="*/ 981220 w 1565166"/>
              <a:gd name="connsiteY26" fmla="*/ 1409013 h 3066269"/>
              <a:gd name="connsiteX27" fmla="*/ 1260032 w 1565166"/>
              <a:gd name="connsiteY27" fmla="*/ 1984573 h 3066269"/>
              <a:gd name="connsiteX28" fmla="*/ 1361122 w 1565166"/>
              <a:gd name="connsiteY28" fmla="*/ 1580213 h 3066269"/>
              <a:gd name="connsiteX29" fmla="*/ 1224162 w 1565166"/>
              <a:gd name="connsiteY29" fmla="*/ 1456297 h 3066269"/>
              <a:gd name="connsiteX30" fmla="*/ 1211118 w 1565166"/>
              <a:gd name="connsiteY30" fmla="*/ 1528038 h 3066269"/>
              <a:gd name="connsiteX31" fmla="*/ 873609 w 1565166"/>
              <a:gd name="connsiteY31" fmla="*/ 980197 h 3066269"/>
              <a:gd name="connsiteX32" fmla="*/ 386658 w 1565166"/>
              <a:gd name="connsiteY32" fmla="*/ 835085 h 3066269"/>
              <a:gd name="connsiteX33" fmla="*/ 217088 w 1565166"/>
              <a:gd name="connsiteY33" fmla="*/ 1373144 h 3066269"/>
              <a:gd name="connsiteX34" fmla="*/ 336113 w 1565166"/>
              <a:gd name="connsiteY34" fmla="*/ 1263901 h 3066269"/>
              <a:gd name="connsiteX35" fmla="*/ 386658 w 1565166"/>
              <a:gd name="connsiteY35" fmla="*/ 835085 h 3066269"/>
              <a:gd name="connsiteX36" fmla="*/ 1178508 w 1565166"/>
              <a:gd name="connsiteY36" fmla="*/ 835084 h 3066269"/>
              <a:gd name="connsiteX37" fmla="*/ 1229053 w 1565166"/>
              <a:gd name="connsiteY37" fmla="*/ 1263900 h 3066269"/>
              <a:gd name="connsiteX38" fmla="*/ 1348078 w 1565166"/>
              <a:gd name="connsiteY38" fmla="*/ 1373143 h 3066269"/>
              <a:gd name="connsiteX39" fmla="*/ 1178508 w 1565166"/>
              <a:gd name="connsiteY39" fmla="*/ 835084 h 3066269"/>
              <a:gd name="connsiteX40" fmla="*/ 770388 w 1565166"/>
              <a:gd name="connsiteY40" fmla="*/ 0 h 3066269"/>
              <a:gd name="connsiteX41" fmla="*/ 69062 w 1565166"/>
              <a:gd name="connsiteY41" fmla="*/ 1069727 h 3066269"/>
              <a:gd name="connsiteX42" fmla="*/ 72323 w 1565166"/>
              <a:gd name="connsiteY42" fmla="*/ 1819747 h 3066269"/>
              <a:gd name="connsiteX43" fmla="*/ 321729 w 1565166"/>
              <a:gd name="connsiteY43" fmla="*/ 1457118 h 3066269"/>
              <a:gd name="connsiteX44" fmla="*/ 321786 w 1565166"/>
              <a:gd name="connsiteY44" fmla="*/ 1459411 h 3066269"/>
              <a:gd name="connsiteX45" fmla="*/ 388636 w 1565166"/>
              <a:gd name="connsiteY45" fmla="*/ 1397453 h 3066269"/>
              <a:gd name="connsiteX46" fmla="*/ 398419 w 1565166"/>
              <a:gd name="connsiteY46" fmla="*/ 1456150 h 3066269"/>
              <a:gd name="connsiteX47" fmla="*/ 540270 w 1565166"/>
              <a:gd name="connsiteY47" fmla="*/ 1302885 h 3066269"/>
              <a:gd name="connsiteX48" fmla="*/ 481573 w 1565166"/>
              <a:gd name="connsiteY48" fmla="*/ 1011029 h 3066269"/>
              <a:gd name="connsiteX49" fmla="*/ 339795 w 1565166"/>
              <a:gd name="connsiteY49" fmla="*/ 1315465 h 3066269"/>
              <a:gd name="connsiteX50" fmla="*/ 339721 w 1565166"/>
              <a:gd name="connsiteY50" fmla="*/ 1312668 h 3066269"/>
              <a:gd name="connsiteX51" fmla="*/ 328302 w 1565166"/>
              <a:gd name="connsiteY51" fmla="*/ 1322785 h 3066269"/>
              <a:gd name="connsiteX52" fmla="*/ 318525 w 1565166"/>
              <a:gd name="connsiteY52" fmla="*/ 1328973 h 3066269"/>
              <a:gd name="connsiteX53" fmla="*/ 318586 w 1565166"/>
              <a:gd name="connsiteY53" fmla="*/ 1331393 h 3066269"/>
              <a:gd name="connsiteX54" fmla="*/ 153847 w 1565166"/>
              <a:gd name="connsiteY54" fmla="*/ 1477346 h 3066269"/>
              <a:gd name="connsiteX55" fmla="*/ 770388 w 1565166"/>
              <a:gd name="connsiteY55" fmla="*/ 0 h 3066269"/>
              <a:gd name="connsiteX56" fmla="*/ 787343 w 1565166"/>
              <a:gd name="connsiteY56" fmla="*/ 18584 h 3066269"/>
              <a:gd name="connsiteX57" fmla="*/ 1411319 w 1565166"/>
              <a:gd name="connsiteY57" fmla="*/ 1477345 h 3066269"/>
              <a:gd name="connsiteX58" fmla="*/ 1246580 w 1565166"/>
              <a:gd name="connsiteY58" fmla="*/ 1331392 h 3066269"/>
              <a:gd name="connsiteX59" fmla="*/ 1246641 w 1565166"/>
              <a:gd name="connsiteY59" fmla="*/ 1328972 h 3066269"/>
              <a:gd name="connsiteX60" fmla="*/ 1236864 w 1565166"/>
              <a:gd name="connsiteY60" fmla="*/ 1322784 h 3066269"/>
              <a:gd name="connsiteX61" fmla="*/ 1225445 w 1565166"/>
              <a:gd name="connsiteY61" fmla="*/ 1312667 h 3066269"/>
              <a:gd name="connsiteX62" fmla="*/ 1225371 w 1565166"/>
              <a:gd name="connsiteY62" fmla="*/ 1315464 h 3066269"/>
              <a:gd name="connsiteX63" fmla="*/ 1083593 w 1565166"/>
              <a:gd name="connsiteY63" fmla="*/ 1011028 h 3066269"/>
              <a:gd name="connsiteX64" fmla="*/ 1024896 w 1565166"/>
              <a:gd name="connsiteY64" fmla="*/ 1302884 h 3066269"/>
              <a:gd name="connsiteX65" fmla="*/ 1166747 w 1565166"/>
              <a:gd name="connsiteY65" fmla="*/ 1456149 h 3066269"/>
              <a:gd name="connsiteX66" fmla="*/ 1176530 w 1565166"/>
              <a:gd name="connsiteY66" fmla="*/ 1397452 h 3066269"/>
              <a:gd name="connsiteX67" fmla="*/ 1243380 w 1565166"/>
              <a:gd name="connsiteY67" fmla="*/ 1459410 h 3066269"/>
              <a:gd name="connsiteX68" fmla="*/ 1243437 w 1565166"/>
              <a:gd name="connsiteY68" fmla="*/ 1457117 h 3066269"/>
              <a:gd name="connsiteX69" fmla="*/ 1492843 w 1565166"/>
              <a:gd name="connsiteY69" fmla="*/ 1819746 h 3066269"/>
              <a:gd name="connsiteX70" fmla="*/ 1496104 w 1565166"/>
              <a:gd name="connsiteY70" fmla="*/ 1069726 h 3066269"/>
              <a:gd name="connsiteX71" fmla="*/ 787343 w 1565166"/>
              <a:gd name="connsiteY71" fmla="*/ 18584 h 3066269"/>
              <a:gd name="connsiteX0" fmla="*/ 612762 w 1647441"/>
              <a:gd name="connsiteY0" fmla="*/ 1506695 h 3121874"/>
              <a:gd name="connsiteX1" fmla="*/ 479063 w 1647441"/>
              <a:gd name="connsiteY1" fmla="*/ 1638764 h 3121874"/>
              <a:gd name="connsiteX2" fmla="*/ 444823 w 1647441"/>
              <a:gd name="connsiteY2" fmla="*/ 2237150 h 3121874"/>
              <a:gd name="connsiteX3" fmla="*/ 612762 w 1647441"/>
              <a:gd name="connsiteY3" fmla="*/ 1506695 h 3121874"/>
              <a:gd name="connsiteX4" fmla="*/ 1116954 w 1647441"/>
              <a:gd name="connsiteY4" fmla="*/ 1506694 h 3121874"/>
              <a:gd name="connsiteX5" fmla="*/ 1284893 w 1647441"/>
              <a:gd name="connsiteY5" fmla="*/ 2237149 h 3121874"/>
              <a:gd name="connsiteX6" fmla="*/ 1250653 w 1647441"/>
              <a:gd name="connsiteY6" fmla="*/ 1638763 h 3121874"/>
              <a:gd name="connsiteX7" fmla="*/ 1116954 w 1647441"/>
              <a:gd name="connsiteY7" fmla="*/ 1506694 h 3121874"/>
              <a:gd name="connsiteX8" fmla="*/ 773832 w 1647441"/>
              <a:gd name="connsiteY8" fmla="*/ 980198 h 3121874"/>
              <a:gd name="connsiteX9" fmla="*/ 436323 w 1647441"/>
              <a:gd name="connsiteY9" fmla="*/ 1528039 h 3121874"/>
              <a:gd name="connsiteX10" fmla="*/ 423279 w 1647441"/>
              <a:gd name="connsiteY10" fmla="*/ 1456298 h 3121874"/>
              <a:gd name="connsiteX11" fmla="*/ 286319 w 1647441"/>
              <a:gd name="connsiteY11" fmla="*/ 1580214 h 3121874"/>
              <a:gd name="connsiteX12" fmla="*/ 387409 w 1647441"/>
              <a:gd name="connsiteY12" fmla="*/ 1984574 h 3121874"/>
              <a:gd name="connsiteX13" fmla="*/ 666221 w 1647441"/>
              <a:gd name="connsiteY13" fmla="*/ 1409014 h 3121874"/>
              <a:gd name="connsiteX14" fmla="*/ 663983 w 1647441"/>
              <a:gd name="connsiteY14" fmla="*/ 1769171 h 3121874"/>
              <a:gd name="connsiteX15" fmla="*/ 661624 w 1647441"/>
              <a:gd name="connsiteY15" fmla="*/ 1768997 h 3121874"/>
              <a:gd name="connsiteX16" fmla="*/ 0 w 1647441"/>
              <a:gd name="connsiteY16" fmla="*/ 3121874 h 3121874"/>
              <a:gd name="connsiteX17" fmla="*/ 846512 w 1647441"/>
              <a:gd name="connsiteY17" fmla="*/ 1810133 h 3121874"/>
              <a:gd name="connsiteX18" fmla="*/ 848835 w 1647441"/>
              <a:gd name="connsiteY18" fmla="*/ 1810112 h 3121874"/>
              <a:gd name="connsiteX19" fmla="*/ 773832 w 1647441"/>
              <a:gd name="connsiteY19" fmla="*/ 980198 h 3121874"/>
              <a:gd name="connsiteX20" fmla="*/ 955884 w 1647441"/>
              <a:gd name="connsiteY20" fmla="*/ 980197 h 3121874"/>
              <a:gd name="connsiteX21" fmla="*/ 880881 w 1647441"/>
              <a:gd name="connsiteY21" fmla="*/ 1810111 h 3121874"/>
              <a:gd name="connsiteX22" fmla="*/ 883204 w 1647441"/>
              <a:gd name="connsiteY22" fmla="*/ 1810132 h 3121874"/>
              <a:gd name="connsiteX23" fmla="*/ 1377549 w 1647441"/>
              <a:gd name="connsiteY23" fmla="*/ 3066268 h 3121874"/>
              <a:gd name="connsiteX24" fmla="*/ 1068092 w 1647441"/>
              <a:gd name="connsiteY24" fmla="*/ 1768996 h 3121874"/>
              <a:gd name="connsiteX25" fmla="*/ 1065733 w 1647441"/>
              <a:gd name="connsiteY25" fmla="*/ 1769170 h 3121874"/>
              <a:gd name="connsiteX26" fmla="*/ 1063495 w 1647441"/>
              <a:gd name="connsiteY26" fmla="*/ 1409013 h 3121874"/>
              <a:gd name="connsiteX27" fmla="*/ 1342307 w 1647441"/>
              <a:gd name="connsiteY27" fmla="*/ 1984573 h 3121874"/>
              <a:gd name="connsiteX28" fmla="*/ 1443397 w 1647441"/>
              <a:gd name="connsiteY28" fmla="*/ 1580213 h 3121874"/>
              <a:gd name="connsiteX29" fmla="*/ 1306437 w 1647441"/>
              <a:gd name="connsiteY29" fmla="*/ 1456297 h 3121874"/>
              <a:gd name="connsiteX30" fmla="*/ 1293393 w 1647441"/>
              <a:gd name="connsiteY30" fmla="*/ 1528038 h 3121874"/>
              <a:gd name="connsiteX31" fmla="*/ 955884 w 1647441"/>
              <a:gd name="connsiteY31" fmla="*/ 980197 h 3121874"/>
              <a:gd name="connsiteX32" fmla="*/ 468933 w 1647441"/>
              <a:gd name="connsiteY32" fmla="*/ 835085 h 3121874"/>
              <a:gd name="connsiteX33" fmla="*/ 299363 w 1647441"/>
              <a:gd name="connsiteY33" fmla="*/ 1373144 h 3121874"/>
              <a:gd name="connsiteX34" fmla="*/ 418388 w 1647441"/>
              <a:gd name="connsiteY34" fmla="*/ 1263901 h 3121874"/>
              <a:gd name="connsiteX35" fmla="*/ 468933 w 1647441"/>
              <a:gd name="connsiteY35" fmla="*/ 835085 h 3121874"/>
              <a:gd name="connsiteX36" fmla="*/ 1260783 w 1647441"/>
              <a:gd name="connsiteY36" fmla="*/ 835084 h 3121874"/>
              <a:gd name="connsiteX37" fmla="*/ 1311328 w 1647441"/>
              <a:gd name="connsiteY37" fmla="*/ 1263900 h 3121874"/>
              <a:gd name="connsiteX38" fmla="*/ 1430353 w 1647441"/>
              <a:gd name="connsiteY38" fmla="*/ 1373143 h 3121874"/>
              <a:gd name="connsiteX39" fmla="*/ 1260783 w 1647441"/>
              <a:gd name="connsiteY39" fmla="*/ 835084 h 3121874"/>
              <a:gd name="connsiteX40" fmla="*/ 852663 w 1647441"/>
              <a:gd name="connsiteY40" fmla="*/ 0 h 3121874"/>
              <a:gd name="connsiteX41" fmla="*/ 151337 w 1647441"/>
              <a:gd name="connsiteY41" fmla="*/ 1069727 h 3121874"/>
              <a:gd name="connsiteX42" fmla="*/ 154598 w 1647441"/>
              <a:gd name="connsiteY42" fmla="*/ 1819747 h 3121874"/>
              <a:gd name="connsiteX43" fmla="*/ 404004 w 1647441"/>
              <a:gd name="connsiteY43" fmla="*/ 1457118 h 3121874"/>
              <a:gd name="connsiteX44" fmla="*/ 404061 w 1647441"/>
              <a:gd name="connsiteY44" fmla="*/ 1459411 h 3121874"/>
              <a:gd name="connsiteX45" fmla="*/ 470911 w 1647441"/>
              <a:gd name="connsiteY45" fmla="*/ 1397453 h 3121874"/>
              <a:gd name="connsiteX46" fmla="*/ 480694 w 1647441"/>
              <a:gd name="connsiteY46" fmla="*/ 1456150 h 3121874"/>
              <a:gd name="connsiteX47" fmla="*/ 622545 w 1647441"/>
              <a:gd name="connsiteY47" fmla="*/ 1302885 h 3121874"/>
              <a:gd name="connsiteX48" fmla="*/ 563848 w 1647441"/>
              <a:gd name="connsiteY48" fmla="*/ 1011029 h 3121874"/>
              <a:gd name="connsiteX49" fmla="*/ 422070 w 1647441"/>
              <a:gd name="connsiteY49" fmla="*/ 1315465 h 3121874"/>
              <a:gd name="connsiteX50" fmla="*/ 421996 w 1647441"/>
              <a:gd name="connsiteY50" fmla="*/ 1312668 h 3121874"/>
              <a:gd name="connsiteX51" fmla="*/ 410577 w 1647441"/>
              <a:gd name="connsiteY51" fmla="*/ 1322785 h 3121874"/>
              <a:gd name="connsiteX52" fmla="*/ 400800 w 1647441"/>
              <a:gd name="connsiteY52" fmla="*/ 1328973 h 3121874"/>
              <a:gd name="connsiteX53" fmla="*/ 400861 w 1647441"/>
              <a:gd name="connsiteY53" fmla="*/ 1331393 h 3121874"/>
              <a:gd name="connsiteX54" fmla="*/ 236122 w 1647441"/>
              <a:gd name="connsiteY54" fmla="*/ 1477346 h 3121874"/>
              <a:gd name="connsiteX55" fmla="*/ 852663 w 1647441"/>
              <a:gd name="connsiteY55" fmla="*/ 0 h 3121874"/>
              <a:gd name="connsiteX56" fmla="*/ 869618 w 1647441"/>
              <a:gd name="connsiteY56" fmla="*/ 18584 h 3121874"/>
              <a:gd name="connsiteX57" fmla="*/ 1493594 w 1647441"/>
              <a:gd name="connsiteY57" fmla="*/ 1477345 h 3121874"/>
              <a:gd name="connsiteX58" fmla="*/ 1328855 w 1647441"/>
              <a:gd name="connsiteY58" fmla="*/ 1331392 h 3121874"/>
              <a:gd name="connsiteX59" fmla="*/ 1328916 w 1647441"/>
              <a:gd name="connsiteY59" fmla="*/ 1328972 h 3121874"/>
              <a:gd name="connsiteX60" fmla="*/ 1319139 w 1647441"/>
              <a:gd name="connsiteY60" fmla="*/ 1322784 h 3121874"/>
              <a:gd name="connsiteX61" fmla="*/ 1307720 w 1647441"/>
              <a:gd name="connsiteY61" fmla="*/ 1312667 h 3121874"/>
              <a:gd name="connsiteX62" fmla="*/ 1307646 w 1647441"/>
              <a:gd name="connsiteY62" fmla="*/ 1315464 h 3121874"/>
              <a:gd name="connsiteX63" fmla="*/ 1165868 w 1647441"/>
              <a:gd name="connsiteY63" fmla="*/ 1011028 h 3121874"/>
              <a:gd name="connsiteX64" fmla="*/ 1107171 w 1647441"/>
              <a:gd name="connsiteY64" fmla="*/ 1302884 h 3121874"/>
              <a:gd name="connsiteX65" fmla="*/ 1249022 w 1647441"/>
              <a:gd name="connsiteY65" fmla="*/ 1456149 h 3121874"/>
              <a:gd name="connsiteX66" fmla="*/ 1258805 w 1647441"/>
              <a:gd name="connsiteY66" fmla="*/ 1397452 h 3121874"/>
              <a:gd name="connsiteX67" fmla="*/ 1325655 w 1647441"/>
              <a:gd name="connsiteY67" fmla="*/ 1459410 h 3121874"/>
              <a:gd name="connsiteX68" fmla="*/ 1325712 w 1647441"/>
              <a:gd name="connsiteY68" fmla="*/ 1457117 h 3121874"/>
              <a:gd name="connsiteX69" fmla="*/ 1575118 w 1647441"/>
              <a:gd name="connsiteY69" fmla="*/ 1819746 h 3121874"/>
              <a:gd name="connsiteX70" fmla="*/ 1578379 w 1647441"/>
              <a:gd name="connsiteY70" fmla="*/ 1069726 h 3121874"/>
              <a:gd name="connsiteX71" fmla="*/ 869618 w 1647441"/>
              <a:gd name="connsiteY71" fmla="*/ 18584 h 3121874"/>
              <a:gd name="connsiteX0" fmla="*/ 612762 w 1667932"/>
              <a:gd name="connsiteY0" fmla="*/ 1506695 h 3165122"/>
              <a:gd name="connsiteX1" fmla="*/ 479063 w 1667932"/>
              <a:gd name="connsiteY1" fmla="*/ 1638764 h 3165122"/>
              <a:gd name="connsiteX2" fmla="*/ 444823 w 1667932"/>
              <a:gd name="connsiteY2" fmla="*/ 2237150 h 3165122"/>
              <a:gd name="connsiteX3" fmla="*/ 612762 w 1667932"/>
              <a:gd name="connsiteY3" fmla="*/ 1506695 h 3165122"/>
              <a:gd name="connsiteX4" fmla="*/ 1116954 w 1667932"/>
              <a:gd name="connsiteY4" fmla="*/ 1506694 h 3165122"/>
              <a:gd name="connsiteX5" fmla="*/ 1284893 w 1667932"/>
              <a:gd name="connsiteY5" fmla="*/ 2237149 h 3165122"/>
              <a:gd name="connsiteX6" fmla="*/ 1250653 w 1667932"/>
              <a:gd name="connsiteY6" fmla="*/ 1638763 h 3165122"/>
              <a:gd name="connsiteX7" fmla="*/ 1116954 w 1667932"/>
              <a:gd name="connsiteY7" fmla="*/ 1506694 h 3165122"/>
              <a:gd name="connsiteX8" fmla="*/ 773832 w 1667932"/>
              <a:gd name="connsiteY8" fmla="*/ 980198 h 3165122"/>
              <a:gd name="connsiteX9" fmla="*/ 436323 w 1667932"/>
              <a:gd name="connsiteY9" fmla="*/ 1528039 h 3165122"/>
              <a:gd name="connsiteX10" fmla="*/ 423279 w 1667932"/>
              <a:gd name="connsiteY10" fmla="*/ 1456298 h 3165122"/>
              <a:gd name="connsiteX11" fmla="*/ 286319 w 1667932"/>
              <a:gd name="connsiteY11" fmla="*/ 1580214 h 3165122"/>
              <a:gd name="connsiteX12" fmla="*/ 387409 w 1667932"/>
              <a:gd name="connsiteY12" fmla="*/ 1984574 h 3165122"/>
              <a:gd name="connsiteX13" fmla="*/ 666221 w 1667932"/>
              <a:gd name="connsiteY13" fmla="*/ 1409014 h 3165122"/>
              <a:gd name="connsiteX14" fmla="*/ 663983 w 1667932"/>
              <a:gd name="connsiteY14" fmla="*/ 1769171 h 3165122"/>
              <a:gd name="connsiteX15" fmla="*/ 661624 w 1667932"/>
              <a:gd name="connsiteY15" fmla="*/ 1768997 h 3165122"/>
              <a:gd name="connsiteX16" fmla="*/ 0 w 1667932"/>
              <a:gd name="connsiteY16" fmla="*/ 3121874 h 3165122"/>
              <a:gd name="connsiteX17" fmla="*/ 846512 w 1667932"/>
              <a:gd name="connsiteY17" fmla="*/ 1810133 h 3165122"/>
              <a:gd name="connsiteX18" fmla="*/ 848835 w 1667932"/>
              <a:gd name="connsiteY18" fmla="*/ 1810112 h 3165122"/>
              <a:gd name="connsiteX19" fmla="*/ 773832 w 1667932"/>
              <a:gd name="connsiteY19" fmla="*/ 980198 h 3165122"/>
              <a:gd name="connsiteX20" fmla="*/ 955884 w 1667932"/>
              <a:gd name="connsiteY20" fmla="*/ 980197 h 3165122"/>
              <a:gd name="connsiteX21" fmla="*/ 880881 w 1667932"/>
              <a:gd name="connsiteY21" fmla="*/ 1810111 h 3165122"/>
              <a:gd name="connsiteX22" fmla="*/ 883204 w 1667932"/>
              <a:gd name="connsiteY22" fmla="*/ 1810132 h 3165122"/>
              <a:gd name="connsiteX23" fmla="*/ 1667932 w 1667932"/>
              <a:gd name="connsiteY23" fmla="*/ 3165122 h 3165122"/>
              <a:gd name="connsiteX24" fmla="*/ 1068092 w 1667932"/>
              <a:gd name="connsiteY24" fmla="*/ 1768996 h 3165122"/>
              <a:gd name="connsiteX25" fmla="*/ 1065733 w 1667932"/>
              <a:gd name="connsiteY25" fmla="*/ 1769170 h 3165122"/>
              <a:gd name="connsiteX26" fmla="*/ 1063495 w 1667932"/>
              <a:gd name="connsiteY26" fmla="*/ 1409013 h 3165122"/>
              <a:gd name="connsiteX27" fmla="*/ 1342307 w 1667932"/>
              <a:gd name="connsiteY27" fmla="*/ 1984573 h 3165122"/>
              <a:gd name="connsiteX28" fmla="*/ 1443397 w 1667932"/>
              <a:gd name="connsiteY28" fmla="*/ 1580213 h 3165122"/>
              <a:gd name="connsiteX29" fmla="*/ 1306437 w 1667932"/>
              <a:gd name="connsiteY29" fmla="*/ 1456297 h 3165122"/>
              <a:gd name="connsiteX30" fmla="*/ 1293393 w 1667932"/>
              <a:gd name="connsiteY30" fmla="*/ 1528038 h 3165122"/>
              <a:gd name="connsiteX31" fmla="*/ 955884 w 1667932"/>
              <a:gd name="connsiteY31" fmla="*/ 980197 h 3165122"/>
              <a:gd name="connsiteX32" fmla="*/ 468933 w 1667932"/>
              <a:gd name="connsiteY32" fmla="*/ 835085 h 3165122"/>
              <a:gd name="connsiteX33" fmla="*/ 299363 w 1667932"/>
              <a:gd name="connsiteY33" fmla="*/ 1373144 h 3165122"/>
              <a:gd name="connsiteX34" fmla="*/ 418388 w 1667932"/>
              <a:gd name="connsiteY34" fmla="*/ 1263901 h 3165122"/>
              <a:gd name="connsiteX35" fmla="*/ 468933 w 1667932"/>
              <a:gd name="connsiteY35" fmla="*/ 835085 h 3165122"/>
              <a:gd name="connsiteX36" fmla="*/ 1260783 w 1667932"/>
              <a:gd name="connsiteY36" fmla="*/ 835084 h 3165122"/>
              <a:gd name="connsiteX37" fmla="*/ 1311328 w 1667932"/>
              <a:gd name="connsiteY37" fmla="*/ 1263900 h 3165122"/>
              <a:gd name="connsiteX38" fmla="*/ 1430353 w 1667932"/>
              <a:gd name="connsiteY38" fmla="*/ 1373143 h 3165122"/>
              <a:gd name="connsiteX39" fmla="*/ 1260783 w 1667932"/>
              <a:gd name="connsiteY39" fmla="*/ 835084 h 3165122"/>
              <a:gd name="connsiteX40" fmla="*/ 852663 w 1667932"/>
              <a:gd name="connsiteY40" fmla="*/ 0 h 3165122"/>
              <a:gd name="connsiteX41" fmla="*/ 151337 w 1667932"/>
              <a:gd name="connsiteY41" fmla="*/ 1069727 h 3165122"/>
              <a:gd name="connsiteX42" fmla="*/ 154598 w 1667932"/>
              <a:gd name="connsiteY42" fmla="*/ 1819747 h 3165122"/>
              <a:gd name="connsiteX43" fmla="*/ 404004 w 1667932"/>
              <a:gd name="connsiteY43" fmla="*/ 1457118 h 3165122"/>
              <a:gd name="connsiteX44" fmla="*/ 404061 w 1667932"/>
              <a:gd name="connsiteY44" fmla="*/ 1459411 h 3165122"/>
              <a:gd name="connsiteX45" fmla="*/ 470911 w 1667932"/>
              <a:gd name="connsiteY45" fmla="*/ 1397453 h 3165122"/>
              <a:gd name="connsiteX46" fmla="*/ 480694 w 1667932"/>
              <a:gd name="connsiteY46" fmla="*/ 1456150 h 3165122"/>
              <a:gd name="connsiteX47" fmla="*/ 622545 w 1667932"/>
              <a:gd name="connsiteY47" fmla="*/ 1302885 h 3165122"/>
              <a:gd name="connsiteX48" fmla="*/ 563848 w 1667932"/>
              <a:gd name="connsiteY48" fmla="*/ 1011029 h 3165122"/>
              <a:gd name="connsiteX49" fmla="*/ 422070 w 1667932"/>
              <a:gd name="connsiteY49" fmla="*/ 1315465 h 3165122"/>
              <a:gd name="connsiteX50" fmla="*/ 421996 w 1667932"/>
              <a:gd name="connsiteY50" fmla="*/ 1312668 h 3165122"/>
              <a:gd name="connsiteX51" fmla="*/ 410577 w 1667932"/>
              <a:gd name="connsiteY51" fmla="*/ 1322785 h 3165122"/>
              <a:gd name="connsiteX52" fmla="*/ 400800 w 1667932"/>
              <a:gd name="connsiteY52" fmla="*/ 1328973 h 3165122"/>
              <a:gd name="connsiteX53" fmla="*/ 400861 w 1667932"/>
              <a:gd name="connsiteY53" fmla="*/ 1331393 h 3165122"/>
              <a:gd name="connsiteX54" fmla="*/ 236122 w 1667932"/>
              <a:gd name="connsiteY54" fmla="*/ 1477346 h 3165122"/>
              <a:gd name="connsiteX55" fmla="*/ 852663 w 1667932"/>
              <a:gd name="connsiteY55" fmla="*/ 0 h 3165122"/>
              <a:gd name="connsiteX56" fmla="*/ 869618 w 1667932"/>
              <a:gd name="connsiteY56" fmla="*/ 18584 h 3165122"/>
              <a:gd name="connsiteX57" fmla="*/ 1493594 w 1667932"/>
              <a:gd name="connsiteY57" fmla="*/ 1477345 h 3165122"/>
              <a:gd name="connsiteX58" fmla="*/ 1328855 w 1667932"/>
              <a:gd name="connsiteY58" fmla="*/ 1331392 h 3165122"/>
              <a:gd name="connsiteX59" fmla="*/ 1328916 w 1667932"/>
              <a:gd name="connsiteY59" fmla="*/ 1328972 h 3165122"/>
              <a:gd name="connsiteX60" fmla="*/ 1319139 w 1667932"/>
              <a:gd name="connsiteY60" fmla="*/ 1322784 h 3165122"/>
              <a:gd name="connsiteX61" fmla="*/ 1307720 w 1667932"/>
              <a:gd name="connsiteY61" fmla="*/ 1312667 h 3165122"/>
              <a:gd name="connsiteX62" fmla="*/ 1307646 w 1667932"/>
              <a:gd name="connsiteY62" fmla="*/ 1315464 h 3165122"/>
              <a:gd name="connsiteX63" fmla="*/ 1165868 w 1667932"/>
              <a:gd name="connsiteY63" fmla="*/ 1011028 h 3165122"/>
              <a:gd name="connsiteX64" fmla="*/ 1107171 w 1667932"/>
              <a:gd name="connsiteY64" fmla="*/ 1302884 h 3165122"/>
              <a:gd name="connsiteX65" fmla="*/ 1249022 w 1667932"/>
              <a:gd name="connsiteY65" fmla="*/ 1456149 h 3165122"/>
              <a:gd name="connsiteX66" fmla="*/ 1258805 w 1667932"/>
              <a:gd name="connsiteY66" fmla="*/ 1397452 h 3165122"/>
              <a:gd name="connsiteX67" fmla="*/ 1325655 w 1667932"/>
              <a:gd name="connsiteY67" fmla="*/ 1459410 h 3165122"/>
              <a:gd name="connsiteX68" fmla="*/ 1325712 w 1667932"/>
              <a:gd name="connsiteY68" fmla="*/ 1457117 h 3165122"/>
              <a:gd name="connsiteX69" fmla="*/ 1575118 w 1667932"/>
              <a:gd name="connsiteY69" fmla="*/ 1819746 h 3165122"/>
              <a:gd name="connsiteX70" fmla="*/ 1578379 w 1667932"/>
              <a:gd name="connsiteY70" fmla="*/ 1069726 h 3165122"/>
              <a:gd name="connsiteX71" fmla="*/ 869618 w 1667932"/>
              <a:gd name="connsiteY71" fmla="*/ 18584 h 3165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1667932" h="3165122">
                <a:moveTo>
                  <a:pt x="612762" y="1506695"/>
                </a:moveTo>
                <a:lnTo>
                  <a:pt x="479063" y="1638764"/>
                </a:lnTo>
                <a:cubicBezTo>
                  <a:pt x="498629" y="1908337"/>
                  <a:pt x="470911" y="2055623"/>
                  <a:pt x="444823" y="2237150"/>
                </a:cubicBezTo>
                <a:cubicBezTo>
                  <a:pt x="655698" y="1996926"/>
                  <a:pt x="618741" y="1605067"/>
                  <a:pt x="612762" y="1506695"/>
                </a:cubicBezTo>
                <a:close/>
                <a:moveTo>
                  <a:pt x="1116954" y="1506694"/>
                </a:moveTo>
                <a:cubicBezTo>
                  <a:pt x="1110975" y="1605066"/>
                  <a:pt x="1074018" y="1996925"/>
                  <a:pt x="1284893" y="2237149"/>
                </a:cubicBezTo>
                <a:cubicBezTo>
                  <a:pt x="1258805" y="2055622"/>
                  <a:pt x="1231087" y="1908336"/>
                  <a:pt x="1250653" y="1638763"/>
                </a:cubicBezTo>
                <a:lnTo>
                  <a:pt x="1116954" y="1506694"/>
                </a:lnTo>
                <a:close/>
                <a:moveTo>
                  <a:pt x="773832" y="980198"/>
                </a:moveTo>
                <a:cubicBezTo>
                  <a:pt x="731440" y="1125311"/>
                  <a:pt x="775463" y="1232922"/>
                  <a:pt x="436323" y="1528039"/>
                </a:cubicBezTo>
                <a:lnTo>
                  <a:pt x="423279" y="1456298"/>
                </a:lnTo>
                <a:lnTo>
                  <a:pt x="286319" y="1580214"/>
                </a:lnTo>
                <a:cubicBezTo>
                  <a:pt x="293928" y="1635107"/>
                  <a:pt x="268927" y="1791090"/>
                  <a:pt x="387409" y="1984574"/>
                </a:cubicBezTo>
                <a:cubicBezTo>
                  <a:pt x="421649" y="1919898"/>
                  <a:pt x="266753" y="1785112"/>
                  <a:pt x="666221" y="1409014"/>
                </a:cubicBezTo>
                <a:cubicBezTo>
                  <a:pt x="675455" y="1529064"/>
                  <a:pt x="666435" y="1649114"/>
                  <a:pt x="663983" y="1769171"/>
                </a:cubicBezTo>
                <a:lnTo>
                  <a:pt x="661624" y="1768997"/>
                </a:lnTo>
                <a:cubicBezTo>
                  <a:pt x="610922" y="2428706"/>
                  <a:pt x="104901" y="2766377"/>
                  <a:pt x="0" y="3121874"/>
                </a:cubicBezTo>
                <a:cubicBezTo>
                  <a:pt x="396434" y="2594421"/>
                  <a:pt x="809725" y="2066705"/>
                  <a:pt x="846512" y="1810133"/>
                </a:cubicBezTo>
                <a:lnTo>
                  <a:pt x="848835" y="1810112"/>
                </a:lnTo>
                <a:cubicBezTo>
                  <a:pt x="866226" y="1546518"/>
                  <a:pt x="895031" y="1224226"/>
                  <a:pt x="773832" y="980198"/>
                </a:cubicBezTo>
                <a:close/>
                <a:moveTo>
                  <a:pt x="955884" y="980197"/>
                </a:moveTo>
                <a:cubicBezTo>
                  <a:pt x="834685" y="1224225"/>
                  <a:pt x="863490" y="1546517"/>
                  <a:pt x="880881" y="1810111"/>
                </a:cubicBezTo>
                <a:lnTo>
                  <a:pt x="883204" y="1810132"/>
                </a:lnTo>
                <a:cubicBezTo>
                  <a:pt x="919991" y="2066704"/>
                  <a:pt x="1271498" y="2637669"/>
                  <a:pt x="1667932" y="3165122"/>
                </a:cubicBezTo>
                <a:cubicBezTo>
                  <a:pt x="1563031" y="2809625"/>
                  <a:pt x="1118794" y="2428705"/>
                  <a:pt x="1068092" y="1768996"/>
                </a:cubicBezTo>
                <a:lnTo>
                  <a:pt x="1065733" y="1769170"/>
                </a:lnTo>
                <a:cubicBezTo>
                  <a:pt x="1063281" y="1649113"/>
                  <a:pt x="1054261" y="1529063"/>
                  <a:pt x="1063495" y="1409013"/>
                </a:cubicBezTo>
                <a:cubicBezTo>
                  <a:pt x="1462963" y="1785111"/>
                  <a:pt x="1308067" y="1919897"/>
                  <a:pt x="1342307" y="1984573"/>
                </a:cubicBezTo>
                <a:cubicBezTo>
                  <a:pt x="1460789" y="1791089"/>
                  <a:pt x="1435788" y="1635106"/>
                  <a:pt x="1443397" y="1580213"/>
                </a:cubicBezTo>
                <a:lnTo>
                  <a:pt x="1306437" y="1456297"/>
                </a:lnTo>
                <a:lnTo>
                  <a:pt x="1293393" y="1528038"/>
                </a:lnTo>
                <a:cubicBezTo>
                  <a:pt x="954253" y="1232921"/>
                  <a:pt x="998276" y="1125310"/>
                  <a:pt x="955884" y="980197"/>
                </a:cubicBezTo>
                <a:close/>
                <a:moveTo>
                  <a:pt x="468933" y="835085"/>
                </a:moveTo>
                <a:cubicBezTo>
                  <a:pt x="311320" y="1058461"/>
                  <a:pt x="313494" y="1270423"/>
                  <a:pt x="299363" y="1373144"/>
                </a:cubicBezTo>
                <a:lnTo>
                  <a:pt x="418388" y="1263901"/>
                </a:lnTo>
                <a:cubicBezTo>
                  <a:pt x="415670" y="1215531"/>
                  <a:pt x="398279" y="1121506"/>
                  <a:pt x="468933" y="835085"/>
                </a:cubicBezTo>
                <a:close/>
                <a:moveTo>
                  <a:pt x="1260783" y="835084"/>
                </a:moveTo>
                <a:cubicBezTo>
                  <a:pt x="1331437" y="1121505"/>
                  <a:pt x="1314046" y="1215530"/>
                  <a:pt x="1311328" y="1263900"/>
                </a:cubicBezTo>
                <a:lnTo>
                  <a:pt x="1430353" y="1373143"/>
                </a:lnTo>
                <a:cubicBezTo>
                  <a:pt x="1416222" y="1270422"/>
                  <a:pt x="1418396" y="1058460"/>
                  <a:pt x="1260783" y="835084"/>
                </a:cubicBezTo>
                <a:close/>
                <a:moveTo>
                  <a:pt x="852663" y="0"/>
                </a:moveTo>
                <a:cubicBezTo>
                  <a:pt x="675484" y="115220"/>
                  <a:pt x="222534" y="899070"/>
                  <a:pt x="151337" y="1069727"/>
                </a:cubicBezTo>
                <a:cubicBezTo>
                  <a:pt x="116553" y="1207230"/>
                  <a:pt x="13290" y="1478433"/>
                  <a:pt x="154598" y="1819747"/>
                </a:cubicBezTo>
                <a:cubicBezTo>
                  <a:pt x="180805" y="1590936"/>
                  <a:pt x="310766" y="1541590"/>
                  <a:pt x="404004" y="1457118"/>
                </a:cubicBezTo>
                <a:cubicBezTo>
                  <a:pt x="404023" y="1457882"/>
                  <a:pt x="404042" y="1458647"/>
                  <a:pt x="404061" y="1459411"/>
                </a:cubicBezTo>
                <a:lnTo>
                  <a:pt x="470911" y="1397453"/>
                </a:lnTo>
                <a:lnTo>
                  <a:pt x="480694" y="1456150"/>
                </a:lnTo>
                <a:lnTo>
                  <a:pt x="622545" y="1302885"/>
                </a:lnTo>
                <a:cubicBezTo>
                  <a:pt x="609501" y="1205600"/>
                  <a:pt x="627436" y="1132772"/>
                  <a:pt x="563848" y="1011029"/>
                </a:cubicBezTo>
                <a:cubicBezTo>
                  <a:pt x="541958" y="1098079"/>
                  <a:pt x="521499" y="1243777"/>
                  <a:pt x="422070" y="1315465"/>
                </a:cubicBezTo>
                <a:cubicBezTo>
                  <a:pt x="422045" y="1314533"/>
                  <a:pt x="422021" y="1313600"/>
                  <a:pt x="421996" y="1312668"/>
                </a:cubicBezTo>
                <a:lnTo>
                  <a:pt x="410577" y="1322785"/>
                </a:lnTo>
                <a:cubicBezTo>
                  <a:pt x="407526" y="1325130"/>
                  <a:pt x="404203" y="1327091"/>
                  <a:pt x="400800" y="1328973"/>
                </a:cubicBezTo>
                <a:cubicBezTo>
                  <a:pt x="400820" y="1329780"/>
                  <a:pt x="400841" y="1330586"/>
                  <a:pt x="400861" y="1331393"/>
                </a:cubicBezTo>
                <a:lnTo>
                  <a:pt x="236122" y="1477346"/>
                </a:lnTo>
                <a:cubicBezTo>
                  <a:pt x="225252" y="1164294"/>
                  <a:pt x="413095" y="587078"/>
                  <a:pt x="852663" y="0"/>
                </a:cubicBezTo>
                <a:close/>
                <a:moveTo>
                  <a:pt x="869618" y="18584"/>
                </a:moveTo>
                <a:cubicBezTo>
                  <a:pt x="1234844" y="497866"/>
                  <a:pt x="1504464" y="1164293"/>
                  <a:pt x="1493594" y="1477345"/>
                </a:cubicBezTo>
                <a:lnTo>
                  <a:pt x="1328855" y="1331392"/>
                </a:lnTo>
                <a:cubicBezTo>
                  <a:pt x="1328875" y="1330585"/>
                  <a:pt x="1328896" y="1329779"/>
                  <a:pt x="1328916" y="1328972"/>
                </a:cubicBezTo>
                <a:cubicBezTo>
                  <a:pt x="1325513" y="1327090"/>
                  <a:pt x="1322190" y="1325129"/>
                  <a:pt x="1319139" y="1322784"/>
                </a:cubicBezTo>
                <a:lnTo>
                  <a:pt x="1307720" y="1312667"/>
                </a:lnTo>
                <a:cubicBezTo>
                  <a:pt x="1307695" y="1313599"/>
                  <a:pt x="1307671" y="1314532"/>
                  <a:pt x="1307646" y="1315464"/>
                </a:cubicBezTo>
                <a:cubicBezTo>
                  <a:pt x="1208217" y="1243776"/>
                  <a:pt x="1187758" y="1098078"/>
                  <a:pt x="1165868" y="1011028"/>
                </a:cubicBezTo>
                <a:cubicBezTo>
                  <a:pt x="1102280" y="1132771"/>
                  <a:pt x="1120215" y="1205599"/>
                  <a:pt x="1107171" y="1302884"/>
                </a:cubicBezTo>
                <a:lnTo>
                  <a:pt x="1249022" y="1456149"/>
                </a:lnTo>
                <a:lnTo>
                  <a:pt x="1258805" y="1397452"/>
                </a:lnTo>
                <a:lnTo>
                  <a:pt x="1325655" y="1459410"/>
                </a:lnTo>
                <a:cubicBezTo>
                  <a:pt x="1325674" y="1458646"/>
                  <a:pt x="1325693" y="1457881"/>
                  <a:pt x="1325712" y="1457117"/>
                </a:cubicBezTo>
                <a:cubicBezTo>
                  <a:pt x="1418950" y="1541589"/>
                  <a:pt x="1548911" y="1590935"/>
                  <a:pt x="1575118" y="1819746"/>
                </a:cubicBezTo>
                <a:cubicBezTo>
                  <a:pt x="1716426" y="1478432"/>
                  <a:pt x="1613163" y="1207229"/>
                  <a:pt x="1578379" y="1069726"/>
                </a:cubicBezTo>
                <a:cubicBezTo>
                  <a:pt x="1507182" y="899069"/>
                  <a:pt x="1046797" y="133804"/>
                  <a:pt x="869618" y="18584"/>
                </a:cubicBezTo>
                <a:close/>
              </a:path>
            </a:pathLst>
          </a:custGeom>
          <a:solidFill>
            <a:schemeClr val="accent6">
              <a:lumMod val="75000"/>
            </a:schemeClr>
          </a:solidFill>
          <a:ln w="9525" cap="flat" cmpd="sng" algn="ctr">
            <a:noFill/>
            <a:prstDash val="solid"/>
            <a:round/>
            <a:headEnd type="none" w="med" len="med"/>
            <a:tailEnd type="none" w="med" len="med"/>
          </a:ln>
          <a:effectLst/>
          <a:scene3d>
            <a:camera prst="orthographicFront"/>
            <a:lightRig rig="contrasting" dir="t"/>
          </a:scene3d>
          <a:sp3d prstMaterial="flat">
            <a:bevelT/>
          </a:sp3d>
          <a:extLst/>
        </p:spPr>
        <p:txBody>
          <a:bodyPr vert="horz" wrap="square" lIns="113020" tIns="56510" rIns="113020" bIns="56510" numCol="1" rtlCol="0" anchor="t" anchorCtr="0" compatLnSpc="1">
            <a:prstTxWarp prst="textNoShape">
              <a:avLst/>
            </a:prstTxWarp>
          </a:bodyPr>
          <a:lstStyle/>
          <a:p>
            <a:pPr defTabSz="1130198" eaLnBrk="0" fontAlgn="base" hangingPunct="0">
              <a:spcBef>
                <a:spcPct val="0"/>
              </a:spcBef>
              <a:spcAft>
                <a:spcPct val="0"/>
              </a:spcAft>
              <a:defRPr/>
            </a:pPr>
            <a:endParaRPr lang="es-ES_tradnl" sz="2200" kern="0" dirty="0">
              <a:solidFill>
                <a:srgbClr val="DAC9E3"/>
              </a:solidFill>
              <a:latin typeface="Calibri"/>
              <a:ea typeface="+mj-ea"/>
              <a:cs typeface="+mj-cs"/>
            </a:endParaRPr>
          </a:p>
        </p:txBody>
      </p:sp>
      <p:sp>
        <p:nvSpPr>
          <p:cNvPr id="5" name="4 Forma libre"/>
          <p:cNvSpPr/>
          <p:nvPr/>
        </p:nvSpPr>
        <p:spPr bwMode="auto">
          <a:xfrm rot="5400000" flipH="1">
            <a:off x="2096243" y="1983017"/>
            <a:ext cx="1920213" cy="2873332"/>
          </a:xfrm>
          <a:custGeom>
            <a:avLst/>
            <a:gdLst>
              <a:gd name="connsiteX0" fmla="*/ 530487 w 1565166"/>
              <a:gd name="connsiteY0" fmla="*/ 937984 h 2497558"/>
              <a:gd name="connsiteX1" fmla="*/ 396788 w 1565166"/>
              <a:gd name="connsiteY1" fmla="*/ 1070053 h 2497558"/>
              <a:gd name="connsiteX2" fmla="*/ 362548 w 1565166"/>
              <a:gd name="connsiteY2" fmla="*/ 1668439 h 2497558"/>
              <a:gd name="connsiteX3" fmla="*/ 530487 w 1565166"/>
              <a:gd name="connsiteY3" fmla="*/ 937984 h 2497558"/>
              <a:gd name="connsiteX4" fmla="*/ 1034679 w 1565166"/>
              <a:gd name="connsiteY4" fmla="*/ 937983 h 2497558"/>
              <a:gd name="connsiteX5" fmla="*/ 1202618 w 1565166"/>
              <a:gd name="connsiteY5" fmla="*/ 1668438 h 2497558"/>
              <a:gd name="connsiteX6" fmla="*/ 1168378 w 1565166"/>
              <a:gd name="connsiteY6" fmla="*/ 1070052 h 2497558"/>
              <a:gd name="connsiteX7" fmla="*/ 1034679 w 1565166"/>
              <a:gd name="connsiteY7" fmla="*/ 937983 h 2497558"/>
              <a:gd name="connsiteX8" fmla="*/ 691557 w 1565166"/>
              <a:gd name="connsiteY8" fmla="*/ 411487 h 2497558"/>
              <a:gd name="connsiteX9" fmla="*/ 354048 w 1565166"/>
              <a:gd name="connsiteY9" fmla="*/ 959328 h 2497558"/>
              <a:gd name="connsiteX10" fmla="*/ 341004 w 1565166"/>
              <a:gd name="connsiteY10" fmla="*/ 887587 h 2497558"/>
              <a:gd name="connsiteX11" fmla="*/ 204044 w 1565166"/>
              <a:gd name="connsiteY11" fmla="*/ 1011503 h 2497558"/>
              <a:gd name="connsiteX12" fmla="*/ 305134 w 1565166"/>
              <a:gd name="connsiteY12" fmla="*/ 1415863 h 2497558"/>
              <a:gd name="connsiteX13" fmla="*/ 583946 w 1565166"/>
              <a:gd name="connsiteY13" fmla="*/ 840303 h 2497558"/>
              <a:gd name="connsiteX14" fmla="*/ 581708 w 1565166"/>
              <a:gd name="connsiteY14" fmla="*/ 1200460 h 2497558"/>
              <a:gd name="connsiteX15" fmla="*/ 579349 w 1565166"/>
              <a:gd name="connsiteY15" fmla="*/ 1200286 h 2497558"/>
              <a:gd name="connsiteX16" fmla="*/ 269892 w 1565166"/>
              <a:gd name="connsiteY16" fmla="*/ 2497558 h 2497558"/>
              <a:gd name="connsiteX17" fmla="*/ 764237 w 1565166"/>
              <a:gd name="connsiteY17" fmla="*/ 1241422 h 2497558"/>
              <a:gd name="connsiteX18" fmla="*/ 766560 w 1565166"/>
              <a:gd name="connsiteY18" fmla="*/ 1241401 h 2497558"/>
              <a:gd name="connsiteX19" fmla="*/ 691557 w 1565166"/>
              <a:gd name="connsiteY19" fmla="*/ 411487 h 2497558"/>
              <a:gd name="connsiteX20" fmla="*/ 873609 w 1565166"/>
              <a:gd name="connsiteY20" fmla="*/ 411486 h 2497558"/>
              <a:gd name="connsiteX21" fmla="*/ 798606 w 1565166"/>
              <a:gd name="connsiteY21" fmla="*/ 1241400 h 2497558"/>
              <a:gd name="connsiteX22" fmla="*/ 800929 w 1565166"/>
              <a:gd name="connsiteY22" fmla="*/ 1241421 h 2497558"/>
              <a:gd name="connsiteX23" fmla="*/ 1295274 w 1565166"/>
              <a:gd name="connsiteY23" fmla="*/ 2497557 h 2497558"/>
              <a:gd name="connsiteX24" fmla="*/ 985817 w 1565166"/>
              <a:gd name="connsiteY24" fmla="*/ 1200285 h 2497558"/>
              <a:gd name="connsiteX25" fmla="*/ 983458 w 1565166"/>
              <a:gd name="connsiteY25" fmla="*/ 1200459 h 2497558"/>
              <a:gd name="connsiteX26" fmla="*/ 981220 w 1565166"/>
              <a:gd name="connsiteY26" fmla="*/ 840302 h 2497558"/>
              <a:gd name="connsiteX27" fmla="*/ 1260032 w 1565166"/>
              <a:gd name="connsiteY27" fmla="*/ 1415862 h 2497558"/>
              <a:gd name="connsiteX28" fmla="*/ 1361122 w 1565166"/>
              <a:gd name="connsiteY28" fmla="*/ 1011502 h 2497558"/>
              <a:gd name="connsiteX29" fmla="*/ 1224162 w 1565166"/>
              <a:gd name="connsiteY29" fmla="*/ 887586 h 2497558"/>
              <a:gd name="connsiteX30" fmla="*/ 1211118 w 1565166"/>
              <a:gd name="connsiteY30" fmla="*/ 959327 h 2497558"/>
              <a:gd name="connsiteX31" fmla="*/ 873609 w 1565166"/>
              <a:gd name="connsiteY31" fmla="*/ 411486 h 2497558"/>
              <a:gd name="connsiteX32" fmla="*/ 386658 w 1565166"/>
              <a:gd name="connsiteY32" fmla="*/ 266374 h 2497558"/>
              <a:gd name="connsiteX33" fmla="*/ 217088 w 1565166"/>
              <a:gd name="connsiteY33" fmla="*/ 804433 h 2497558"/>
              <a:gd name="connsiteX34" fmla="*/ 336113 w 1565166"/>
              <a:gd name="connsiteY34" fmla="*/ 695190 h 2497558"/>
              <a:gd name="connsiteX35" fmla="*/ 386658 w 1565166"/>
              <a:gd name="connsiteY35" fmla="*/ 266374 h 2497558"/>
              <a:gd name="connsiteX36" fmla="*/ 1178508 w 1565166"/>
              <a:gd name="connsiteY36" fmla="*/ 266373 h 2497558"/>
              <a:gd name="connsiteX37" fmla="*/ 1229053 w 1565166"/>
              <a:gd name="connsiteY37" fmla="*/ 695189 h 2497558"/>
              <a:gd name="connsiteX38" fmla="*/ 1348078 w 1565166"/>
              <a:gd name="connsiteY38" fmla="*/ 804432 h 2497558"/>
              <a:gd name="connsiteX39" fmla="*/ 1178508 w 1565166"/>
              <a:gd name="connsiteY39" fmla="*/ 266373 h 2497558"/>
              <a:gd name="connsiteX40" fmla="*/ 409832 w 1565166"/>
              <a:gd name="connsiteY40" fmla="*/ 3719 h 2497558"/>
              <a:gd name="connsiteX41" fmla="*/ 69062 w 1565166"/>
              <a:gd name="connsiteY41" fmla="*/ 501016 h 2497558"/>
              <a:gd name="connsiteX42" fmla="*/ 72323 w 1565166"/>
              <a:gd name="connsiteY42" fmla="*/ 1251036 h 2497558"/>
              <a:gd name="connsiteX43" fmla="*/ 321729 w 1565166"/>
              <a:gd name="connsiteY43" fmla="*/ 888407 h 2497558"/>
              <a:gd name="connsiteX44" fmla="*/ 321786 w 1565166"/>
              <a:gd name="connsiteY44" fmla="*/ 890700 h 2497558"/>
              <a:gd name="connsiteX45" fmla="*/ 388636 w 1565166"/>
              <a:gd name="connsiteY45" fmla="*/ 828742 h 2497558"/>
              <a:gd name="connsiteX46" fmla="*/ 398419 w 1565166"/>
              <a:gd name="connsiteY46" fmla="*/ 887439 h 2497558"/>
              <a:gd name="connsiteX47" fmla="*/ 540270 w 1565166"/>
              <a:gd name="connsiteY47" fmla="*/ 734174 h 2497558"/>
              <a:gd name="connsiteX48" fmla="*/ 481573 w 1565166"/>
              <a:gd name="connsiteY48" fmla="*/ 442318 h 2497558"/>
              <a:gd name="connsiteX49" fmla="*/ 339795 w 1565166"/>
              <a:gd name="connsiteY49" fmla="*/ 746754 h 2497558"/>
              <a:gd name="connsiteX50" fmla="*/ 339721 w 1565166"/>
              <a:gd name="connsiteY50" fmla="*/ 743957 h 2497558"/>
              <a:gd name="connsiteX51" fmla="*/ 328302 w 1565166"/>
              <a:gd name="connsiteY51" fmla="*/ 754074 h 2497558"/>
              <a:gd name="connsiteX52" fmla="*/ 318525 w 1565166"/>
              <a:gd name="connsiteY52" fmla="*/ 760262 h 2497558"/>
              <a:gd name="connsiteX53" fmla="*/ 318586 w 1565166"/>
              <a:gd name="connsiteY53" fmla="*/ 762682 h 2497558"/>
              <a:gd name="connsiteX54" fmla="*/ 153847 w 1565166"/>
              <a:gd name="connsiteY54" fmla="*/ 908635 h 2497558"/>
              <a:gd name="connsiteX55" fmla="*/ 409832 w 1565166"/>
              <a:gd name="connsiteY55" fmla="*/ 3719 h 2497558"/>
              <a:gd name="connsiteX56" fmla="*/ 1140465 w 1565166"/>
              <a:gd name="connsiteY56" fmla="*/ 0 h 2497558"/>
              <a:gd name="connsiteX57" fmla="*/ 1411319 w 1565166"/>
              <a:gd name="connsiteY57" fmla="*/ 908634 h 2497558"/>
              <a:gd name="connsiteX58" fmla="*/ 1246580 w 1565166"/>
              <a:gd name="connsiteY58" fmla="*/ 762681 h 2497558"/>
              <a:gd name="connsiteX59" fmla="*/ 1246641 w 1565166"/>
              <a:gd name="connsiteY59" fmla="*/ 760261 h 2497558"/>
              <a:gd name="connsiteX60" fmla="*/ 1236864 w 1565166"/>
              <a:gd name="connsiteY60" fmla="*/ 754073 h 2497558"/>
              <a:gd name="connsiteX61" fmla="*/ 1225445 w 1565166"/>
              <a:gd name="connsiteY61" fmla="*/ 743956 h 2497558"/>
              <a:gd name="connsiteX62" fmla="*/ 1225371 w 1565166"/>
              <a:gd name="connsiteY62" fmla="*/ 746753 h 2497558"/>
              <a:gd name="connsiteX63" fmla="*/ 1083593 w 1565166"/>
              <a:gd name="connsiteY63" fmla="*/ 442317 h 2497558"/>
              <a:gd name="connsiteX64" fmla="*/ 1024896 w 1565166"/>
              <a:gd name="connsiteY64" fmla="*/ 734173 h 2497558"/>
              <a:gd name="connsiteX65" fmla="*/ 1166747 w 1565166"/>
              <a:gd name="connsiteY65" fmla="*/ 887438 h 2497558"/>
              <a:gd name="connsiteX66" fmla="*/ 1176530 w 1565166"/>
              <a:gd name="connsiteY66" fmla="*/ 828741 h 2497558"/>
              <a:gd name="connsiteX67" fmla="*/ 1243380 w 1565166"/>
              <a:gd name="connsiteY67" fmla="*/ 890699 h 2497558"/>
              <a:gd name="connsiteX68" fmla="*/ 1243437 w 1565166"/>
              <a:gd name="connsiteY68" fmla="*/ 888406 h 2497558"/>
              <a:gd name="connsiteX69" fmla="*/ 1492843 w 1565166"/>
              <a:gd name="connsiteY69" fmla="*/ 1251035 h 2497558"/>
              <a:gd name="connsiteX70" fmla="*/ 1496104 w 1565166"/>
              <a:gd name="connsiteY70" fmla="*/ 501015 h 2497558"/>
              <a:gd name="connsiteX71" fmla="*/ 1140465 w 1565166"/>
              <a:gd name="connsiteY71" fmla="*/ 0 h 2497558"/>
              <a:gd name="connsiteX0" fmla="*/ 530487 w 1565166"/>
              <a:gd name="connsiteY0" fmla="*/ 941701 h 2501275"/>
              <a:gd name="connsiteX1" fmla="*/ 396788 w 1565166"/>
              <a:gd name="connsiteY1" fmla="*/ 1073770 h 2501275"/>
              <a:gd name="connsiteX2" fmla="*/ 362548 w 1565166"/>
              <a:gd name="connsiteY2" fmla="*/ 1672156 h 2501275"/>
              <a:gd name="connsiteX3" fmla="*/ 530487 w 1565166"/>
              <a:gd name="connsiteY3" fmla="*/ 941701 h 2501275"/>
              <a:gd name="connsiteX4" fmla="*/ 1034679 w 1565166"/>
              <a:gd name="connsiteY4" fmla="*/ 941700 h 2501275"/>
              <a:gd name="connsiteX5" fmla="*/ 1202618 w 1565166"/>
              <a:gd name="connsiteY5" fmla="*/ 1672155 h 2501275"/>
              <a:gd name="connsiteX6" fmla="*/ 1168378 w 1565166"/>
              <a:gd name="connsiteY6" fmla="*/ 1073769 h 2501275"/>
              <a:gd name="connsiteX7" fmla="*/ 1034679 w 1565166"/>
              <a:gd name="connsiteY7" fmla="*/ 941700 h 2501275"/>
              <a:gd name="connsiteX8" fmla="*/ 691557 w 1565166"/>
              <a:gd name="connsiteY8" fmla="*/ 415204 h 2501275"/>
              <a:gd name="connsiteX9" fmla="*/ 354048 w 1565166"/>
              <a:gd name="connsiteY9" fmla="*/ 963045 h 2501275"/>
              <a:gd name="connsiteX10" fmla="*/ 341004 w 1565166"/>
              <a:gd name="connsiteY10" fmla="*/ 891304 h 2501275"/>
              <a:gd name="connsiteX11" fmla="*/ 204044 w 1565166"/>
              <a:gd name="connsiteY11" fmla="*/ 1015220 h 2501275"/>
              <a:gd name="connsiteX12" fmla="*/ 305134 w 1565166"/>
              <a:gd name="connsiteY12" fmla="*/ 1419580 h 2501275"/>
              <a:gd name="connsiteX13" fmla="*/ 583946 w 1565166"/>
              <a:gd name="connsiteY13" fmla="*/ 844020 h 2501275"/>
              <a:gd name="connsiteX14" fmla="*/ 581708 w 1565166"/>
              <a:gd name="connsiteY14" fmla="*/ 1204177 h 2501275"/>
              <a:gd name="connsiteX15" fmla="*/ 579349 w 1565166"/>
              <a:gd name="connsiteY15" fmla="*/ 1204003 h 2501275"/>
              <a:gd name="connsiteX16" fmla="*/ 269892 w 1565166"/>
              <a:gd name="connsiteY16" fmla="*/ 2501275 h 2501275"/>
              <a:gd name="connsiteX17" fmla="*/ 764237 w 1565166"/>
              <a:gd name="connsiteY17" fmla="*/ 1245139 h 2501275"/>
              <a:gd name="connsiteX18" fmla="*/ 766560 w 1565166"/>
              <a:gd name="connsiteY18" fmla="*/ 1245118 h 2501275"/>
              <a:gd name="connsiteX19" fmla="*/ 691557 w 1565166"/>
              <a:gd name="connsiteY19" fmla="*/ 415204 h 2501275"/>
              <a:gd name="connsiteX20" fmla="*/ 873609 w 1565166"/>
              <a:gd name="connsiteY20" fmla="*/ 415203 h 2501275"/>
              <a:gd name="connsiteX21" fmla="*/ 798606 w 1565166"/>
              <a:gd name="connsiteY21" fmla="*/ 1245117 h 2501275"/>
              <a:gd name="connsiteX22" fmla="*/ 800929 w 1565166"/>
              <a:gd name="connsiteY22" fmla="*/ 1245138 h 2501275"/>
              <a:gd name="connsiteX23" fmla="*/ 1295274 w 1565166"/>
              <a:gd name="connsiteY23" fmla="*/ 2501274 h 2501275"/>
              <a:gd name="connsiteX24" fmla="*/ 985817 w 1565166"/>
              <a:gd name="connsiteY24" fmla="*/ 1204002 h 2501275"/>
              <a:gd name="connsiteX25" fmla="*/ 983458 w 1565166"/>
              <a:gd name="connsiteY25" fmla="*/ 1204176 h 2501275"/>
              <a:gd name="connsiteX26" fmla="*/ 981220 w 1565166"/>
              <a:gd name="connsiteY26" fmla="*/ 844019 h 2501275"/>
              <a:gd name="connsiteX27" fmla="*/ 1260032 w 1565166"/>
              <a:gd name="connsiteY27" fmla="*/ 1419579 h 2501275"/>
              <a:gd name="connsiteX28" fmla="*/ 1361122 w 1565166"/>
              <a:gd name="connsiteY28" fmla="*/ 1015219 h 2501275"/>
              <a:gd name="connsiteX29" fmla="*/ 1224162 w 1565166"/>
              <a:gd name="connsiteY29" fmla="*/ 891303 h 2501275"/>
              <a:gd name="connsiteX30" fmla="*/ 1211118 w 1565166"/>
              <a:gd name="connsiteY30" fmla="*/ 963044 h 2501275"/>
              <a:gd name="connsiteX31" fmla="*/ 873609 w 1565166"/>
              <a:gd name="connsiteY31" fmla="*/ 415203 h 2501275"/>
              <a:gd name="connsiteX32" fmla="*/ 386658 w 1565166"/>
              <a:gd name="connsiteY32" fmla="*/ 270091 h 2501275"/>
              <a:gd name="connsiteX33" fmla="*/ 217088 w 1565166"/>
              <a:gd name="connsiteY33" fmla="*/ 808150 h 2501275"/>
              <a:gd name="connsiteX34" fmla="*/ 336113 w 1565166"/>
              <a:gd name="connsiteY34" fmla="*/ 698907 h 2501275"/>
              <a:gd name="connsiteX35" fmla="*/ 386658 w 1565166"/>
              <a:gd name="connsiteY35" fmla="*/ 270091 h 2501275"/>
              <a:gd name="connsiteX36" fmla="*/ 1178508 w 1565166"/>
              <a:gd name="connsiteY36" fmla="*/ 270090 h 2501275"/>
              <a:gd name="connsiteX37" fmla="*/ 1229053 w 1565166"/>
              <a:gd name="connsiteY37" fmla="*/ 698906 h 2501275"/>
              <a:gd name="connsiteX38" fmla="*/ 1348078 w 1565166"/>
              <a:gd name="connsiteY38" fmla="*/ 808149 h 2501275"/>
              <a:gd name="connsiteX39" fmla="*/ 1178508 w 1565166"/>
              <a:gd name="connsiteY39" fmla="*/ 270090 h 2501275"/>
              <a:gd name="connsiteX40" fmla="*/ 409832 w 1565166"/>
              <a:gd name="connsiteY40" fmla="*/ 7436 h 2501275"/>
              <a:gd name="connsiteX41" fmla="*/ 69062 w 1565166"/>
              <a:gd name="connsiteY41" fmla="*/ 504733 h 2501275"/>
              <a:gd name="connsiteX42" fmla="*/ 72323 w 1565166"/>
              <a:gd name="connsiteY42" fmla="*/ 1254753 h 2501275"/>
              <a:gd name="connsiteX43" fmla="*/ 321729 w 1565166"/>
              <a:gd name="connsiteY43" fmla="*/ 892124 h 2501275"/>
              <a:gd name="connsiteX44" fmla="*/ 321786 w 1565166"/>
              <a:gd name="connsiteY44" fmla="*/ 894417 h 2501275"/>
              <a:gd name="connsiteX45" fmla="*/ 388636 w 1565166"/>
              <a:gd name="connsiteY45" fmla="*/ 832459 h 2501275"/>
              <a:gd name="connsiteX46" fmla="*/ 398419 w 1565166"/>
              <a:gd name="connsiteY46" fmla="*/ 891156 h 2501275"/>
              <a:gd name="connsiteX47" fmla="*/ 540270 w 1565166"/>
              <a:gd name="connsiteY47" fmla="*/ 737891 h 2501275"/>
              <a:gd name="connsiteX48" fmla="*/ 481573 w 1565166"/>
              <a:gd name="connsiteY48" fmla="*/ 446035 h 2501275"/>
              <a:gd name="connsiteX49" fmla="*/ 339795 w 1565166"/>
              <a:gd name="connsiteY49" fmla="*/ 750471 h 2501275"/>
              <a:gd name="connsiteX50" fmla="*/ 339721 w 1565166"/>
              <a:gd name="connsiteY50" fmla="*/ 747674 h 2501275"/>
              <a:gd name="connsiteX51" fmla="*/ 328302 w 1565166"/>
              <a:gd name="connsiteY51" fmla="*/ 757791 h 2501275"/>
              <a:gd name="connsiteX52" fmla="*/ 318525 w 1565166"/>
              <a:gd name="connsiteY52" fmla="*/ 763979 h 2501275"/>
              <a:gd name="connsiteX53" fmla="*/ 318586 w 1565166"/>
              <a:gd name="connsiteY53" fmla="*/ 766399 h 2501275"/>
              <a:gd name="connsiteX54" fmla="*/ 153847 w 1565166"/>
              <a:gd name="connsiteY54" fmla="*/ 912352 h 2501275"/>
              <a:gd name="connsiteX55" fmla="*/ 409832 w 1565166"/>
              <a:gd name="connsiteY55" fmla="*/ 7436 h 2501275"/>
              <a:gd name="connsiteX56" fmla="*/ 1125597 w 1565166"/>
              <a:gd name="connsiteY56" fmla="*/ 0 h 2501275"/>
              <a:gd name="connsiteX57" fmla="*/ 1411319 w 1565166"/>
              <a:gd name="connsiteY57" fmla="*/ 912351 h 2501275"/>
              <a:gd name="connsiteX58" fmla="*/ 1246580 w 1565166"/>
              <a:gd name="connsiteY58" fmla="*/ 766398 h 2501275"/>
              <a:gd name="connsiteX59" fmla="*/ 1246641 w 1565166"/>
              <a:gd name="connsiteY59" fmla="*/ 763978 h 2501275"/>
              <a:gd name="connsiteX60" fmla="*/ 1236864 w 1565166"/>
              <a:gd name="connsiteY60" fmla="*/ 757790 h 2501275"/>
              <a:gd name="connsiteX61" fmla="*/ 1225445 w 1565166"/>
              <a:gd name="connsiteY61" fmla="*/ 747673 h 2501275"/>
              <a:gd name="connsiteX62" fmla="*/ 1225371 w 1565166"/>
              <a:gd name="connsiteY62" fmla="*/ 750470 h 2501275"/>
              <a:gd name="connsiteX63" fmla="*/ 1083593 w 1565166"/>
              <a:gd name="connsiteY63" fmla="*/ 446034 h 2501275"/>
              <a:gd name="connsiteX64" fmla="*/ 1024896 w 1565166"/>
              <a:gd name="connsiteY64" fmla="*/ 737890 h 2501275"/>
              <a:gd name="connsiteX65" fmla="*/ 1166747 w 1565166"/>
              <a:gd name="connsiteY65" fmla="*/ 891155 h 2501275"/>
              <a:gd name="connsiteX66" fmla="*/ 1176530 w 1565166"/>
              <a:gd name="connsiteY66" fmla="*/ 832458 h 2501275"/>
              <a:gd name="connsiteX67" fmla="*/ 1243380 w 1565166"/>
              <a:gd name="connsiteY67" fmla="*/ 894416 h 2501275"/>
              <a:gd name="connsiteX68" fmla="*/ 1243437 w 1565166"/>
              <a:gd name="connsiteY68" fmla="*/ 892123 h 2501275"/>
              <a:gd name="connsiteX69" fmla="*/ 1492843 w 1565166"/>
              <a:gd name="connsiteY69" fmla="*/ 1254752 h 2501275"/>
              <a:gd name="connsiteX70" fmla="*/ 1496104 w 1565166"/>
              <a:gd name="connsiteY70" fmla="*/ 504732 h 2501275"/>
              <a:gd name="connsiteX71" fmla="*/ 1125597 w 1565166"/>
              <a:gd name="connsiteY71" fmla="*/ 0 h 2501275"/>
              <a:gd name="connsiteX0" fmla="*/ 530487 w 1565166"/>
              <a:gd name="connsiteY0" fmla="*/ 1488111 h 3047685"/>
              <a:gd name="connsiteX1" fmla="*/ 396788 w 1565166"/>
              <a:gd name="connsiteY1" fmla="*/ 1620180 h 3047685"/>
              <a:gd name="connsiteX2" fmla="*/ 362548 w 1565166"/>
              <a:gd name="connsiteY2" fmla="*/ 2218566 h 3047685"/>
              <a:gd name="connsiteX3" fmla="*/ 530487 w 1565166"/>
              <a:gd name="connsiteY3" fmla="*/ 1488111 h 3047685"/>
              <a:gd name="connsiteX4" fmla="*/ 1034679 w 1565166"/>
              <a:gd name="connsiteY4" fmla="*/ 1488110 h 3047685"/>
              <a:gd name="connsiteX5" fmla="*/ 1202618 w 1565166"/>
              <a:gd name="connsiteY5" fmla="*/ 2218565 h 3047685"/>
              <a:gd name="connsiteX6" fmla="*/ 1168378 w 1565166"/>
              <a:gd name="connsiteY6" fmla="*/ 1620179 h 3047685"/>
              <a:gd name="connsiteX7" fmla="*/ 1034679 w 1565166"/>
              <a:gd name="connsiteY7" fmla="*/ 1488110 h 3047685"/>
              <a:gd name="connsiteX8" fmla="*/ 691557 w 1565166"/>
              <a:gd name="connsiteY8" fmla="*/ 961614 h 3047685"/>
              <a:gd name="connsiteX9" fmla="*/ 354048 w 1565166"/>
              <a:gd name="connsiteY9" fmla="*/ 1509455 h 3047685"/>
              <a:gd name="connsiteX10" fmla="*/ 341004 w 1565166"/>
              <a:gd name="connsiteY10" fmla="*/ 1437714 h 3047685"/>
              <a:gd name="connsiteX11" fmla="*/ 204044 w 1565166"/>
              <a:gd name="connsiteY11" fmla="*/ 1561630 h 3047685"/>
              <a:gd name="connsiteX12" fmla="*/ 305134 w 1565166"/>
              <a:gd name="connsiteY12" fmla="*/ 1965990 h 3047685"/>
              <a:gd name="connsiteX13" fmla="*/ 583946 w 1565166"/>
              <a:gd name="connsiteY13" fmla="*/ 1390430 h 3047685"/>
              <a:gd name="connsiteX14" fmla="*/ 581708 w 1565166"/>
              <a:gd name="connsiteY14" fmla="*/ 1750587 h 3047685"/>
              <a:gd name="connsiteX15" fmla="*/ 579349 w 1565166"/>
              <a:gd name="connsiteY15" fmla="*/ 1750413 h 3047685"/>
              <a:gd name="connsiteX16" fmla="*/ 269892 w 1565166"/>
              <a:gd name="connsiteY16" fmla="*/ 3047685 h 3047685"/>
              <a:gd name="connsiteX17" fmla="*/ 764237 w 1565166"/>
              <a:gd name="connsiteY17" fmla="*/ 1791549 h 3047685"/>
              <a:gd name="connsiteX18" fmla="*/ 766560 w 1565166"/>
              <a:gd name="connsiteY18" fmla="*/ 1791528 h 3047685"/>
              <a:gd name="connsiteX19" fmla="*/ 691557 w 1565166"/>
              <a:gd name="connsiteY19" fmla="*/ 961614 h 3047685"/>
              <a:gd name="connsiteX20" fmla="*/ 873609 w 1565166"/>
              <a:gd name="connsiteY20" fmla="*/ 961613 h 3047685"/>
              <a:gd name="connsiteX21" fmla="*/ 798606 w 1565166"/>
              <a:gd name="connsiteY21" fmla="*/ 1791527 h 3047685"/>
              <a:gd name="connsiteX22" fmla="*/ 800929 w 1565166"/>
              <a:gd name="connsiteY22" fmla="*/ 1791548 h 3047685"/>
              <a:gd name="connsiteX23" fmla="*/ 1295274 w 1565166"/>
              <a:gd name="connsiteY23" fmla="*/ 3047684 h 3047685"/>
              <a:gd name="connsiteX24" fmla="*/ 985817 w 1565166"/>
              <a:gd name="connsiteY24" fmla="*/ 1750412 h 3047685"/>
              <a:gd name="connsiteX25" fmla="*/ 983458 w 1565166"/>
              <a:gd name="connsiteY25" fmla="*/ 1750586 h 3047685"/>
              <a:gd name="connsiteX26" fmla="*/ 981220 w 1565166"/>
              <a:gd name="connsiteY26" fmla="*/ 1390429 h 3047685"/>
              <a:gd name="connsiteX27" fmla="*/ 1260032 w 1565166"/>
              <a:gd name="connsiteY27" fmla="*/ 1965989 h 3047685"/>
              <a:gd name="connsiteX28" fmla="*/ 1361122 w 1565166"/>
              <a:gd name="connsiteY28" fmla="*/ 1561629 h 3047685"/>
              <a:gd name="connsiteX29" fmla="*/ 1224162 w 1565166"/>
              <a:gd name="connsiteY29" fmla="*/ 1437713 h 3047685"/>
              <a:gd name="connsiteX30" fmla="*/ 1211118 w 1565166"/>
              <a:gd name="connsiteY30" fmla="*/ 1509454 h 3047685"/>
              <a:gd name="connsiteX31" fmla="*/ 873609 w 1565166"/>
              <a:gd name="connsiteY31" fmla="*/ 961613 h 3047685"/>
              <a:gd name="connsiteX32" fmla="*/ 386658 w 1565166"/>
              <a:gd name="connsiteY32" fmla="*/ 816501 h 3047685"/>
              <a:gd name="connsiteX33" fmla="*/ 217088 w 1565166"/>
              <a:gd name="connsiteY33" fmla="*/ 1354560 h 3047685"/>
              <a:gd name="connsiteX34" fmla="*/ 336113 w 1565166"/>
              <a:gd name="connsiteY34" fmla="*/ 1245317 h 3047685"/>
              <a:gd name="connsiteX35" fmla="*/ 386658 w 1565166"/>
              <a:gd name="connsiteY35" fmla="*/ 816501 h 3047685"/>
              <a:gd name="connsiteX36" fmla="*/ 1178508 w 1565166"/>
              <a:gd name="connsiteY36" fmla="*/ 816500 h 3047685"/>
              <a:gd name="connsiteX37" fmla="*/ 1229053 w 1565166"/>
              <a:gd name="connsiteY37" fmla="*/ 1245316 h 3047685"/>
              <a:gd name="connsiteX38" fmla="*/ 1348078 w 1565166"/>
              <a:gd name="connsiteY38" fmla="*/ 1354559 h 3047685"/>
              <a:gd name="connsiteX39" fmla="*/ 1178508 w 1565166"/>
              <a:gd name="connsiteY39" fmla="*/ 816500 h 3047685"/>
              <a:gd name="connsiteX40" fmla="*/ 409832 w 1565166"/>
              <a:gd name="connsiteY40" fmla="*/ 553846 h 3047685"/>
              <a:gd name="connsiteX41" fmla="*/ 69062 w 1565166"/>
              <a:gd name="connsiteY41" fmla="*/ 1051143 h 3047685"/>
              <a:gd name="connsiteX42" fmla="*/ 72323 w 1565166"/>
              <a:gd name="connsiteY42" fmla="*/ 1801163 h 3047685"/>
              <a:gd name="connsiteX43" fmla="*/ 321729 w 1565166"/>
              <a:gd name="connsiteY43" fmla="*/ 1438534 h 3047685"/>
              <a:gd name="connsiteX44" fmla="*/ 321786 w 1565166"/>
              <a:gd name="connsiteY44" fmla="*/ 1440827 h 3047685"/>
              <a:gd name="connsiteX45" fmla="*/ 388636 w 1565166"/>
              <a:gd name="connsiteY45" fmla="*/ 1378869 h 3047685"/>
              <a:gd name="connsiteX46" fmla="*/ 398419 w 1565166"/>
              <a:gd name="connsiteY46" fmla="*/ 1437566 h 3047685"/>
              <a:gd name="connsiteX47" fmla="*/ 540270 w 1565166"/>
              <a:gd name="connsiteY47" fmla="*/ 1284301 h 3047685"/>
              <a:gd name="connsiteX48" fmla="*/ 481573 w 1565166"/>
              <a:gd name="connsiteY48" fmla="*/ 992445 h 3047685"/>
              <a:gd name="connsiteX49" fmla="*/ 339795 w 1565166"/>
              <a:gd name="connsiteY49" fmla="*/ 1296881 h 3047685"/>
              <a:gd name="connsiteX50" fmla="*/ 339721 w 1565166"/>
              <a:gd name="connsiteY50" fmla="*/ 1294084 h 3047685"/>
              <a:gd name="connsiteX51" fmla="*/ 328302 w 1565166"/>
              <a:gd name="connsiteY51" fmla="*/ 1304201 h 3047685"/>
              <a:gd name="connsiteX52" fmla="*/ 318525 w 1565166"/>
              <a:gd name="connsiteY52" fmla="*/ 1310389 h 3047685"/>
              <a:gd name="connsiteX53" fmla="*/ 318586 w 1565166"/>
              <a:gd name="connsiteY53" fmla="*/ 1312809 h 3047685"/>
              <a:gd name="connsiteX54" fmla="*/ 153847 w 1565166"/>
              <a:gd name="connsiteY54" fmla="*/ 1458762 h 3047685"/>
              <a:gd name="connsiteX55" fmla="*/ 409832 w 1565166"/>
              <a:gd name="connsiteY55" fmla="*/ 553846 h 3047685"/>
              <a:gd name="connsiteX56" fmla="*/ 787343 w 1565166"/>
              <a:gd name="connsiteY56" fmla="*/ 0 h 3047685"/>
              <a:gd name="connsiteX57" fmla="*/ 1411319 w 1565166"/>
              <a:gd name="connsiteY57" fmla="*/ 1458761 h 3047685"/>
              <a:gd name="connsiteX58" fmla="*/ 1246580 w 1565166"/>
              <a:gd name="connsiteY58" fmla="*/ 1312808 h 3047685"/>
              <a:gd name="connsiteX59" fmla="*/ 1246641 w 1565166"/>
              <a:gd name="connsiteY59" fmla="*/ 1310388 h 3047685"/>
              <a:gd name="connsiteX60" fmla="*/ 1236864 w 1565166"/>
              <a:gd name="connsiteY60" fmla="*/ 1304200 h 3047685"/>
              <a:gd name="connsiteX61" fmla="*/ 1225445 w 1565166"/>
              <a:gd name="connsiteY61" fmla="*/ 1294083 h 3047685"/>
              <a:gd name="connsiteX62" fmla="*/ 1225371 w 1565166"/>
              <a:gd name="connsiteY62" fmla="*/ 1296880 h 3047685"/>
              <a:gd name="connsiteX63" fmla="*/ 1083593 w 1565166"/>
              <a:gd name="connsiteY63" fmla="*/ 992444 h 3047685"/>
              <a:gd name="connsiteX64" fmla="*/ 1024896 w 1565166"/>
              <a:gd name="connsiteY64" fmla="*/ 1284300 h 3047685"/>
              <a:gd name="connsiteX65" fmla="*/ 1166747 w 1565166"/>
              <a:gd name="connsiteY65" fmla="*/ 1437565 h 3047685"/>
              <a:gd name="connsiteX66" fmla="*/ 1176530 w 1565166"/>
              <a:gd name="connsiteY66" fmla="*/ 1378868 h 3047685"/>
              <a:gd name="connsiteX67" fmla="*/ 1243380 w 1565166"/>
              <a:gd name="connsiteY67" fmla="*/ 1440826 h 3047685"/>
              <a:gd name="connsiteX68" fmla="*/ 1243437 w 1565166"/>
              <a:gd name="connsiteY68" fmla="*/ 1438533 h 3047685"/>
              <a:gd name="connsiteX69" fmla="*/ 1492843 w 1565166"/>
              <a:gd name="connsiteY69" fmla="*/ 1801162 h 3047685"/>
              <a:gd name="connsiteX70" fmla="*/ 1496104 w 1565166"/>
              <a:gd name="connsiteY70" fmla="*/ 1051142 h 3047685"/>
              <a:gd name="connsiteX71" fmla="*/ 787343 w 1565166"/>
              <a:gd name="connsiteY71" fmla="*/ 0 h 3047685"/>
              <a:gd name="connsiteX0" fmla="*/ 530487 w 1565166"/>
              <a:gd name="connsiteY0" fmla="*/ 1506695 h 3066269"/>
              <a:gd name="connsiteX1" fmla="*/ 396788 w 1565166"/>
              <a:gd name="connsiteY1" fmla="*/ 1638764 h 3066269"/>
              <a:gd name="connsiteX2" fmla="*/ 362548 w 1565166"/>
              <a:gd name="connsiteY2" fmla="*/ 2237150 h 3066269"/>
              <a:gd name="connsiteX3" fmla="*/ 530487 w 1565166"/>
              <a:gd name="connsiteY3" fmla="*/ 1506695 h 3066269"/>
              <a:gd name="connsiteX4" fmla="*/ 1034679 w 1565166"/>
              <a:gd name="connsiteY4" fmla="*/ 1506694 h 3066269"/>
              <a:gd name="connsiteX5" fmla="*/ 1202618 w 1565166"/>
              <a:gd name="connsiteY5" fmla="*/ 2237149 h 3066269"/>
              <a:gd name="connsiteX6" fmla="*/ 1168378 w 1565166"/>
              <a:gd name="connsiteY6" fmla="*/ 1638763 h 3066269"/>
              <a:gd name="connsiteX7" fmla="*/ 1034679 w 1565166"/>
              <a:gd name="connsiteY7" fmla="*/ 1506694 h 3066269"/>
              <a:gd name="connsiteX8" fmla="*/ 691557 w 1565166"/>
              <a:gd name="connsiteY8" fmla="*/ 980198 h 3066269"/>
              <a:gd name="connsiteX9" fmla="*/ 354048 w 1565166"/>
              <a:gd name="connsiteY9" fmla="*/ 1528039 h 3066269"/>
              <a:gd name="connsiteX10" fmla="*/ 341004 w 1565166"/>
              <a:gd name="connsiteY10" fmla="*/ 1456298 h 3066269"/>
              <a:gd name="connsiteX11" fmla="*/ 204044 w 1565166"/>
              <a:gd name="connsiteY11" fmla="*/ 1580214 h 3066269"/>
              <a:gd name="connsiteX12" fmla="*/ 305134 w 1565166"/>
              <a:gd name="connsiteY12" fmla="*/ 1984574 h 3066269"/>
              <a:gd name="connsiteX13" fmla="*/ 583946 w 1565166"/>
              <a:gd name="connsiteY13" fmla="*/ 1409014 h 3066269"/>
              <a:gd name="connsiteX14" fmla="*/ 581708 w 1565166"/>
              <a:gd name="connsiteY14" fmla="*/ 1769171 h 3066269"/>
              <a:gd name="connsiteX15" fmla="*/ 579349 w 1565166"/>
              <a:gd name="connsiteY15" fmla="*/ 1768997 h 3066269"/>
              <a:gd name="connsiteX16" fmla="*/ 269892 w 1565166"/>
              <a:gd name="connsiteY16" fmla="*/ 3066269 h 3066269"/>
              <a:gd name="connsiteX17" fmla="*/ 764237 w 1565166"/>
              <a:gd name="connsiteY17" fmla="*/ 1810133 h 3066269"/>
              <a:gd name="connsiteX18" fmla="*/ 766560 w 1565166"/>
              <a:gd name="connsiteY18" fmla="*/ 1810112 h 3066269"/>
              <a:gd name="connsiteX19" fmla="*/ 691557 w 1565166"/>
              <a:gd name="connsiteY19" fmla="*/ 980198 h 3066269"/>
              <a:gd name="connsiteX20" fmla="*/ 873609 w 1565166"/>
              <a:gd name="connsiteY20" fmla="*/ 980197 h 3066269"/>
              <a:gd name="connsiteX21" fmla="*/ 798606 w 1565166"/>
              <a:gd name="connsiteY21" fmla="*/ 1810111 h 3066269"/>
              <a:gd name="connsiteX22" fmla="*/ 800929 w 1565166"/>
              <a:gd name="connsiteY22" fmla="*/ 1810132 h 3066269"/>
              <a:gd name="connsiteX23" fmla="*/ 1295274 w 1565166"/>
              <a:gd name="connsiteY23" fmla="*/ 3066268 h 3066269"/>
              <a:gd name="connsiteX24" fmla="*/ 985817 w 1565166"/>
              <a:gd name="connsiteY24" fmla="*/ 1768996 h 3066269"/>
              <a:gd name="connsiteX25" fmla="*/ 983458 w 1565166"/>
              <a:gd name="connsiteY25" fmla="*/ 1769170 h 3066269"/>
              <a:gd name="connsiteX26" fmla="*/ 981220 w 1565166"/>
              <a:gd name="connsiteY26" fmla="*/ 1409013 h 3066269"/>
              <a:gd name="connsiteX27" fmla="*/ 1260032 w 1565166"/>
              <a:gd name="connsiteY27" fmla="*/ 1984573 h 3066269"/>
              <a:gd name="connsiteX28" fmla="*/ 1361122 w 1565166"/>
              <a:gd name="connsiteY28" fmla="*/ 1580213 h 3066269"/>
              <a:gd name="connsiteX29" fmla="*/ 1224162 w 1565166"/>
              <a:gd name="connsiteY29" fmla="*/ 1456297 h 3066269"/>
              <a:gd name="connsiteX30" fmla="*/ 1211118 w 1565166"/>
              <a:gd name="connsiteY30" fmla="*/ 1528038 h 3066269"/>
              <a:gd name="connsiteX31" fmla="*/ 873609 w 1565166"/>
              <a:gd name="connsiteY31" fmla="*/ 980197 h 3066269"/>
              <a:gd name="connsiteX32" fmla="*/ 386658 w 1565166"/>
              <a:gd name="connsiteY32" fmla="*/ 835085 h 3066269"/>
              <a:gd name="connsiteX33" fmla="*/ 217088 w 1565166"/>
              <a:gd name="connsiteY33" fmla="*/ 1373144 h 3066269"/>
              <a:gd name="connsiteX34" fmla="*/ 336113 w 1565166"/>
              <a:gd name="connsiteY34" fmla="*/ 1263901 h 3066269"/>
              <a:gd name="connsiteX35" fmla="*/ 386658 w 1565166"/>
              <a:gd name="connsiteY35" fmla="*/ 835085 h 3066269"/>
              <a:gd name="connsiteX36" fmla="*/ 1178508 w 1565166"/>
              <a:gd name="connsiteY36" fmla="*/ 835084 h 3066269"/>
              <a:gd name="connsiteX37" fmla="*/ 1229053 w 1565166"/>
              <a:gd name="connsiteY37" fmla="*/ 1263900 h 3066269"/>
              <a:gd name="connsiteX38" fmla="*/ 1348078 w 1565166"/>
              <a:gd name="connsiteY38" fmla="*/ 1373143 h 3066269"/>
              <a:gd name="connsiteX39" fmla="*/ 1178508 w 1565166"/>
              <a:gd name="connsiteY39" fmla="*/ 835084 h 3066269"/>
              <a:gd name="connsiteX40" fmla="*/ 770388 w 1565166"/>
              <a:gd name="connsiteY40" fmla="*/ 0 h 3066269"/>
              <a:gd name="connsiteX41" fmla="*/ 69062 w 1565166"/>
              <a:gd name="connsiteY41" fmla="*/ 1069727 h 3066269"/>
              <a:gd name="connsiteX42" fmla="*/ 72323 w 1565166"/>
              <a:gd name="connsiteY42" fmla="*/ 1819747 h 3066269"/>
              <a:gd name="connsiteX43" fmla="*/ 321729 w 1565166"/>
              <a:gd name="connsiteY43" fmla="*/ 1457118 h 3066269"/>
              <a:gd name="connsiteX44" fmla="*/ 321786 w 1565166"/>
              <a:gd name="connsiteY44" fmla="*/ 1459411 h 3066269"/>
              <a:gd name="connsiteX45" fmla="*/ 388636 w 1565166"/>
              <a:gd name="connsiteY45" fmla="*/ 1397453 h 3066269"/>
              <a:gd name="connsiteX46" fmla="*/ 398419 w 1565166"/>
              <a:gd name="connsiteY46" fmla="*/ 1456150 h 3066269"/>
              <a:gd name="connsiteX47" fmla="*/ 540270 w 1565166"/>
              <a:gd name="connsiteY47" fmla="*/ 1302885 h 3066269"/>
              <a:gd name="connsiteX48" fmla="*/ 481573 w 1565166"/>
              <a:gd name="connsiteY48" fmla="*/ 1011029 h 3066269"/>
              <a:gd name="connsiteX49" fmla="*/ 339795 w 1565166"/>
              <a:gd name="connsiteY49" fmla="*/ 1315465 h 3066269"/>
              <a:gd name="connsiteX50" fmla="*/ 339721 w 1565166"/>
              <a:gd name="connsiteY50" fmla="*/ 1312668 h 3066269"/>
              <a:gd name="connsiteX51" fmla="*/ 328302 w 1565166"/>
              <a:gd name="connsiteY51" fmla="*/ 1322785 h 3066269"/>
              <a:gd name="connsiteX52" fmla="*/ 318525 w 1565166"/>
              <a:gd name="connsiteY52" fmla="*/ 1328973 h 3066269"/>
              <a:gd name="connsiteX53" fmla="*/ 318586 w 1565166"/>
              <a:gd name="connsiteY53" fmla="*/ 1331393 h 3066269"/>
              <a:gd name="connsiteX54" fmla="*/ 153847 w 1565166"/>
              <a:gd name="connsiteY54" fmla="*/ 1477346 h 3066269"/>
              <a:gd name="connsiteX55" fmla="*/ 770388 w 1565166"/>
              <a:gd name="connsiteY55" fmla="*/ 0 h 3066269"/>
              <a:gd name="connsiteX56" fmla="*/ 787343 w 1565166"/>
              <a:gd name="connsiteY56" fmla="*/ 18584 h 3066269"/>
              <a:gd name="connsiteX57" fmla="*/ 1411319 w 1565166"/>
              <a:gd name="connsiteY57" fmla="*/ 1477345 h 3066269"/>
              <a:gd name="connsiteX58" fmla="*/ 1246580 w 1565166"/>
              <a:gd name="connsiteY58" fmla="*/ 1331392 h 3066269"/>
              <a:gd name="connsiteX59" fmla="*/ 1246641 w 1565166"/>
              <a:gd name="connsiteY59" fmla="*/ 1328972 h 3066269"/>
              <a:gd name="connsiteX60" fmla="*/ 1236864 w 1565166"/>
              <a:gd name="connsiteY60" fmla="*/ 1322784 h 3066269"/>
              <a:gd name="connsiteX61" fmla="*/ 1225445 w 1565166"/>
              <a:gd name="connsiteY61" fmla="*/ 1312667 h 3066269"/>
              <a:gd name="connsiteX62" fmla="*/ 1225371 w 1565166"/>
              <a:gd name="connsiteY62" fmla="*/ 1315464 h 3066269"/>
              <a:gd name="connsiteX63" fmla="*/ 1083593 w 1565166"/>
              <a:gd name="connsiteY63" fmla="*/ 1011028 h 3066269"/>
              <a:gd name="connsiteX64" fmla="*/ 1024896 w 1565166"/>
              <a:gd name="connsiteY64" fmla="*/ 1302884 h 3066269"/>
              <a:gd name="connsiteX65" fmla="*/ 1166747 w 1565166"/>
              <a:gd name="connsiteY65" fmla="*/ 1456149 h 3066269"/>
              <a:gd name="connsiteX66" fmla="*/ 1176530 w 1565166"/>
              <a:gd name="connsiteY66" fmla="*/ 1397452 h 3066269"/>
              <a:gd name="connsiteX67" fmla="*/ 1243380 w 1565166"/>
              <a:gd name="connsiteY67" fmla="*/ 1459410 h 3066269"/>
              <a:gd name="connsiteX68" fmla="*/ 1243437 w 1565166"/>
              <a:gd name="connsiteY68" fmla="*/ 1457117 h 3066269"/>
              <a:gd name="connsiteX69" fmla="*/ 1492843 w 1565166"/>
              <a:gd name="connsiteY69" fmla="*/ 1819746 h 3066269"/>
              <a:gd name="connsiteX70" fmla="*/ 1496104 w 1565166"/>
              <a:gd name="connsiteY70" fmla="*/ 1069726 h 3066269"/>
              <a:gd name="connsiteX71" fmla="*/ 787343 w 1565166"/>
              <a:gd name="connsiteY71" fmla="*/ 18584 h 3066269"/>
              <a:gd name="connsiteX0" fmla="*/ 530487 w 1565166"/>
              <a:gd name="connsiteY0" fmla="*/ 1506695 h 3066269"/>
              <a:gd name="connsiteX1" fmla="*/ 396788 w 1565166"/>
              <a:gd name="connsiteY1" fmla="*/ 1638764 h 3066269"/>
              <a:gd name="connsiteX2" fmla="*/ 362548 w 1565166"/>
              <a:gd name="connsiteY2" fmla="*/ 2237150 h 3066269"/>
              <a:gd name="connsiteX3" fmla="*/ 530487 w 1565166"/>
              <a:gd name="connsiteY3" fmla="*/ 1506695 h 3066269"/>
              <a:gd name="connsiteX4" fmla="*/ 1034679 w 1565166"/>
              <a:gd name="connsiteY4" fmla="*/ 1506694 h 3066269"/>
              <a:gd name="connsiteX5" fmla="*/ 1202618 w 1565166"/>
              <a:gd name="connsiteY5" fmla="*/ 2237149 h 3066269"/>
              <a:gd name="connsiteX6" fmla="*/ 1168378 w 1565166"/>
              <a:gd name="connsiteY6" fmla="*/ 1638763 h 3066269"/>
              <a:gd name="connsiteX7" fmla="*/ 1034679 w 1565166"/>
              <a:gd name="connsiteY7" fmla="*/ 1506694 h 3066269"/>
              <a:gd name="connsiteX8" fmla="*/ 691557 w 1565166"/>
              <a:gd name="connsiteY8" fmla="*/ 980198 h 3066269"/>
              <a:gd name="connsiteX9" fmla="*/ 354048 w 1565166"/>
              <a:gd name="connsiteY9" fmla="*/ 1528039 h 3066269"/>
              <a:gd name="connsiteX10" fmla="*/ 341004 w 1565166"/>
              <a:gd name="connsiteY10" fmla="*/ 1456298 h 3066269"/>
              <a:gd name="connsiteX11" fmla="*/ 204044 w 1565166"/>
              <a:gd name="connsiteY11" fmla="*/ 1580214 h 3066269"/>
              <a:gd name="connsiteX12" fmla="*/ 305134 w 1565166"/>
              <a:gd name="connsiteY12" fmla="*/ 1984574 h 3066269"/>
              <a:gd name="connsiteX13" fmla="*/ 583946 w 1565166"/>
              <a:gd name="connsiteY13" fmla="*/ 1409014 h 3066269"/>
              <a:gd name="connsiteX14" fmla="*/ 581708 w 1565166"/>
              <a:gd name="connsiteY14" fmla="*/ 1769171 h 3066269"/>
              <a:gd name="connsiteX15" fmla="*/ 579349 w 1565166"/>
              <a:gd name="connsiteY15" fmla="*/ 1768997 h 3066269"/>
              <a:gd name="connsiteX16" fmla="*/ 269892 w 1565166"/>
              <a:gd name="connsiteY16" fmla="*/ 3066269 h 3066269"/>
              <a:gd name="connsiteX17" fmla="*/ 764237 w 1565166"/>
              <a:gd name="connsiteY17" fmla="*/ 1810133 h 3066269"/>
              <a:gd name="connsiteX18" fmla="*/ 766560 w 1565166"/>
              <a:gd name="connsiteY18" fmla="*/ 1810112 h 3066269"/>
              <a:gd name="connsiteX19" fmla="*/ 691557 w 1565166"/>
              <a:gd name="connsiteY19" fmla="*/ 980198 h 3066269"/>
              <a:gd name="connsiteX20" fmla="*/ 873609 w 1565166"/>
              <a:gd name="connsiteY20" fmla="*/ 980197 h 3066269"/>
              <a:gd name="connsiteX21" fmla="*/ 798606 w 1565166"/>
              <a:gd name="connsiteY21" fmla="*/ 1810111 h 3066269"/>
              <a:gd name="connsiteX22" fmla="*/ 800929 w 1565166"/>
              <a:gd name="connsiteY22" fmla="*/ 1810132 h 3066269"/>
              <a:gd name="connsiteX23" fmla="*/ 1295274 w 1565166"/>
              <a:gd name="connsiteY23" fmla="*/ 3066268 h 3066269"/>
              <a:gd name="connsiteX24" fmla="*/ 985817 w 1565166"/>
              <a:gd name="connsiteY24" fmla="*/ 1768996 h 3066269"/>
              <a:gd name="connsiteX25" fmla="*/ 983458 w 1565166"/>
              <a:gd name="connsiteY25" fmla="*/ 1769170 h 3066269"/>
              <a:gd name="connsiteX26" fmla="*/ 981220 w 1565166"/>
              <a:gd name="connsiteY26" fmla="*/ 1409013 h 3066269"/>
              <a:gd name="connsiteX27" fmla="*/ 1260032 w 1565166"/>
              <a:gd name="connsiteY27" fmla="*/ 1984573 h 3066269"/>
              <a:gd name="connsiteX28" fmla="*/ 1361122 w 1565166"/>
              <a:gd name="connsiteY28" fmla="*/ 1580213 h 3066269"/>
              <a:gd name="connsiteX29" fmla="*/ 1224162 w 1565166"/>
              <a:gd name="connsiteY29" fmla="*/ 1456297 h 3066269"/>
              <a:gd name="connsiteX30" fmla="*/ 1211118 w 1565166"/>
              <a:gd name="connsiteY30" fmla="*/ 1528038 h 3066269"/>
              <a:gd name="connsiteX31" fmla="*/ 873609 w 1565166"/>
              <a:gd name="connsiteY31" fmla="*/ 980197 h 3066269"/>
              <a:gd name="connsiteX32" fmla="*/ 386658 w 1565166"/>
              <a:gd name="connsiteY32" fmla="*/ 835085 h 3066269"/>
              <a:gd name="connsiteX33" fmla="*/ 217088 w 1565166"/>
              <a:gd name="connsiteY33" fmla="*/ 1373144 h 3066269"/>
              <a:gd name="connsiteX34" fmla="*/ 336113 w 1565166"/>
              <a:gd name="connsiteY34" fmla="*/ 1263901 h 3066269"/>
              <a:gd name="connsiteX35" fmla="*/ 386658 w 1565166"/>
              <a:gd name="connsiteY35" fmla="*/ 835085 h 3066269"/>
              <a:gd name="connsiteX36" fmla="*/ 1178508 w 1565166"/>
              <a:gd name="connsiteY36" fmla="*/ 835084 h 3066269"/>
              <a:gd name="connsiteX37" fmla="*/ 1229053 w 1565166"/>
              <a:gd name="connsiteY37" fmla="*/ 1263900 h 3066269"/>
              <a:gd name="connsiteX38" fmla="*/ 1348078 w 1565166"/>
              <a:gd name="connsiteY38" fmla="*/ 1373143 h 3066269"/>
              <a:gd name="connsiteX39" fmla="*/ 1178508 w 1565166"/>
              <a:gd name="connsiteY39" fmla="*/ 835084 h 3066269"/>
              <a:gd name="connsiteX40" fmla="*/ 770388 w 1565166"/>
              <a:gd name="connsiteY40" fmla="*/ 0 h 3066269"/>
              <a:gd name="connsiteX41" fmla="*/ 69062 w 1565166"/>
              <a:gd name="connsiteY41" fmla="*/ 1069727 h 3066269"/>
              <a:gd name="connsiteX42" fmla="*/ 72323 w 1565166"/>
              <a:gd name="connsiteY42" fmla="*/ 1819747 h 3066269"/>
              <a:gd name="connsiteX43" fmla="*/ 321729 w 1565166"/>
              <a:gd name="connsiteY43" fmla="*/ 1457118 h 3066269"/>
              <a:gd name="connsiteX44" fmla="*/ 321786 w 1565166"/>
              <a:gd name="connsiteY44" fmla="*/ 1459411 h 3066269"/>
              <a:gd name="connsiteX45" fmla="*/ 388636 w 1565166"/>
              <a:gd name="connsiteY45" fmla="*/ 1397453 h 3066269"/>
              <a:gd name="connsiteX46" fmla="*/ 398419 w 1565166"/>
              <a:gd name="connsiteY46" fmla="*/ 1456150 h 3066269"/>
              <a:gd name="connsiteX47" fmla="*/ 540270 w 1565166"/>
              <a:gd name="connsiteY47" fmla="*/ 1302885 h 3066269"/>
              <a:gd name="connsiteX48" fmla="*/ 481573 w 1565166"/>
              <a:gd name="connsiteY48" fmla="*/ 1011029 h 3066269"/>
              <a:gd name="connsiteX49" fmla="*/ 339795 w 1565166"/>
              <a:gd name="connsiteY49" fmla="*/ 1315465 h 3066269"/>
              <a:gd name="connsiteX50" fmla="*/ 339721 w 1565166"/>
              <a:gd name="connsiteY50" fmla="*/ 1312668 h 3066269"/>
              <a:gd name="connsiteX51" fmla="*/ 328302 w 1565166"/>
              <a:gd name="connsiteY51" fmla="*/ 1322785 h 3066269"/>
              <a:gd name="connsiteX52" fmla="*/ 318525 w 1565166"/>
              <a:gd name="connsiteY52" fmla="*/ 1328973 h 3066269"/>
              <a:gd name="connsiteX53" fmla="*/ 318586 w 1565166"/>
              <a:gd name="connsiteY53" fmla="*/ 1331393 h 3066269"/>
              <a:gd name="connsiteX54" fmla="*/ 153847 w 1565166"/>
              <a:gd name="connsiteY54" fmla="*/ 1477346 h 3066269"/>
              <a:gd name="connsiteX55" fmla="*/ 770388 w 1565166"/>
              <a:gd name="connsiteY55" fmla="*/ 0 h 3066269"/>
              <a:gd name="connsiteX56" fmla="*/ 787343 w 1565166"/>
              <a:gd name="connsiteY56" fmla="*/ 18584 h 3066269"/>
              <a:gd name="connsiteX57" fmla="*/ 1411319 w 1565166"/>
              <a:gd name="connsiteY57" fmla="*/ 1477345 h 3066269"/>
              <a:gd name="connsiteX58" fmla="*/ 1246580 w 1565166"/>
              <a:gd name="connsiteY58" fmla="*/ 1331392 h 3066269"/>
              <a:gd name="connsiteX59" fmla="*/ 1246641 w 1565166"/>
              <a:gd name="connsiteY59" fmla="*/ 1328972 h 3066269"/>
              <a:gd name="connsiteX60" fmla="*/ 1236864 w 1565166"/>
              <a:gd name="connsiteY60" fmla="*/ 1322784 h 3066269"/>
              <a:gd name="connsiteX61" fmla="*/ 1225445 w 1565166"/>
              <a:gd name="connsiteY61" fmla="*/ 1312667 h 3066269"/>
              <a:gd name="connsiteX62" fmla="*/ 1225371 w 1565166"/>
              <a:gd name="connsiteY62" fmla="*/ 1315464 h 3066269"/>
              <a:gd name="connsiteX63" fmla="*/ 1083593 w 1565166"/>
              <a:gd name="connsiteY63" fmla="*/ 1011028 h 3066269"/>
              <a:gd name="connsiteX64" fmla="*/ 1024896 w 1565166"/>
              <a:gd name="connsiteY64" fmla="*/ 1302884 h 3066269"/>
              <a:gd name="connsiteX65" fmla="*/ 1166747 w 1565166"/>
              <a:gd name="connsiteY65" fmla="*/ 1456149 h 3066269"/>
              <a:gd name="connsiteX66" fmla="*/ 1176530 w 1565166"/>
              <a:gd name="connsiteY66" fmla="*/ 1397452 h 3066269"/>
              <a:gd name="connsiteX67" fmla="*/ 1243380 w 1565166"/>
              <a:gd name="connsiteY67" fmla="*/ 1459410 h 3066269"/>
              <a:gd name="connsiteX68" fmla="*/ 1243437 w 1565166"/>
              <a:gd name="connsiteY68" fmla="*/ 1457117 h 3066269"/>
              <a:gd name="connsiteX69" fmla="*/ 1492843 w 1565166"/>
              <a:gd name="connsiteY69" fmla="*/ 1819746 h 3066269"/>
              <a:gd name="connsiteX70" fmla="*/ 1496104 w 1565166"/>
              <a:gd name="connsiteY70" fmla="*/ 1069726 h 3066269"/>
              <a:gd name="connsiteX71" fmla="*/ 787343 w 1565166"/>
              <a:gd name="connsiteY71" fmla="*/ 18584 h 3066269"/>
              <a:gd name="connsiteX0" fmla="*/ 530487 w 1565166"/>
              <a:gd name="connsiteY0" fmla="*/ 1506695 h 3066269"/>
              <a:gd name="connsiteX1" fmla="*/ 396788 w 1565166"/>
              <a:gd name="connsiteY1" fmla="*/ 1638764 h 3066269"/>
              <a:gd name="connsiteX2" fmla="*/ 362548 w 1565166"/>
              <a:gd name="connsiteY2" fmla="*/ 2237150 h 3066269"/>
              <a:gd name="connsiteX3" fmla="*/ 530487 w 1565166"/>
              <a:gd name="connsiteY3" fmla="*/ 1506695 h 3066269"/>
              <a:gd name="connsiteX4" fmla="*/ 1034679 w 1565166"/>
              <a:gd name="connsiteY4" fmla="*/ 1506694 h 3066269"/>
              <a:gd name="connsiteX5" fmla="*/ 1202618 w 1565166"/>
              <a:gd name="connsiteY5" fmla="*/ 2237149 h 3066269"/>
              <a:gd name="connsiteX6" fmla="*/ 1168378 w 1565166"/>
              <a:gd name="connsiteY6" fmla="*/ 1638763 h 3066269"/>
              <a:gd name="connsiteX7" fmla="*/ 1034679 w 1565166"/>
              <a:gd name="connsiteY7" fmla="*/ 1506694 h 3066269"/>
              <a:gd name="connsiteX8" fmla="*/ 691557 w 1565166"/>
              <a:gd name="connsiteY8" fmla="*/ 980198 h 3066269"/>
              <a:gd name="connsiteX9" fmla="*/ 354048 w 1565166"/>
              <a:gd name="connsiteY9" fmla="*/ 1528039 h 3066269"/>
              <a:gd name="connsiteX10" fmla="*/ 341004 w 1565166"/>
              <a:gd name="connsiteY10" fmla="*/ 1456298 h 3066269"/>
              <a:gd name="connsiteX11" fmla="*/ 204044 w 1565166"/>
              <a:gd name="connsiteY11" fmla="*/ 1580214 h 3066269"/>
              <a:gd name="connsiteX12" fmla="*/ 305134 w 1565166"/>
              <a:gd name="connsiteY12" fmla="*/ 1984574 h 3066269"/>
              <a:gd name="connsiteX13" fmla="*/ 583946 w 1565166"/>
              <a:gd name="connsiteY13" fmla="*/ 1409014 h 3066269"/>
              <a:gd name="connsiteX14" fmla="*/ 581708 w 1565166"/>
              <a:gd name="connsiteY14" fmla="*/ 1769171 h 3066269"/>
              <a:gd name="connsiteX15" fmla="*/ 579349 w 1565166"/>
              <a:gd name="connsiteY15" fmla="*/ 1768997 h 3066269"/>
              <a:gd name="connsiteX16" fmla="*/ 269892 w 1565166"/>
              <a:gd name="connsiteY16" fmla="*/ 3066269 h 3066269"/>
              <a:gd name="connsiteX17" fmla="*/ 764237 w 1565166"/>
              <a:gd name="connsiteY17" fmla="*/ 1810133 h 3066269"/>
              <a:gd name="connsiteX18" fmla="*/ 766560 w 1565166"/>
              <a:gd name="connsiteY18" fmla="*/ 1810112 h 3066269"/>
              <a:gd name="connsiteX19" fmla="*/ 691557 w 1565166"/>
              <a:gd name="connsiteY19" fmla="*/ 980198 h 3066269"/>
              <a:gd name="connsiteX20" fmla="*/ 873609 w 1565166"/>
              <a:gd name="connsiteY20" fmla="*/ 980197 h 3066269"/>
              <a:gd name="connsiteX21" fmla="*/ 798606 w 1565166"/>
              <a:gd name="connsiteY21" fmla="*/ 1810111 h 3066269"/>
              <a:gd name="connsiteX22" fmla="*/ 800929 w 1565166"/>
              <a:gd name="connsiteY22" fmla="*/ 1810132 h 3066269"/>
              <a:gd name="connsiteX23" fmla="*/ 1295274 w 1565166"/>
              <a:gd name="connsiteY23" fmla="*/ 3066268 h 3066269"/>
              <a:gd name="connsiteX24" fmla="*/ 985817 w 1565166"/>
              <a:gd name="connsiteY24" fmla="*/ 1768996 h 3066269"/>
              <a:gd name="connsiteX25" fmla="*/ 983458 w 1565166"/>
              <a:gd name="connsiteY25" fmla="*/ 1769170 h 3066269"/>
              <a:gd name="connsiteX26" fmla="*/ 981220 w 1565166"/>
              <a:gd name="connsiteY26" fmla="*/ 1409013 h 3066269"/>
              <a:gd name="connsiteX27" fmla="*/ 1260032 w 1565166"/>
              <a:gd name="connsiteY27" fmla="*/ 1984573 h 3066269"/>
              <a:gd name="connsiteX28" fmla="*/ 1361122 w 1565166"/>
              <a:gd name="connsiteY28" fmla="*/ 1580213 h 3066269"/>
              <a:gd name="connsiteX29" fmla="*/ 1224162 w 1565166"/>
              <a:gd name="connsiteY29" fmla="*/ 1456297 h 3066269"/>
              <a:gd name="connsiteX30" fmla="*/ 1211118 w 1565166"/>
              <a:gd name="connsiteY30" fmla="*/ 1528038 h 3066269"/>
              <a:gd name="connsiteX31" fmla="*/ 873609 w 1565166"/>
              <a:gd name="connsiteY31" fmla="*/ 980197 h 3066269"/>
              <a:gd name="connsiteX32" fmla="*/ 386658 w 1565166"/>
              <a:gd name="connsiteY32" fmla="*/ 835085 h 3066269"/>
              <a:gd name="connsiteX33" fmla="*/ 217088 w 1565166"/>
              <a:gd name="connsiteY33" fmla="*/ 1373144 h 3066269"/>
              <a:gd name="connsiteX34" fmla="*/ 336113 w 1565166"/>
              <a:gd name="connsiteY34" fmla="*/ 1263901 h 3066269"/>
              <a:gd name="connsiteX35" fmla="*/ 386658 w 1565166"/>
              <a:gd name="connsiteY35" fmla="*/ 835085 h 3066269"/>
              <a:gd name="connsiteX36" fmla="*/ 1178508 w 1565166"/>
              <a:gd name="connsiteY36" fmla="*/ 835084 h 3066269"/>
              <a:gd name="connsiteX37" fmla="*/ 1229053 w 1565166"/>
              <a:gd name="connsiteY37" fmla="*/ 1263900 h 3066269"/>
              <a:gd name="connsiteX38" fmla="*/ 1348078 w 1565166"/>
              <a:gd name="connsiteY38" fmla="*/ 1373143 h 3066269"/>
              <a:gd name="connsiteX39" fmla="*/ 1178508 w 1565166"/>
              <a:gd name="connsiteY39" fmla="*/ 835084 h 3066269"/>
              <a:gd name="connsiteX40" fmla="*/ 770388 w 1565166"/>
              <a:gd name="connsiteY40" fmla="*/ 0 h 3066269"/>
              <a:gd name="connsiteX41" fmla="*/ 69062 w 1565166"/>
              <a:gd name="connsiteY41" fmla="*/ 1069727 h 3066269"/>
              <a:gd name="connsiteX42" fmla="*/ 72323 w 1565166"/>
              <a:gd name="connsiteY42" fmla="*/ 1819747 h 3066269"/>
              <a:gd name="connsiteX43" fmla="*/ 321729 w 1565166"/>
              <a:gd name="connsiteY43" fmla="*/ 1457118 h 3066269"/>
              <a:gd name="connsiteX44" fmla="*/ 321786 w 1565166"/>
              <a:gd name="connsiteY44" fmla="*/ 1459411 h 3066269"/>
              <a:gd name="connsiteX45" fmla="*/ 388636 w 1565166"/>
              <a:gd name="connsiteY45" fmla="*/ 1397453 h 3066269"/>
              <a:gd name="connsiteX46" fmla="*/ 398419 w 1565166"/>
              <a:gd name="connsiteY46" fmla="*/ 1456150 h 3066269"/>
              <a:gd name="connsiteX47" fmla="*/ 540270 w 1565166"/>
              <a:gd name="connsiteY47" fmla="*/ 1302885 h 3066269"/>
              <a:gd name="connsiteX48" fmla="*/ 481573 w 1565166"/>
              <a:gd name="connsiteY48" fmla="*/ 1011029 h 3066269"/>
              <a:gd name="connsiteX49" fmla="*/ 339795 w 1565166"/>
              <a:gd name="connsiteY49" fmla="*/ 1315465 h 3066269"/>
              <a:gd name="connsiteX50" fmla="*/ 339721 w 1565166"/>
              <a:gd name="connsiteY50" fmla="*/ 1312668 h 3066269"/>
              <a:gd name="connsiteX51" fmla="*/ 328302 w 1565166"/>
              <a:gd name="connsiteY51" fmla="*/ 1322785 h 3066269"/>
              <a:gd name="connsiteX52" fmla="*/ 318525 w 1565166"/>
              <a:gd name="connsiteY52" fmla="*/ 1328973 h 3066269"/>
              <a:gd name="connsiteX53" fmla="*/ 318586 w 1565166"/>
              <a:gd name="connsiteY53" fmla="*/ 1331393 h 3066269"/>
              <a:gd name="connsiteX54" fmla="*/ 153847 w 1565166"/>
              <a:gd name="connsiteY54" fmla="*/ 1477346 h 3066269"/>
              <a:gd name="connsiteX55" fmla="*/ 770388 w 1565166"/>
              <a:gd name="connsiteY55" fmla="*/ 0 h 3066269"/>
              <a:gd name="connsiteX56" fmla="*/ 787343 w 1565166"/>
              <a:gd name="connsiteY56" fmla="*/ 18584 h 3066269"/>
              <a:gd name="connsiteX57" fmla="*/ 1411319 w 1565166"/>
              <a:gd name="connsiteY57" fmla="*/ 1477345 h 3066269"/>
              <a:gd name="connsiteX58" fmla="*/ 1246580 w 1565166"/>
              <a:gd name="connsiteY58" fmla="*/ 1331392 h 3066269"/>
              <a:gd name="connsiteX59" fmla="*/ 1246641 w 1565166"/>
              <a:gd name="connsiteY59" fmla="*/ 1328972 h 3066269"/>
              <a:gd name="connsiteX60" fmla="*/ 1236864 w 1565166"/>
              <a:gd name="connsiteY60" fmla="*/ 1322784 h 3066269"/>
              <a:gd name="connsiteX61" fmla="*/ 1225445 w 1565166"/>
              <a:gd name="connsiteY61" fmla="*/ 1312667 h 3066269"/>
              <a:gd name="connsiteX62" fmla="*/ 1225371 w 1565166"/>
              <a:gd name="connsiteY62" fmla="*/ 1315464 h 3066269"/>
              <a:gd name="connsiteX63" fmla="*/ 1083593 w 1565166"/>
              <a:gd name="connsiteY63" fmla="*/ 1011028 h 3066269"/>
              <a:gd name="connsiteX64" fmla="*/ 1024896 w 1565166"/>
              <a:gd name="connsiteY64" fmla="*/ 1302884 h 3066269"/>
              <a:gd name="connsiteX65" fmla="*/ 1166747 w 1565166"/>
              <a:gd name="connsiteY65" fmla="*/ 1456149 h 3066269"/>
              <a:gd name="connsiteX66" fmla="*/ 1176530 w 1565166"/>
              <a:gd name="connsiteY66" fmla="*/ 1397452 h 3066269"/>
              <a:gd name="connsiteX67" fmla="*/ 1243380 w 1565166"/>
              <a:gd name="connsiteY67" fmla="*/ 1459410 h 3066269"/>
              <a:gd name="connsiteX68" fmla="*/ 1243437 w 1565166"/>
              <a:gd name="connsiteY68" fmla="*/ 1457117 h 3066269"/>
              <a:gd name="connsiteX69" fmla="*/ 1492843 w 1565166"/>
              <a:gd name="connsiteY69" fmla="*/ 1819746 h 3066269"/>
              <a:gd name="connsiteX70" fmla="*/ 1496104 w 1565166"/>
              <a:gd name="connsiteY70" fmla="*/ 1069726 h 3066269"/>
              <a:gd name="connsiteX71" fmla="*/ 787343 w 1565166"/>
              <a:gd name="connsiteY71" fmla="*/ 18584 h 3066269"/>
              <a:gd name="connsiteX0" fmla="*/ 530487 w 1565166"/>
              <a:gd name="connsiteY0" fmla="*/ 1506695 h 3066269"/>
              <a:gd name="connsiteX1" fmla="*/ 396788 w 1565166"/>
              <a:gd name="connsiteY1" fmla="*/ 1638764 h 3066269"/>
              <a:gd name="connsiteX2" fmla="*/ 362548 w 1565166"/>
              <a:gd name="connsiteY2" fmla="*/ 2237150 h 3066269"/>
              <a:gd name="connsiteX3" fmla="*/ 530487 w 1565166"/>
              <a:gd name="connsiteY3" fmla="*/ 1506695 h 3066269"/>
              <a:gd name="connsiteX4" fmla="*/ 1034679 w 1565166"/>
              <a:gd name="connsiteY4" fmla="*/ 1506694 h 3066269"/>
              <a:gd name="connsiteX5" fmla="*/ 1202618 w 1565166"/>
              <a:gd name="connsiteY5" fmla="*/ 2237149 h 3066269"/>
              <a:gd name="connsiteX6" fmla="*/ 1168378 w 1565166"/>
              <a:gd name="connsiteY6" fmla="*/ 1638763 h 3066269"/>
              <a:gd name="connsiteX7" fmla="*/ 1034679 w 1565166"/>
              <a:gd name="connsiteY7" fmla="*/ 1506694 h 3066269"/>
              <a:gd name="connsiteX8" fmla="*/ 691557 w 1565166"/>
              <a:gd name="connsiteY8" fmla="*/ 980198 h 3066269"/>
              <a:gd name="connsiteX9" fmla="*/ 354048 w 1565166"/>
              <a:gd name="connsiteY9" fmla="*/ 1528039 h 3066269"/>
              <a:gd name="connsiteX10" fmla="*/ 341004 w 1565166"/>
              <a:gd name="connsiteY10" fmla="*/ 1456298 h 3066269"/>
              <a:gd name="connsiteX11" fmla="*/ 204044 w 1565166"/>
              <a:gd name="connsiteY11" fmla="*/ 1580214 h 3066269"/>
              <a:gd name="connsiteX12" fmla="*/ 305134 w 1565166"/>
              <a:gd name="connsiteY12" fmla="*/ 1984574 h 3066269"/>
              <a:gd name="connsiteX13" fmla="*/ 583946 w 1565166"/>
              <a:gd name="connsiteY13" fmla="*/ 1409014 h 3066269"/>
              <a:gd name="connsiteX14" fmla="*/ 581708 w 1565166"/>
              <a:gd name="connsiteY14" fmla="*/ 1769171 h 3066269"/>
              <a:gd name="connsiteX15" fmla="*/ 579349 w 1565166"/>
              <a:gd name="connsiteY15" fmla="*/ 1768997 h 3066269"/>
              <a:gd name="connsiteX16" fmla="*/ 269892 w 1565166"/>
              <a:gd name="connsiteY16" fmla="*/ 3066269 h 3066269"/>
              <a:gd name="connsiteX17" fmla="*/ 764237 w 1565166"/>
              <a:gd name="connsiteY17" fmla="*/ 1810133 h 3066269"/>
              <a:gd name="connsiteX18" fmla="*/ 766560 w 1565166"/>
              <a:gd name="connsiteY18" fmla="*/ 1810112 h 3066269"/>
              <a:gd name="connsiteX19" fmla="*/ 691557 w 1565166"/>
              <a:gd name="connsiteY19" fmla="*/ 980198 h 3066269"/>
              <a:gd name="connsiteX20" fmla="*/ 873609 w 1565166"/>
              <a:gd name="connsiteY20" fmla="*/ 980197 h 3066269"/>
              <a:gd name="connsiteX21" fmla="*/ 798606 w 1565166"/>
              <a:gd name="connsiteY21" fmla="*/ 1810111 h 3066269"/>
              <a:gd name="connsiteX22" fmla="*/ 800929 w 1565166"/>
              <a:gd name="connsiteY22" fmla="*/ 1810132 h 3066269"/>
              <a:gd name="connsiteX23" fmla="*/ 1295274 w 1565166"/>
              <a:gd name="connsiteY23" fmla="*/ 3066268 h 3066269"/>
              <a:gd name="connsiteX24" fmla="*/ 985817 w 1565166"/>
              <a:gd name="connsiteY24" fmla="*/ 1768996 h 3066269"/>
              <a:gd name="connsiteX25" fmla="*/ 983458 w 1565166"/>
              <a:gd name="connsiteY25" fmla="*/ 1769170 h 3066269"/>
              <a:gd name="connsiteX26" fmla="*/ 981220 w 1565166"/>
              <a:gd name="connsiteY26" fmla="*/ 1409013 h 3066269"/>
              <a:gd name="connsiteX27" fmla="*/ 1260032 w 1565166"/>
              <a:gd name="connsiteY27" fmla="*/ 1984573 h 3066269"/>
              <a:gd name="connsiteX28" fmla="*/ 1361122 w 1565166"/>
              <a:gd name="connsiteY28" fmla="*/ 1580213 h 3066269"/>
              <a:gd name="connsiteX29" fmla="*/ 1224162 w 1565166"/>
              <a:gd name="connsiteY29" fmla="*/ 1456297 h 3066269"/>
              <a:gd name="connsiteX30" fmla="*/ 1211118 w 1565166"/>
              <a:gd name="connsiteY30" fmla="*/ 1528038 h 3066269"/>
              <a:gd name="connsiteX31" fmla="*/ 873609 w 1565166"/>
              <a:gd name="connsiteY31" fmla="*/ 980197 h 3066269"/>
              <a:gd name="connsiteX32" fmla="*/ 386658 w 1565166"/>
              <a:gd name="connsiteY32" fmla="*/ 835085 h 3066269"/>
              <a:gd name="connsiteX33" fmla="*/ 217088 w 1565166"/>
              <a:gd name="connsiteY33" fmla="*/ 1373144 h 3066269"/>
              <a:gd name="connsiteX34" fmla="*/ 336113 w 1565166"/>
              <a:gd name="connsiteY34" fmla="*/ 1263901 h 3066269"/>
              <a:gd name="connsiteX35" fmla="*/ 386658 w 1565166"/>
              <a:gd name="connsiteY35" fmla="*/ 835085 h 3066269"/>
              <a:gd name="connsiteX36" fmla="*/ 1178508 w 1565166"/>
              <a:gd name="connsiteY36" fmla="*/ 835084 h 3066269"/>
              <a:gd name="connsiteX37" fmla="*/ 1229053 w 1565166"/>
              <a:gd name="connsiteY37" fmla="*/ 1263900 h 3066269"/>
              <a:gd name="connsiteX38" fmla="*/ 1348078 w 1565166"/>
              <a:gd name="connsiteY38" fmla="*/ 1373143 h 3066269"/>
              <a:gd name="connsiteX39" fmla="*/ 1178508 w 1565166"/>
              <a:gd name="connsiteY39" fmla="*/ 835084 h 3066269"/>
              <a:gd name="connsiteX40" fmla="*/ 770388 w 1565166"/>
              <a:gd name="connsiteY40" fmla="*/ 0 h 3066269"/>
              <a:gd name="connsiteX41" fmla="*/ 69062 w 1565166"/>
              <a:gd name="connsiteY41" fmla="*/ 1069727 h 3066269"/>
              <a:gd name="connsiteX42" fmla="*/ 72323 w 1565166"/>
              <a:gd name="connsiteY42" fmla="*/ 1819747 h 3066269"/>
              <a:gd name="connsiteX43" fmla="*/ 321729 w 1565166"/>
              <a:gd name="connsiteY43" fmla="*/ 1457118 h 3066269"/>
              <a:gd name="connsiteX44" fmla="*/ 321786 w 1565166"/>
              <a:gd name="connsiteY44" fmla="*/ 1459411 h 3066269"/>
              <a:gd name="connsiteX45" fmla="*/ 388636 w 1565166"/>
              <a:gd name="connsiteY45" fmla="*/ 1397453 h 3066269"/>
              <a:gd name="connsiteX46" fmla="*/ 398419 w 1565166"/>
              <a:gd name="connsiteY46" fmla="*/ 1456150 h 3066269"/>
              <a:gd name="connsiteX47" fmla="*/ 540270 w 1565166"/>
              <a:gd name="connsiteY47" fmla="*/ 1302885 h 3066269"/>
              <a:gd name="connsiteX48" fmla="*/ 481573 w 1565166"/>
              <a:gd name="connsiteY48" fmla="*/ 1011029 h 3066269"/>
              <a:gd name="connsiteX49" fmla="*/ 339795 w 1565166"/>
              <a:gd name="connsiteY49" fmla="*/ 1315465 h 3066269"/>
              <a:gd name="connsiteX50" fmla="*/ 339721 w 1565166"/>
              <a:gd name="connsiteY50" fmla="*/ 1312668 h 3066269"/>
              <a:gd name="connsiteX51" fmla="*/ 328302 w 1565166"/>
              <a:gd name="connsiteY51" fmla="*/ 1322785 h 3066269"/>
              <a:gd name="connsiteX52" fmla="*/ 318525 w 1565166"/>
              <a:gd name="connsiteY52" fmla="*/ 1328973 h 3066269"/>
              <a:gd name="connsiteX53" fmla="*/ 318586 w 1565166"/>
              <a:gd name="connsiteY53" fmla="*/ 1331393 h 3066269"/>
              <a:gd name="connsiteX54" fmla="*/ 153847 w 1565166"/>
              <a:gd name="connsiteY54" fmla="*/ 1477346 h 3066269"/>
              <a:gd name="connsiteX55" fmla="*/ 770388 w 1565166"/>
              <a:gd name="connsiteY55" fmla="*/ 0 h 3066269"/>
              <a:gd name="connsiteX56" fmla="*/ 787343 w 1565166"/>
              <a:gd name="connsiteY56" fmla="*/ 18584 h 3066269"/>
              <a:gd name="connsiteX57" fmla="*/ 1411319 w 1565166"/>
              <a:gd name="connsiteY57" fmla="*/ 1477345 h 3066269"/>
              <a:gd name="connsiteX58" fmla="*/ 1246580 w 1565166"/>
              <a:gd name="connsiteY58" fmla="*/ 1331392 h 3066269"/>
              <a:gd name="connsiteX59" fmla="*/ 1246641 w 1565166"/>
              <a:gd name="connsiteY59" fmla="*/ 1328972 h 3066269"/>
              <a:gd name="connsiteX60" fmla="*/ 1236864 w 1565166"/>
              <a:gd name="connsiteY60" fmla="*/ 1322784 h 3066269"/>
              <a:gd name="connsiteX61" fmla="*/ 1225445 w 1565166"/>
              <a:gd name="connsiteY61" fmla="*/ 1312667 h 3066269"/>
              <a:gd name="connsiteX62" fmla="*/ 1225371 w 1565166"/>
              <a:gd name="connsiteY62" fmla="*/ 1315464 h 3066269"/>
              <a:gd name="connsiteX63" fmla="*/ 1083593 w 1565166"/>
              <a:gd name="connsiteY63" fmla="*/ 1011028 h 3066269"/>
              <a:gd name="connsiteX64" fmla="*/ 1024896 w 1565166"/>
              <a:gd name="connsiteY64" fmla="*/ 1302884 h 3066269"/>
              <a:gd name="connsiteX65" fmla="*/ 1166747 w 1565166"/>
              <a:gd name="connsiteY65" fmla="*/ 1456149 h 3066269"/>
              <a:gd name="connsiteX66" fmla="*/ 1176530 w 1565166"/>
              <a:gd name="connsiteY66" fmla="*/ 1397452 h 3066269"/>
              <a:gd name="connsiteX67" fmla="*/ 1243380 w 1565166"/>
              <a:gd name="connsiteY67" fmla="*/ 1459410 h 3066269"/>
              <a:gd name="connsiteX68" fmla="*/ 1243437 w 1565166"/>
              <a:gd name="connsiteY68" fmla="*/ 1457117 h 3066269"/>
              <a:gd name="connsiteX69" fmla="*/ 1492843 w 1565166"/>
              <a:gd name="connsiteY69" fmla="*/ 1819746 h 3066269"/>
              <a:gd name="connsiteX70" fmla="*/ 1496104 w 1565166"/>
              <a:gd name="connsiteY70" fmla="*/ 1069726 h 3066269"/>
              <a:gd name="connsiteX71" fmla="*/ 787343 w 1565166"/>
              <a:gd name="connsiteY71" fmla="*/ 18584 h 3066269"/>
              <a:gd name="connsiteX0" fmla="*/ 612762 w 1647441"/>
              <a:gd name="connsiteY0" fmla="*/ 1506695 h 3121874"/>
              <a:gd name="connsiteX1" fmla="*/ 479063 w 1647441"/>
              <a:gd name="connsiteY1" fmla="*/ 1638764 h 3121874"/>
              <a:gd name="connsiteX2" fmla="*/ 444823 w 1647441"/>
              <a:gd name="connsiteY2" fmla="*/ 2237150 h 3121874"/>
              <a:gd name="connsiteX3" fmla="*/ 612762 w 1647441"/>
              <a:gd name="connsiteY3" fmla="*/ 1506695 h 3121874"/>
              <a:gd name="connsiteX4" fmla="*/ 1116954 w 1647441"/>
              <a:gd name="connsiteY4" fmla="*/ 1506694 h 3121874"/>
              <a:gd name="connsiteX5" fmla="*/ 1284893 w 1647441"/>
              <a:gd name="connsiteY5" fmla="*/ 2237149 h 3121874"/>
              <a:gd name="connsiteX6" fmla="*/ 1250653 w 1647441"/>
              <a:gd name="connsiteY6" fmla="*/ 1638763 h 3121874"/>
              <a:gd name="connsiteX7" fmla="*/ 1116954 w 1647441"/>
              <a:gd name="connsiteY7" fmla="*/ 1506694 h 3121874"/>
              <a:gd name="connsiteX8" fmla="*/ 773832 w 1647441"/>
              <a:gd name="connsiteY8" fmla="*/ 980198 h 3121874"/>
              <a:gd name="connsiteX9" fmla="*/ 436323 w 1647441"/>
              <a:gd name="connsiteY9" fmla="*/ 1528039 h 3121874"/>
              <a:gd name="connsiteX10" fmla="*/ 423279 w 1647441"/>
              <a:gd name="connsiteY10" fmla="*/ 1456298 h 3121874"/>
              <a:gd name="connsiteX11" fmla="*/ 286319 w 1647441"/>
              <a:gd name="connsiteY11" fmla="*/ 1580214 h 3121874"/>
              <a:gd name="connsiteX12" fmla="*/ 387409 w 1647441"/>
              <a:gd name="connsiteY12" fmla="*/ 1984574 h 3121874"/>
              <a:gd name="connsiteX13" fmla="*/ 666221 w 1647441"/>
              <a:gd name="connsiteY13" fmla="*/ 1409014 h 3121874"/>
              <a:gd name="connsiteX14" fmla="*/ 663983 w 1647441"/>
              <a:gd name="connsiteY14" fmla="*/ 1769171 h 3121874"/>
              <a:gd name="connsiteX15" fmla="*/ 661624 w 1647441"/>
              <a:gd name="connsiteY15" fmla="*/ 1768997 h 3121874"/>
              <a:gd name="connsiteX16" fmla="*/ 0 w 1647441"/>
              <a:gd name="connsiteY16" fmla="*/ 3121874 h 3121874"/>
              <a:gd name="connsiteX17" fmla="*/ 846512 w 1647441"/>
              <a:gd name="connsiteY17" fmla="*/ 1810133 h 3121874"/>
              <a:gd name="connsiteX18" fmla="*/ 848835 w 1647441"/>
              <a:gd name="connsiteY18" fmla="*/ 1810112 h 3121874"/>
              <a:gd name="connsiteX19" fmla="*/ 773832 w 1647441"/>
              <a:gd name="connsiteY19" fmla="*/ 980198 h 3121874"/>
              <a:gd name="connsiteX20" fmla="*/ 955884 w 1647441"/>
              <a:gd name="connsiteY20" fmla="*/ 980197 h 3121874"/>
              <a:gd name="connsiteX21" fmla="*/ 880881 w 1647441"/>
              <a:gd name="connsiteY21" fmla="*/ 1810111 h 3121874"/>
              <a:gd name="connsiteX22" fmla="*/ 883204 w 1647441"/>
              <a:gd name="connsiteY22" fmla="*/ 1810132 h 3121874"/>
              <a:gd name="connsiteX23" fmla="*/ 1377549 w 1647441"/>
              <a:gd name="connsiteY23" fmla="*/ 3066268 h 3121874"/>
              <a:gd name="connsiteX24" fmla="*/ 1068092 w 1647441"/>
              <a:gd name="connsiteY24" fmla="*/ 1768996 h 3121874"/>
              <a:gd name="connsiteX25" fmla="*/ 1065733 w 1647441"/>
              <a:gd name="connsiteY25" fmla="*/ 1769170 h 3121874"/>
              <a:gd name="connsiteX26" fmla="*/ 1063495 w 1647441"/>
              <a:gd name="connsiteY26" fmla="*/ 1409013 h 3121874"/>
              <a:gd name="connsiteX27" fmla="*/ 1342307 w 1647441"/>
              <a:gd name="connsiteY27" fmla="*/ 1984573 h 3121874"/>
              <a:gd name="connsiteX28" fmla="*/ 1443397 w 1647441"/>
              <a:gd name="connsiteY28" fmla="*/ 1580213 h 3121874"/>
              <a:gd name="connsiteX29" fmla="*/ 1306437 w 1647441"/>
              <a:gd name="connsiteY29" fmla="*/ 1456297 h 3121874"/>
              <a:gd name="connsiteX30" fmla="*/ 1293393 w 1647441"/>
              <a:gd name="connsiteY30" fmla="*/ 1528038 h 3121874"/>
              <a:gd name="connsiteX31" fmla="*/ 955884 w 1647441"/>
              <a:gd name="connsiteY31" fmla="*/ 980197 h 3121874"/>
              <a:gd name="connsiteX32" fmla="*/ 468933 w 1647441"/>
              <a:gd name="connsiteY32" fmla="*/ 835085 h 3121874"/>
              <a:gd name="connsiteX33" fmla="*/ 299363 w 1647441"/>
              <a:gd name="connsiteY33" fmla="*/ 1373144 h 3121874"/>
              <a:gd name="connsiteX34" fmla="*/ 418388 w 1647441"/>
              <a:gd name="connsiteY34" fmla="*/ 1263901 h 3121874"/>
              <a:gd name="connsiteX35" fmla="*/ 468933 w 1647441"/>
              <a:gd name="connsiteY35" fmla="*/ 835085 h 3121874"/>
              <a:gd name="connsiteX36" fmla="*/ 1260783 w 1647441"/>
              <a:gd name="connsiteY36" fmla="*/ 835084 h 3121874"/>
              <a:gd name="connsiteX37" fmla="*/ 1311328 w 1647441"/>
              <a:gd name="connsiteY37" fmla="*/ 1263900 h 3121874"/>
              <a:gd name="connsiteX38" fmla="*/ 1430353 w 1647441"/>
              <a:gd name="connsiteY38" fmla="*/ 1373143 h 3121874"/>
              <a:gd name="connsiteX39" fmla="*/ 1260783 w 1647441"/>
              <a:gd name="connsiteY39" fmla="*/ 835084 h 3121874"/>
              <a:gd name="connsiteX40" fmla="*/ 852663 w 1647441"/>
              <a:gd name="connsiteY40" fmla="*/ 0 h 3121874"/>
              <a:gd name="connsiteX41" fmla="*/ 151337 w 1647441"/>
              <a:gd name="connsiteY41" fmla="*/ 1069727 h 3121874"/>
              <a:gd name="connsiteX42" fmla="*/ 154598 w 1647441"/>
              <a:gd name="connsiteY42" fmla="*/ 1819747 h 3121874"/>
              <a:gd name="connsiteX43" fmla="*/ 404004 w 1647441"/>
              <a:gd name="connsiteY43" fmla="*/ 1457118 h 3121874"/>
              <a:gd name="connsiteX44" fmla="*/ 404061 w 1647441"/>
              <a:gd name="connsiteY44" fmla="*/ 1459411 h 3121874"/>
              <a:gd name="connsiteX45" fmla="*/ 470911 w 1647441"/>
              <a:gd name="connsiteY45" fmla="*/ 1397453 h 3121874"/>
              <a:gd name="connsiteX46" fmla="*/ 480694 w 1647441"/>
              <a:gd name="connsiteY46" fmla="*/ 1456150 h 3121874"/>
              <a:gd name="connsiteX47" fmla="*/ 622545 w 1647441"/>
              <a:gd name="connsiteY47" fmla="*/ 1302885 h 3121874"/>
              <a:gd name="connsiteX48" fmla="*/ 563848 w 1647441"/>
              <a:gd name="connsiteY48" fmla="*/ 1011029 h 3121874"/>
              <a:gd name="connsiteX49" fmla="*/ 422070 w 1647441"/>
              <a:gd name="connsiteY49" fmla="*/ 1315465 h 3121874"/>
              <a:gd name="connsiteX50" fmla="*/ 421996 w 1647441"/>
              <a:gd name="connsiteY50" fmla="*/ 1312668 h 3121874"/>
              <a:gd name="connsiteX51" fmla="*/ 410577 w 1647441"/>
              <a:gd name="connsiteY51" fmla="*/ 1322785 h 3121874"/>
              <a:gd name="connsiteX52" fmla="*/ 400800 w 1647441"/>
              <a:gd name="connsiteY52" fmla="*/ 1328973 h 3121874"/>
              <a:gd name="connsiteX53" fmla="*/ 400861 w 1647441"/>
              <a:gd name="connsiteY53" fmla="*/ 1331393 h 3121874"/>
              <a:gd name="connsiteX54" fmla="*/ 236122 w 1647441"/>
              <a:gd name="connsiteY54" fmla="*/ 1477346 h 3121874"/>
              <a:gd name="connsiteX55" fmla="*/ 852663 w 1647441"/>
              <a:gd name="connsiteY55" fmla="*/ 0 h 3121874"/>
              <a:gd name="connsiteX56" fmla="*/ 869618 w 1647441"/>
              <a:gd name="connsiteY56" fmla="*/ 18584 h 3121874"/>
              <a:gd name="connsiteX57" fmla="*/ 1493594 w 1647441"/>
              <a:gd name="connsiteY57" fmla="*/ 1477345 h 3121874"/>
              <a:gd name="connsiteX58" fmla="*/ 1328855 w 1647441"/>
              <a:gd name="connsiteY58" fmla="*/ 1331392 h 3121874"/>
              <a:gd name="connsiteX59" fmla="*/ 1328916 w 1647441"/>
              <a:gd name="connsiteY59" fmla="*/ 1328972 h 3121874"/>
              <a:gd name="connsiteX60" fmla="*/ 1319139 w 1647441"/>
              <a:gd name="connsiteY60" fmla="*/ 1322784 h 3121874"/>
              <a:gd name="connsiteX61" fmla="*/ 1307720 w 1647441"/>
              <a:gd name="connsiteY61" fmla="*/ 1312667 h 3121874"/>
              <a:gd name="connsiteX62" fmla="*/ 1307646 w 1647441"/>
              <a:gd name="connsiteY62" fmla="*/ 1315464 h 3121874"/>
              <a:gd name="connsiteX63" fmla="*/ 1165868 w 1647441"/>
              <a:gd name="connsiteY63" fmla="*/ 1011028 h 3121874"/>
              <a:gd name="connsiteX64" fmla="*/ 1107171 w 1647441"/>
              <a:gd name="connsiteY64" fmla="*/ 1302884 h 3121874"/>
              <a:gd name="connsiteX65" fmla="*/ 1249022 w 1647441"/>
              <a:gd name="connsiteY65" fmla="*/ 1456149 h 3121874"/>
              <a:gd name="connsiteX66" fmla="*/ 1258805 w 1647441"/>
              <a:gd name="connsiteY66" fmla="*/ 1397452 h 3121874"/>
              <a:gd name="connsiteX67" fmla="*/ 1325655 w 1647441"/>
              <a:gd name="connsiteY67" fmla="*/ 1459410 h 3121874"/>
              <a:gd name="connsiteX68" fmla="*/ 1325712 w 1647441"/>
              <a:gd name="connsiteY68" fmla="*/ 1457117 h 3121874"/>
              <a:gd name="connsiteX69" fmla="*/ 1575118 w 1647441"/>
              <a:gd name="connsiteY69" fmla="*/ 1819746 h 3121874"/>
              <a:gd name="connsiteX70" fmla="*/ 1578379 w 1647441"/>
              <a:gd name="connsiteY70" fmla="*/ 1069726 h 3121874"/>
              <a:gd name="connsiteX71" fmla="*/ 869618 w 1647441"/>
              <a:gd name="connsiteY71" fmla="*/ 18584 h 3121874"/>
              <a:gd name="connsiteX0" fmla="*/ 612762 w 1667932"/>
              <a:gd name="connsiteY0" fmla="*/ 1506695 h 3165122"/>
              <a:gd name="connsiteX1" fmla="*/ 479063 w 1667932"/>
              <a:gd name="connsiteY1" fmla="*/ 1638764 h 3165122"/>
              <a:gd name="connsiteX2" fmla="*/ 444823 w 1667932"/>
              <a:gd name="connsiteY2" fmla="*/ 2237150 h 3165122"/>
              <a:gd name="connsiteX3" fmla="*/ 612762 w 1667932"/>
              <a:gd name="connsiteY3" fmla="*/ 1506695 h 3165122"/>
              <a:gd name="connsiteX4" fmla="*/ 1116954 w 1667932"/>
              <a:gd name="connsiteY4" fmla="*/ 1506694 h 3165122"/>
              <a:gd name="connsiteX5" fmla="*/ 1284893 w 1667932"/>
              <a:gd name="connsiteY5" fmla="*/ 2237149 h 3165122"/>
              <a:gd name="connsiteX6" fmla="*/ 1250653 w 1667932"/>
              <a:gd name="connsiteY6" fmla="*/ 1638763 h 3165122"/>
              <a:gd name="connsiteX7" fmla="*/ 1116954 w 1667932"/>
              <a:gd name="connsiteY7" fmla="*/ 1506694 h 3165122"/>
              <a:gd name="connsiteX8" fmla="*/ 773832 w 1667932"/>
              <a:gd name="connsiteY8" fmla="*/ 980198 h 3165122"/>
              <a:gd name="connsiteX9" fmla="*/ 436323 w 1667932"/>
              <a:gd name="connsiteY9" fmla="*/ 1528039 h 3165122"/>
              <a:gd name="connsiteX10" fmla="*/ 423279 w 1667932"/>
              <a:gd name="connsiteY10" fmla="*/ 1456298 h 3165122"/>
              <a:gd name="connsiteX11" fmla="*/ 286319 w 1667932"/>
              <a:gd name="connsiteY11" fmla="*/ 1580214 h 3165122"/>
              <a:gd name="connsiteX12" fmla="*/ 387409 w 1667932"/>
              <a:gd name="connsiteY12" fmla="*/ 1984574 h 3165122"/>
              <a:gd name="connsiteX13" fmla="*/ 666221 w 1667932"/>
              <a:gd name="connsiteY13" fmla="*/ 1409014 h 3165122"/>
              <a:gd name="connsiteX14" fmla="*/ 663983 w 1667932"/>
              <a:gd name="connsiteY14" fmla="*/ 1769171 h 3165122"/>
              <a:gd name="connsiteX15" fmla="*/ 661624 w 1667932"/>
              <a:gd name="connsiteY15" fmla="*/ 1768997 h 3165122"/>
              <a:gd name="connsiteX16" fmla="*/ 0 w 1667932"/>
              <a:gd name="connsiteY16" fmla="*/ 3121874 h 3165122"/>
              <a:gd name="connsiteX17" fmla="*/ 846512 w 1667932"/>
              <a:gd name="connsiteY17" fmla="*/ 1810133 h 3165122"/>
              <a:gd name="connsiteX18" fmla="*/ 848835 w 1667932"/>
              <a:gd name="connsiteY18" fmla="*/ 1810112 h 3165122"/>
              <a:gd name="connsiteX19" fmla="*/ 773832 w 1667932"/>
              <a:gd name="connsiteY19" fmla="*/ 980198 h 3165122"/>
              <a:gd name="connsiteX20" fmla="*/ 955884 w 1667932"/>
              <a:gd name="connsiteY20" fmla="*/ 980197 h 3165122"/>
              <a:gd name="connsiteX21" fmla="*/ 880881 w 1667932"/>
              <a:gd name="connsiteY21" fmla="*/ 1810111 h 3165122"/>
              <a:gd name="connsiteX22" fmla="*/ 883204 w 1667932"/>
              <a:gd name="connsiteY22" fmla="*/ 1810132 h 3165122"/>
              <a:gd name="connsiteX23" fmla="*/ 1667932 w 1667932"/>
              <a:gd name="connsiteY23" fmla="*/ 3165122 h 3165122"/>
              <a:gd name="connsiteX24" fmla="*/ 1068092 w 1667932"/>
              <a:gd name="connsiteY24" fmla="*/ 1768996 h 3165122"/>
              <a:gd name="connsiteX25" fmla="*/ 1065733 w 1667932"/>
              <a:gd name="connsiteY25" fmla="*/ 1769170 h 3165122"/>
              <a:gd name="connsiteX26" fmla="*/ 1063495 w 1667932"/>
              <a:gd name="connsiteY26" fmla="*/ 1409013 h 3165122"/>
              <a:gd name="connsiteX27" fmla="*/ 1342307 w 1667932"/>
              <a:gd name="connsiteY27" fmla="*/ 1984573 h 3165122"/>
              <a:gd name="connsiteX28" fmla="*/ 1443397 w 1667932"/>
              <a:gd name="connsiteY28" fmla="*/ 1580213 h 3165122"/>
              <a:gd name="connsiteX29" fmla="*/ 1306437 w 1667932"/>
              <a:gd name="connsiteY29" fmla="*/ 1456297 h 3165122"/>
              <a:gd name="connsiteX30" fmla="*/ 1293393 w 1667932"/>
              <a:gd name="connsiteY30" fmla="*/ 1528038 h 3165122"/>
              <a:gd name="connsiteX31" fmla="*/ 955884 w 1667932"/>
              <a:gd name="connsiteY31" fmla="*/ 980197 h 3165122"/>
              <a:gd name="connsiteX32" fmla="*/ 468933 w 1667932"/>
              <a:gd name="connsiteY32" fmla="*/ 835085 h 3165122"/>
              <a:gd name="connsiteX33" fmla="*/ 299363 w 1667932"/>
              <a:gd name="connsiteY33" fmla="*/ 1373144 h 3165122"/>
              <a:gd name="connsiteX34" fmla="*/ 418388 w 1667932"/>
              <a:gd name="connsiteY34" fmla="*/ 1263901 h 3165122"/>
              <a:gd name="connsiteX35" fmla="*/ 468933 w 1667932"/>
              <a:gd name="connsiteY35" fmla="*/ 835085 h 3165122"/>
              <a:gd name="connsiteX36" fmla="*/ 1260783 w 1667932"/>
              <a:gd name="connsiteY36" fmla="*/ 835084 h 3165122"/>
              <a:gd name="connsiteX37" fmla="*/ 1311328 w 1667932"/>
              <a:gd name="connsiteY37" fmla="*/ 1263900 h 3165122"/>
              <a:gd name="connsiteX38" fmla="*/ 1430353 w 1667932"/>
              <a:gd name="connsiteY38" fmla="*/ 1373143 h 3165122"/>
              <a:gd name="connsiteX39" fmla="*/ 1260783 w 1667932"/>
              <a:gd name="connsiteY39" fmla="*/ 835084 h 3165122"/>
              <a:gd name="connsiteX40" fmla="*/ 852663 w 1667932"/>
              <a:gd name="connsiteY40" fmla="*/ 0 h 3165122"/>
              <a:gd name="connsiteX41" fmla="*/ 151337 w 1667932"/>
              <a:gd name="connsiteY41" fmla="*/ 1069727 h 3165122"/>
              <a:gd name="connsiteX42" fmla="*/ 154598 w 1667932"/>
              <a:gd name="connsiteY42" fmla="*/ 1819747 h 3165122"/>
              <a:gd name="connsiteX43" fmla="*/ 404004 w 1667932"/>
              <a:gd name="connsiteY43" fmla="*/ 1457118 h 3165122"/>
              <a:gd name="connsiteX44" fmla="*/ 404061 w 1667932"/>
              <a:gd name="connsiteY44" fmla="*/ 1459411 h 3165122"/>
              <a:gd name="connsiteX45" fmla="*/ 470911 w 1667932"/>
              <a:gd name="connsiteY45" fmla="*/ 1397453 h 3165122"/>
              <a:gd name="connsiteX46" fmla="*/ 480694 w 1667932"/>
              <a:gd name="connsiteY46" fmla="*/ 1456150 h 3165122"/>
              <a:gd name="connsiteX47" fmla="*/ 622545 w 1667932"/>
              <a:gd name="connsiteY47" fmla="*/ 1302885 h 3165122"/>
              <a:gd name="connsiteX48" fmla="*/ 563848 w 1667932"/>
              <a:gd name="connsiteY48" fmla="*/ 1011029 h 3165122"/>
              <a:gd name="connsiteX49" fmla="*/ 422070 w 1667932"/>
              <a:gd name="connsiteY49" fmla="*/ 1315465 h 3165122"/>
              <a:gd name="connsiteX50" fmla="*/ 421996 w 1667932"/>
              <a:gd name="connsiteY50" fmla="*/ 1312668 h 3165122"/>
              <a:gd name="connsiteX51" fmla="*/ 410577 w 1667932"/>
              <a:gd name="connsiteY51" fmla="*/ 1322785 h 3165122"/>
              <a:gd name="connsiteX52" fmla="*/ 400800 w 1667932"/>
              <a:gd name="connsiteY52" fmla="*/ 1328973 h 3165122"/>
              <a:gd name="connsiteX53" fmla="*/ 400861 w 1667932"/>
              <a:gd name="connsiteY53" fmla="*/ 1331393 h 3165122"/>
              <a:gd name="connsiteX54" fmla="*/ 236122 w 1667932"/>
              <a:gd name="connsiteY54" fmla="*/ 1477346 h 3165122"/>
              <a:gd name="connsiteX55" fmla="*/ 852663 w 1667932"/>
              <a:gd name="connsiteY55" fmla="*/ 0 h 3165122"/>
              <a:gd name="connsiteX56" fmla="*/ 869618 w 1667932"/>
              <a:gd name="connsiteY56" fmla="*/ 18584 h 3165122"/>
              <a:gd name="connsiteX57" fmla="*/ 1493594 w 1667932"/>
              <a:gd name="connsiteY57" fmla="*/ 1477345 h 3165122"/>
              <a:gd name="connsiteX58" fmla="*/ 1328855 w 1667932"/>
              <a:gd name="connsiteY58" fmla="*/ 1331392 h 3165122"/>
              <a:gd name="connsiteX59" fmla="*/ 1328916 w 1667932"/>
              <a:gd name="connsiteY59" fmla="*/ 1328972 h 3165122"/>
              <a:gd name="connsiteX60" fmla="*/ 1319139 w 1667932"/>
              <a:gd name="connsiteY60" fmla="*/ 1322784 h 3165122"/>
              <a:gd name="connsiteX61" fmla="*/ 1307720 w 1667932"/>
              <a:gd name="connsiteY61" fmla="*/ 1312667 h 3165122"/>
              <a:gd name="connsiteX62" fmla="*/ 1307646 w 1667932"/>
              <a:gd name="connsiteY62" fmla="*/ 1315464 h 3165122"/>
              <a:gd name="connsiteX63" fmla="*/ 1165868 w 1667932"/>
              <a:gd name="connsiteY63" fmla="*/ 1011028 h 3165122"/>
              <a:gd name="connsiteX64" fmla="*/ 1107171 w 1667932"/>
              <a:gd name="connsiteY64" fmla="*/ 1302884 h 3165122"/>
              <a:gd name="connsiteX65" fmla="*/ 1249022 w 1667932"/>
              <a:gd name="connsiteY65" fmla="*/ 1456149 h 3165122"/>
              <a:gd name="connsiteX66" fmla="*/ 1258805 w 1667932"/>
              <a:gd name="connsiteY66" fmla="*/ 1397452 h 3165122"/>
              <a:gd name="connsiteX67" fmla="*/ 1325655 w 1667932"/>
              <a:gd name="connsiteY67" fmla="*/ 1459410 h 3165122"/>
              <a:gd name="connsiteX68" fmla="*/ 1325712 w 1667932"/>
              <a:gd name="connsiteY68" fmla="*/ 1457117 h 3165122"/>
              <a:gd name="connsiteX69" fmla="*/ 1575118 w 1667932"/>
              <a:gd name="connsiteY69" fmla="*/ 1819746 h 3165122"/>
              <a:gd name="connsiteX70" fmla="*/ 1578379 w 1667932"/>
              <a:gd name="connsiteY70" fmla="*/ 1069726 h 3165122"/>
              <a:gd name="connsiteX71" fmla="*/ 869618 w 1667932"/>
              <a:gd name="connsiteY71" fmla="*/ 18584 h 3165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1667932" h="3165122">
                <a:moveTo>
                  <a:pt x="612762" y="1506695"/>
                </a:moveTo>
                <a:lnTo>
                  <a:pt x="479063" y="1638764"/>
                </a:lnTo>
                <a:cubicBezTo>
                  <a:pt x="498629" y="1908337"/>
                  <a:pt x="470911" y="2055623"/>
                  <a:pt x="444823" y="2237150"/>
                </a:cubicBezTo>
                <a:cubicBezTo>
                  <a:pt x="655698" y="1996926"/>
                  <a:pt x="618741" y="1605067"/>
                  <a:pt x="612762" y="1506695"/>
                </a:cubicBezTo>
                <a:close/>
                <a:moveTo>
                  <a:pt x="1116954" y="1506694"/>
                </a:moveTo>
                <a:cubicBezTo>
                  <a:pt x="1110975" y="1605066"/>
                  <a:pt x="1074018" y="1996925"/>
                  <a:pt x="1284893" y="2237149"/>
                </a:cubicBezTo>
                <a:cubicBezTo>
                  <a:pt x="1258805" y="2055622"/>
                  <a:pt x="1231087" y="1908336"/>
                  <a:pt x="1250653" y="1638763"/>
                </a:cubicBezTo>
                <a:lnTo>
                  <a:pt x="1116954" y="1506694"/>
                </a:lnTo>
                <a:close/>
                <a:moveTo>
                  <a:pt x="773832" y="980198"/>
                </a:moveTo>
                <a:cubicBezTo>
                  <a:pt x="731440" y="1125311"/>
                  <a:pt x="775463" y="1232922"/>
                  <a:pt x="436323" y="1528039"/>
                </a:cubicBezTo>
                <a:lnTo>
                  <a:pt x="423279" y="1456298"/>
                </a:lnTo>
                <a:lnTo>
                  <a:pt x="286319" y="1580214"/>
                </a:lnTo>
                <a:cubicBezTo>
                  <a:pt x="293928" y="1635107"/>
                  <a:pt x="268927" y="1791090"/>
                  <a:pt x="387409" y="1984574"/>
                </a:cubicBezTo>
                <a:cubicBezTo>
                  <a:pt x="421649" y="1919898"/>
                  <a:pt x="266753" y="1785112"/>
                  <a:pt x="666221" y="1409014"/>
                </a:cubicBezTo>
                <a:cubicBezTo>
                  <a:pt x="675455" y="1529064"/>
                  <a:pt x="666435" y="1649114"/>
                  <a:pt x="663983" y="1769171"/>
                </a:cubicBezTo>
                <a:lnTo>
                  <a:pt x="661624" y="1768997"/>
                </a:lnTo>
                <a:cubicBezTo>
                  <a:pt x="610922" y="2428706"/>
                  <a:pt x="104901" y="2766377"/>
                  <a:pt x="0" y="3121874"/>
                </a:cubicBezTo>
                <a:cubicBezTo>
                  <a:pt x="396434" y="2594421"/>
                  <a:pt x="809725" y="2066705"/>
                  <a:pt x="846512" y="1810133"/>
                </a:cubicBezTo>
                <a:lnTo>
                  <a:pt x="848835" y="1810112"/>
                </a:lnTo>
                <a:cubicBezTo>
                  <a:pt x="866226" y="1546518"/>
                  <a:pt x="895031" y="1224226"/>
                  <a:pt x="773832" y="980198"/>
                </a:cubicBezTo>
                <a:close/>
                <a:moveTo>
                  <a:pt x="955884" y="980197"/>
                </a:moveTo>
                <a:cubicBezTo>
                  <a:pt x="834685" y="1224225"/>
                  <a:pt x="863490" y="1546517"/>
                  <a:pt x="880881" y="1810111"/>
                </a:cubicBezTo>
                <a:lnTo>
                  <a:pt x="883204" y="1810132"/>
                </a:lnTo>
                <a:cubicBezTo>
                  <a:pt x="919991" y="2066704"/>
                  <a:pt x="1271498" y="2637669"/>
                  <a:pt x="1667932" y="3165122"/>
                </a:cubicBezTo>
                <a:cubicBezTo>
                  <a:pt x="1563031" y="2809625"/>
                  <a:pt x="1118794" y="2428705"/>
                  <a:pt x="1068092" y="1768996"/>
                </a:cubicBezTo>
                <a:lnTo>
                  <a:pt x="1065733" y="1769170"/>
                </a:lnTo>
                <a:cubicBezTo>
                  <a:pt x="1063281" y="1649113"/>
                  <a:pt x="1054261" y="1529063"/>
                  <a:pt x="1063495" y="1409013"/>
                </a:cubicBezTo>
                <a:cubicBezTo>
                  <a:pt x="1462963" y="1785111"/>
                  <a:pt x="1308067" y="1919897"/>
                  <a:pt x="1342307" y="1984573"/>
                </a:cubicBezTo>
                <a:cubicBezTo>
                  <a:pt x="1460789" y="1791089"/>
                  <a:pt x="1435788" y="1635106"/>
                  <a:pt x="1443397" y="1580213"/>
                </a:cubicBezTo>
                <a:lnTo>
                  <a:pt x="1306437" y="1456297"/>
                </a:lnTo>
                <a:lnTo>
                  <a:pt x="1293393" y="1528038"/>
                </a:lnTo>
                <a:cubicBezTo>
                  <a:pt x="954253" y="1232921"/>
                  <a:pt x="998276" y="1125310"/>
                  <a:pt x="955884" y="980197"/>
                </a:cubicBezTo>
                <a:close/>
                <a:moveTo>
                  <a:pt x="468933" y="835085"/>
                </a:moveTo>
                <a:cubicBezTo>
                  <a:pt x="311320" y="1058461"/>
                  <a:pt x="313494" y="1270423"/>
                  <a:pt x="299363" y="1373144"/>
                </a:cubicBezTo>
                <a:lnTo>
                  <a:pt x="418388" y="1263901"/>
                </a:lnTo>
                <a:cubicBezTo>
                  <a:pt x="415670" y="1215531"/>
                  <a:pt x="398279" y="1121506"/>
                  <a:pt x="468933" y="835085"/>
                </a:cubicBezTo>
                <a:close/>
                <a:moveTo>
                  <a:pt x="1260783" y="835084"/>
                </a:moveTo>
                <a:cubicBezTo>
                  <a:pt x="1331437" y="1121505"/>
                  <a:pt x="1314046" y="1215530"/>
                  <a:pt x="1311328" y="1263900"/>
                </a:cubicBezTo>
                <a:lnTo>
                  <a:pt x="1430353" y="1373143"/>
                </a:lnTo>
                <a:cubicBezTo>
                  <a:pt x="1416222" y="1270422"/>
                  <a:pt x="1418396" y="1058460"/>
                  <a:pt x="1260783" y="835084"/>
                </a:cubicBezTo>
                <a:close/>
                <a:moveTo>
                  <a:pt x="852663" y="0"/>
                </a:moveTo>
                <a:cubicBezTo>
                  <a:pt x="675484" y="115220"/>
                  <a:pt x="222534" y="899070"/>
                  <a:pt x="151337" y="1069727"/>
                </a:cubicBezTo>
                <a:cubicBezTo>
                  <a:pt x="116553" y="1207230"/>
                  <a:pt x="13290" y="1478433"/>
                  <a:pt x="154598" y="1819747"/>
                </a:cubicBezTo>
                <a:cubicBezTo>
                  <a:pt x="180805" y="1590936"/>
                  <a:pt x="310766" y="1541590"/>
                  <a:pt x="404004" y="1457118"/>
                </a:cubicBezTo>
                <a:cubicBezTo>
                  <a:pt x="404023" y="1457882"/>
                  <a:pt x="404042" y="1458647"/>
                  <a:pt x="404061" y="1459411"/>
                </a:cubicBezTo>
                <a:lnTo>
                  <a:pt x="470911" y="1397453"/>
                </a:lnTo>
                <a:lnTo>
                  <a:pt x="480694" y="1456150"/>
                </a:lnTo>
                <a:lnTo>
                  <a:pt x="622545" y="1302885"/>
                </a:lnTo>
                <a:cubicBezTo>
                  <a:pt x="609501" y="1205600"/>
                  <a:pt x="627436" y="1132772"/>
                  <a:pt x="563848" y="1011029"/>
                </a:cubicBezTo>
                <a:cubicBezTo>
                  <a:pt x="541958" y="1098079"/>
                  <a:pt x="521499" y="1243777"/>
                  <a:pt x="422070" y="1315465"/>
                </a:cubicBezTo>
                <a:cubicBezTo>
                  <a:pt x="422045" y="1314533"/>
                  <a:pt x="422021" y="1313600"/>
                  <a:pt x="421996" y="1312668"/>
                </a:cubicBezTo>
                <a:lnTo>
                  <a:pt x="410577" y="1322785"/>
                </a:lnTo>
                <a:cubicBezTo>
                  <a:pt x="407526" y="1325130"/>
                  <a:pt x="404203" y="1327091"/>
                  <a:pt x="400800" y="1328973"/>
                </a:cubicBezTo>
                <a:cubicBezTo>
                  <a:pt x="400820" y="1329780"/>
                  <a:pt x="400841" y="1330586"/>
                  <a:pt x="400861" y="1331393"/>
                </a:cubicBezTo>
                <a:lnTo>
                  <a:pt x="236122" y="1477346"/>
                </a:lnTo>
                <a:cubicBezTo>
                  <a:pt x="225252" y="1164294"/>
                  <a:pt x="413095" y="587078"/>
                  <a:pt x="852663" y="0"/>
                </a:cubicBezTo>
                <a:close/>
                <a:moveTo>
                  <a:pt x="869618" y="18584"/>
                </a:moveTo>
                <a:cubicBezTo>
                  <a:pt x="1234844" y="497866"/>
                  <a:pt x="1504464" y="1164293"/>
                  <a:pt x="1493594" y="1477345"/>
                </a:cubicBezTo>
                <a:lnTo>
                  <a:pt x="1328855" y="1331392"/>
                </a:lnTo>
                <a:cubicBezTo>
                  <a:pt x="1328875" y="1330585"/>
                  <a:pt x="1328896" y="1329779"/>
                  <a:pt x="1328916" y="1328972"/>
                </a:cubicBezTo>
                <a:cubicBezTo>
                  <a:pt x="1325513" y="1327090"/>
                  <a:pt x="1322190" y="1325129"/>
                  <a:pt x="1319139" y="1322784"/>
                </a:cubicBezTo>
                <a:lnTo>
                  <a:pt x="1307720" y="1312667"/>
                </a:lnTo>
                <a:cubicBezTo>
                  <a:pt x="1307695" y="1313599"/>
                  <a:pt x="1307671" y="1314532"/>
                  <a:pt x="1307646" y="1315464"/>
                </a:cubicBezTo>
                <a:cubicBezTo>
                  <a:pt x="1208217" y="1243776"/>
                  <a:pt x="1187758" y="1098078"/>
                  <a:pt x="1165868" y="1011028"/>
                </a:cubicBezTo>
                <a:cubicBezTo>
                  <a:pt x="1102280" y="1132771"/>
                  <a:pt x="1120215" y="1205599"/>
                  <a:pt x="1107171" y="1302884"/>
                </a:cubicBezTo>
                <a:lnTo>
                  <a:pt x="1249022" y="1456149"/>
                </a:lnTo>
                <a:lnTo>
                  <a:pt x="1258805" y="1397452"/>
                </a:lnTo>
                <a:lnTo>
                  <a:pt x="1325655" y="1459410"/>
                </a:lnTo>
                <a:cubicBezTo>
                  <a:pt x="1325674" y="1458646"/>
                  <a:pt x="1325693" y="1457881"/>
                  <a:pt x="1325712" y="1457117"/>
                </a:cubicBezTo>
                <a:cubicBezTo>
                  <a:pt x="1418950" y="1541589"/>
                  <a:pt x="1548911" y="1590935"/>
                  <a:pt x="1575118" y="1819746"/>
                </a:cubicBezTo>
                <a:cubicBezTo>
                  <a:pt x="1716426" y="1478432"/>
                  <a:pt x="1613163" y="1207229"/>
                  <a:pt x="1578379" y="1069726"/>
                </a:cubicBezTo>
                <a:cubicBezTo>
                  <a:pt x="1507182" y="899069"/>
                  <a:pt x="1046797" y="133804"/>
                  <a:pt x="869618" y="18584"/>
                </a:cubicBezTo>
                <a:close/>
              </a:path>
            </a:pathLst>
          </a:custGeom>
          <a:solidFill>
            <a:schemeClr val="accent6">
              <a:lumMod val="75000"/>
            </a:schemeClr>
          </a:solidFill>
          <a:ln w="9525" cap="flat" cmpd="sng" algn="ctr">
            <a:noFill/>
            <a:prstDash val="solid"/>
            <a:round/>
            <a:headEnd type="none" w="med" len="med"/>
            <a:tailEnd type="none" w="med" len="med"/>
          </a:ln>
          <a:effectLst/>
          <a:scene3d>
            <a:camera prst="orthographicFront"/>
            <a:lightRig rig="contrasting" dir="t"/>
          </a:scene3d>
          <a:sp3d prstMaterial="flat">
            <a:bevelT/>
          </a:sp3d>
          <a:extLst/>
        </p:spPr>
        <p:txBody>
          <a:bodyPr vert="horz" wrap="square" lIns="113020" tIns="56510" rIns="113020" bIns="56510" numCol="1" rtlCol="0" anchor="t" anchorCtr="0" compatLnSpc="1">
            <a:prstTxWarp prst="textNoShape">
              <a:avLst/>
            </a:prstTxWarp>
          </a:bodyPr>
          <a:lstStyle/>
          <a:p>
            <a:pPr defTabSz="1130198" eaLnBrk="0" fontAlgn="base" hangingPunct="0">
              <a:spcBef>
                <a:spcPct val="0"/>
              </a:spcBef>
              <a:spcAft>
                <a:spcPct val="0"/>
              </a:spcAft>
              <a:defRPr/>
            </a:pPr>
            <a:endParaRPr lang="es-ES_tradnl" sz="2200" kern="0" dirty="0">
              <a:solidFill>
                <a:srgbClr val="DAC9E3"/>
              </a:solidFill>
              <a:latin typeface="Calibri"/>
              <a:ea typeface="+mj-ea"/>
              <a:cs typeface="+mj-cs"/>
            </a:endParaRPr>
          </a:p>
        </p:txBody>
      </p:sp>
    </p:spTree>
    <p:extLst>
      <p:ext uri="{BB962C8B-B14F-4D97-AF65-F5344CB8AC3E}">
        <p14:creationId xmlns="" xmlns:p14="http://schemas.microsoft.com/office/powerpoint/2010/main" val="2438932938"/>
      </p:ext>
    </p:extLst>
  </p:cSld>
  <p:clrMapOvr>
    <a:masterClrMapping/>
  </p:clrMapOvr>
  <p:transition spd="slow" advClick="0" advTm="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ppt_x"/>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ppt_w"/>
                                          </p:val>
                                        </p:tav>
                                        <p:tav tm="100000">
                                          <p:val>
                                            <p:strVal val="#ppt_w"/>
                                          </p:val>
                                        </p:tav>
                                      </p:tavLst>
                                    </p:anim>
                                    <p:anim calcmode="lin" valueType="num">
                                      <p:cBhvr>
                                        <p:cTn id="12" dur="3000" fill="hold"/>
                                        <p:tgtEl>
                                          <p:spTgt spid="3"/>
                                        </p:tgtEl>
                                        <p:attrNameLst>
                                          <p:attrName>ppt_h</p:attrName>
                                        </p:attrNameLst>
                                      </p:cBhvr>
                                      <p:tavLst>
                                        <p:tav tm="0" fmla="#ppt_h*sin(2.5*pi*$)">
                                          <p:val>
                                            <p:fltVal val="0"/>
                                          </p:val>
                                        </p:tav>
                                        <p:tav tm="100000">
                                          <p:val>
                                            <p:fltVal val="1"/>
                                          </p:val>
                                        </p:tav>
                                      </p:tavLst>
                                    </p:anim>
                                  </p:childTnLst>
                                </p:cTn>
                              </p:par>
                              <p:par>
                                <p:cTn id="13" presetID="2" presetClass="entr" presetSubtype="2"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0" fill="hold"/>
                                        <p:tgtEl>
                                          <p:spTgt spid="5"/>
                                        </p:tgtEl>
                                        <p:attrNameLst>
                                          <p:attrName>ppt_x</p:attrName>
                                        </p:attrNameLst>
                                      </p:cBhvr>
                                      <p:tavLst>
                                        <p:tav tm="0">
                                          <p:val>
                                            <p:strVal val="1+#ppt_w/2"/>
                                          </p:val>
                                        </p:tav>
                                        <p:tav tm="100000">
                                          <p:val>
                                            <p:strVal val="#ppt_x"/>
                                          </p:val>
                                        </p:tav>
                                      </p:tavLst>
                                    </p:anim>
                                    <p:anim calcmode="lin" valueType="num">
                                      <p:cBhvr additive="base">
                                        <p:cTn id="16" dur="3000" fill="hold"/>
                                        <p:tgtEl>
                                          <p:spTgt spid="5"/>
                                        </p:tgtEl>
                                        <p:attrNameLst>
                                          <p:attrName>ppt_y</p:attrName>
                                        </p:attrNameLst>
                                      </p:cBhvr>
                                      <p:tavLst>
                                        <p:tav tm="0">
                                          <p:val>
                                            <p:strVal val="#ppt_y"/>
                                          </p:val>
                                        </p:tav>
                                        <p:tav tm="100000">
                                          <p:val>
                                            <p:strVal val="#ppt_y"/>
                                          </p:val>
                                        </p:tav>
                                      </p:tavLst>
                                    </p:anim>
                                  </p:childTnLst>
                                </p:cTn>
                              </p:par>
                              <p:par>
                                <p:cTn id="17" presetID="19" presetClass="entr" presetSubtype="10" fill="hold" grpId="1"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ppt_w</p:attrName>
                                        </p:attrNameLst>
                                      </p:cBhvr>
                                      <p:tavLst>
                                        <p:tav tm="0" fmla="#ppt_w*sin(2.5*pi*$)">
                                          <p:val>
                                            <p:fltVal val="0"/>
                                          </p:val>
                                        </p:tav>
                                        <p:tav tm="100000">
                                          <p:val>
                                            <p:fltVal val="1"/>
                                          </p:val>
                                        </p:tav>
                                      </p:tavLst>
                                    </p:anim>
                                    <p:anim calcmode="lin" valueType="num">
                                      <p:cBhvr>
                                        <p:cTn id="20" dur="3000" fill="hold"/>
                                        <p:tgtEl>
                                          <p:spTgt spid="5"/>
                                        </p:tgtEl>
                                        <p:attrNameLst>
                                          <p:attrName>ppt_h</p:attrName>
                                        </p:attrNameLst>
                                      </p:cBhvr>
                                      <p:tavLst>
                                        <p:tav tm="0">
                                          <p:val>
                                            <p:strVal val="#ppt_h"/>
                                          </p:val>
                                        </p:tav>
                                        <p:tav tm="100000">
                                          <p:val>
                                            <p:strVal val="#ppt_h"/>
                                          </p:val>
                                        </p:tav>
                                      </p:tavLst>
                                    </p:anim>
                                  </p:childTnLst>
                                </p:cTn>
                              </p:par>
                              <p:par>
                                <p:cTn id="21" presetID="2" presetClass="entr" presetSubtype="1" fill="hold" grpId="0"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3000" fill="hold"/>
                                        <p:tgtEl>
                                          <p:spTgt spid="2"/>
                                        </p:tgtEl>
                                        <p:attrNameLst>
                                          <p:attrName>ppt_x</p:attrName>
                                        </p:attrNameLst>
                                      </p:cBhvr>
                                      <p:tavLst>
                                        <p:tav tm="0">
                                          <p:val>
                                            <p:strVal val="#ppt_x"/>
                                          </p:val>
                                        </p:tav>
                                        <p:tav tm="100000">
                                          <p:val>
                                            <p:strVal val="#ppt_x"/>
                                          </p:val>
                                        </p:tav>
                                      </p:tavLst>
                                    </p:anim>
                                    <p:anim calcmode="lin" valueType="num">
                                      <p:cBhvr additive="base">
                                        <p:cTn id="24" dur="3000" fill="hold"/>
                                        <p:tgtEl>
                                          <p:spTgt spid="2"/>
                                        </p:tgtEl>
                                        <p:attrNameLst>
                                          <p:attrName>ppt_y</p:attrName>
                                        </p:attrNameLst>
                                      </p:cBhvr>
                                      <p:tavLst>
                                        <p:tav tm="0">
                                          <p:val>
                                            <p:strVal val="0-#ppt_h/2"/>
                                          </p:val>
                                        </p:tav>
                                        <p:tav tm="100000">
                                          <p:val>
                                            <p:strVal val="#ppt_y"/>
                                          </p:val>
                                        </p:tav>
                                      </p:tavLst>
                                    </p:anim>
                                  </p:childTnLst>
                                </p:cTn>
                              </p:par>
                              <p:par>
                                <p:cTn id="25" presetID="19" presetClass="entr" presetSubtype="5" fill="hold" grpId="1"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3000" fill="hold"/>
                                        <p:tgtEl>
                                          <p:spTgt spid="2"/>
                                        </p:tgtEl>
                                        <p:attrNameLst>
                                          <p:attrName>ppt_w</p:attrName>
                                        </p:attrNameLst>
                                      </p:cBhvr>
                                      <p:tavLst>
                                        <p:tav tm="0">
                                          <p:val>
                                            <p:strVal val="#ppt_w"/>
                                          </p:val>
                                        </p:tav>
                                        <p:tav tm="100000">
                                          <p:val>
                                            <p:strVal val="#ppt_w"/>
                                          </p:val>
                                        </p:tav>
                                      </p:tavLst>
                                    </p:anim>
                                    <p:anim calcmode="lin" valueType="num">
                                      <p:cBhvr>
                                        <p:cTn id="28" dur="3000" fill="hold"/>
                                        <p:tgtEl>
                                          <p:spTgt spid="2"/>
                                        </p:tgtEl>
                                        <p:attrNameLst>
                                          <p:attrName>ppt_h</p:attrName>
                                        </p:attrNameLst>
                                      </p:cBhvr>
                                      <p:tavLst>
                                        <p:tav tm="0" fmla="#ppt_h*sin(2.5*pi*$)">
                                          <p:val>
                                            <p:fltVal val="0"/>
                                          </p:val>
                                        </p:tav>
                                        <p:tav tm="100000">
                                          <p:val>
                                            <p:fltVal val="1"/>
                                          </p:val>
                                        </p:tav>
                                      </p:tavLst>
                                    </p:anim>
                                  </p:childTnLst>
                                </p:cTn>
                              </p:par>
                              <p:par>
                                <p:cTn id="29" presetID="2" presetClass="entr" presetSubtype="8" fill="hold" grpId="0"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3000" fill="hold"/>
                                        <p:tgtEl>
                                          <p:spTgt spid="4"/>
                                        </p:tgtEl>
                                        <p:attrNameLst>
                                          <p:attrName>ppt_x</p:attrName>
                                        </p:attrNameLst>
                                      </p:cBhvr>
                                      <p:tavLst>
                                        <p:tav tm="0">
                                          <p:val>
                                            <p:strVal val="0-#ppt_w/2"/>
                                          </p:val>
                                        </p:tav>
                                        <p:tav tm="100000">
                                          <p:val>
                                            <p:strVal val="#ppt_x"/>
                                          </p:val>
                                        </p:tav>
                                      </p:tavLst>
                                    </p:anim>
                                    <p:anim calcmode="lin" valueType="num">
                                      <p:cBhvr additive="base">
                                        <p:cTn id="32" dur="3000" fill="hold"/>
                                        <p:tgtEl>
                                          <p:spTgt spid="4"/>
                                        </p:tgtEl>
                                        <p:attrNameLst>
                                          <p:attrName>ppt_y</p:attrName>
                                        </p:attrNameLst>
                                      </p:cBhvr>
                                      <p:tavLst>
                                        <p:tav tm="0">
                                          <p:val>
                                            <p:strVal val="#ppt_y"/>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fmla="#ppt_w*sin(2.5*pi*$)">
                                          <p:val>
                                            <p:fltVal val="0"/>
                                          </p:val>
                                        </p:tav>
                                        <p:tav tm="100000">
                                          <p:val>
                                            <p:fltVal val="1"/>
                                          </p:val>
                                        </p:tav>
                                      </p:tavLst>
                                    </p:anim>
                                    <p:anim calcmode="lin" valueType="num">
                                      <p:cBhvr>
                                        <p:cTn id="36" dur="3000" fill="hold"/>
                                        <p:tgtEl>
                                          <p:spTgt spid="4"/>
                                        </p:tgtEl>
                                        <p:attrNameLst>
                                          <p:attrName>ppt_h</p:attrName>
                                        </p:attrNameLst>
                                      </p:cBhvr>
                                      <p:tavLst>
                                        <p:tav tm="0">
                                          <p:val>
                                            <p:strVal val="#ppt_h"/>
                                          </p:val>
                                        </p:tav>
                                        <p:tav tm="100000">
                                          <p:val>
                                            <p:strVal val="#ppt_h"/>
                                          </p:val>
                                        </p:tav>
                                      </p:tavLst>
                                    </p:anim>
                                  </p:childTnLst>
                                </p:cTn>
                              </p:par>
                            </p:childTnLst>
                          </p:cTn>
                        </p:par>
                        <p:par>
                          <p:cTn id="37" fill="hold">
                            <p:stCondLst>
                              <p:cond delay="3000"/>
                            </p:stCondLst>
                            <p:childTnLst>
                              <p:par>
                                <p:cTn id="38" presetID="2" presetClass="exit" presetSubtype="4" fill="hold" grpId="2" nodeType="afterEffect">
                                  <p:stCondLst>
                                    <p:cond delay="0"/>
                                  </p:stCondLst>
                                  <p:childTnLst>
                                    <p:anim calcmode="lin" valueType="num">
                                      <p:cBhvr additive="base">
                                        <p:cTn id="39" dur="3000"/>
                                        <p:tgtEl>
                                          <p:spTgt spid="3"/>
                                        </p:tgtEl>
                                        <p:attrNameLst>
                                          <p:attrName>ppt_x</p:attrName>
                                        </p:attrNameLst>
                                      </p:cBhvr>
                                      <p:tavLst>
                                        <p:tav tm="0">
                                          <p:val>
                                            <p:strVal val="ppt_x"/>
                                          </p:val>
                                        </p:tav>
                                        <p:tav tm="100000">
                                          <p:val>
                                            <p:strVal val="ppt_x"/>
                                          </p:val>
                                        </p:tav>
                                      </p:tavLst>
                                    </p:anim>
                                    <p:anim calcmode="lin" valueType="num">
                                      <p:cBhvr additive="base">
                                        <p:cTn id="40" dur="3000"/>
                                        <p:tgtEl>
                                          <p:spTgt spid="3"/>
                                        </p:tgtEl>
                                        <p:attrNameLst>
                                          <p:attrName>ppt_y</p:attrName>
                                        </p:attrNameLst>
                                      </p:cBhvr>
                                      <p:tavLst>
                                        <p:tav tm="0">
                                          <p:val>
                                            <p:strVal val="ppt_y"/>
                                          </p:val>
                                        </p:tav>
                                        <p:tav tm="100000">
                                          <p:val>
                                            <p:strVal val="1+ppt_h/2"/>
                                          </p:val>
                                        </p:tav>
                                      </p:tavLst>
                                    </p:anim>
                                    <p:set>
                                      <p:cBhvr>
                                        <p:cTn id="41" dur="1" fill="hold">
                                          <p:stCondLst>
                                            <p:cond delay="2999"/>
                                          </p:stCondLst>
                                        </p:cTn>
                                        <p:tgtEl>
                                          <p:spTgt spid="3"/>
                                        </p:tgtEl>
                                        <p:attrNameLst>
                                          <p:attrName>style.visibility</p:attrName>
                                        </p:attrNameLst>
                                      </p:cBhvr>
                                      <p:to>
                                        <p:strVal val="hidden"/>
                                      </p:to>
                                    </p:set>
                                  </p:childTnLst>
                                </p:cTn>
                              </p:par>
                              <p:par>
                                <p:cTn id="42" presetID="19" presetClass="exit" presetSubtype="5" fill="hold" grpId="3" nodeType="withEffect">
                                  <p:stCondLst>
                                    <p:cond delay="0"/>
                                  </p:stCondLst>
                                  <p:childTnLst>
                                    <p:anim calcmode="lin" valueType="num">
                                      <p:cBhvr>
                                        <p:cTn id="43" dur="3000"/>
                                        <p:tgtEl>
                                          <p:spTgt spid="3"/>
                                        </p:tgtEl>
                                        <p:attrNameLst>
                                          <p:attrName>ppt_w</p:attrName>
                                        </p:attrNameLst>
                                      </p:cBhvr>
                                      <p:tavLst>
                                        <p:tav tm="0">
                                          <p:val>
                                            <p:strVal val="ppt_w"/>
                                          </p:val>
                                        </p:tav>
                                        <p:tav tm="100000">
                                          <p:val>
                                            <p:strVal val="ppt_w"/>
                                          </p:val>
                                        </p:tav>
                                      </p:tavLst>
                                    </p:anim>
                                    <p:anim calcmode="lin" valueType="num">
                                      <p:cBhvr>
                                        <p:cTn id="44"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 dur="1" fill="hold">
                                          <p:stCondLst>
                                            <p:cond delay="2999"/>
                                          </p:stCondLst>
                                        </p:cTn>
                                        <p:tgtEl>
                                          <p:spTgt spid="3"/>
                                        </p:tgtEl>
                                        <p:attrNameLst>
                                          <p:attrName>style.visibility</p:attrName>
                                        </p:attrNameLst>
                                      </p:cBhvr>
                                      <p:to>
                                        <p:strVal val="hidden"/>
                                      </p:to>
                                    </p:set>
                                  </p:childTnLst>
                                </p:cTn>
                              </p:par>
                              <p:par>
                                <p:cTn id="46" presetID="2" presetClass="exit" presetSubtype="8" fill="hold" grpId="2" nodeType="withEffect">
                                  <p:stCondLst>
                                    <p:cond delay="0"/>
                                  </p:stCondLst>
                                  <p:childTnLst>
                                    <p:anim calcmode="lin" valueType="num">
                                      <p:cBhvr additive="base">
                                        <p:cTn id="47" dur="3000"/>
                                        <p:tgtEl>
                                          <p:spTgt spid="4"/>
                                        </p:tgtEl>
                                        <p:attrNameLst>
                                          <p:attrName>ppt_x</p:attrName>
                                        </p:attrNameLst>
                                      </p:cBhvr>
                                      <p:tavLst>
                                        <p:tav tm="0">
                                          <p:val>
                                            <p:strVal val="ppt_x"/>
                                          </p:val>
                                        </p:tav>
                                        <p:tav tm="100000">
                                          <p:val>
                                            <p:strVal val="0-ppt_w/2"/>
                                          </p:val>
                                        </p:tav>
                                      </p:tavLst>
                                    </p:anim>
                                    <p:anim calcmode="lin" valueType="num">
                                      <p:cBhvr additive="base">
                                        <p:cTn id="48" dur="3000"/>
                                        <p:tgtEl>
                                          <p:spTgt spid="4"/>
                                        </p:tgtEl>
                                        <p:attrNameLst>
                                          <p:attrName>ppt_y</p:attrName>
                                        </p:attrNameLst>
                                      </p:cBhvr>
                                      <p:tavLst>
                                        <p:tav tm="0">
                                          <p:val>
                                            <p:strVal val="ppt_y"/>
                                          </p:val>
                                        </p:tav>
                                        <p:tav tm="100000">
                                          <p:val>
                                            <p:strVal val="ppt_y"/>
                                          </p:val>
                                        </p:tav>
                                      </p:tavLst>
                                    </p:anim>
                                    <p:set>
                                      <p:cBhvr>
                                        <p:cTn id="49" dur="1" fill="hold">
                                          <p:stCondLst>
                                            <p:cond delay="2999"/>
                                          </p:stCondLst>
                                        </p:cTn>
                                        <p:tgtEl>
                                          <p:spTgt spid="4"/>
                                        </p:tgtEl>
                                        <p:attrNameLst>
                                          <p:attrName>style.visibility</p:attrName>
                                        </p:attrNameLst>
                                      </p:cBhvr>
                                      <p:to>
                                        <p:strVal val="hidden"/>
                                      </p:to>
                                    </p:set>
                                  </p:childTnLst>
                                </p:cTn>
                              </p:par>
                              <p:par>
                                <p:cTn id="50" presetID="19" presetClass="exit" presetSubtype="10" fill="hold" grpId="3" nodeType="withEffect">
                                  <p:stCondLst>
                                    <p:cond delay="0"/>
                                  </p:stCondLst>
                                  <p:childTnLst>
                                    <p:anim calcmode="lin" valueType="num">
                                      <p:cBhvr>
                                        <p:cTn id="51" dur="3000"/>
                                        <p:tgtEl>
                                          <p:spTgt spid="4"/>
                                        </p:tgtEl>
                                        <p:attrNameLst>
                                          <p:attrName>ppt_h</p:attrName>
                                        </p:attrNameLst>
                                      </p:cBhvr>
                                      <p:tavLst>
                                        <p:tav tm="0">
                                          <p:val>
                                            <p:strVal val="ppt_h"/>
                                          </p:val>
                                        </p:tav>
                                        <p:tav tm="100000">
                                          <p:val>
                                            <p:strVal val="ppt_h"/>
                                          </p:val>
                                        </p:tav>
                                      </p:tavLst>
                                    </p:anim>
                                    <p:anim calcmode="lin" valueType="num">
                                      <p:cBhvr>
                                        <p:cTn id="52"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3" dur="1" fill="hold">
                                          <p:stCondLst>
                                            <p:cond delay="2999"/>
                                          </p:stCondLst>
                                        </p:cTn>
                                        <p:tgtEl>
                                          <p:spTgt spid="4"/>
                                        </p:tgtEl>
                                        <p:attrNameLst>
                                          <p:attrName>style.visibility</p:attrName>
                                        </p:attrNameLst>
                                      </p:cBhvr>
                                      <p:to>
                                        <p:strVal val="hidden"/>
                                      </p:to>
                                    </p:set>
                                  </p:childTnLst>
                                </p:cTn>
                              </p:par>
                              <p:par>
                                <p:cTn id="54" presetID="2" presetClass="exit" presetSubtype="1" fill="hold" grpId="2" nodeType="withEffect">
                                  <p:stCondLst>
                                    <p:cond delay="0"/>
                                  </p:stCondLst>
                                  <p:childTnLst>
                                    <p:anim calcmode="lin" valueType="num">
                                      <p:cBhvr additive="base">
                                        <p:cTn id="55" dur="3000"/>
                                        <p:tgtEl>
                                          <p:spTgt spid="2"/>
                                        </p:tgtEl>
                                        <p:attrNameLst>
                                          <p:attrName>ppt_x</p:attrName>
                                        </p:attrNameLst>
                                      </p:cBhvr>
                                      <p:tavLst>
                                        <p:tav tm="0">
                                          <p:val>
                                            <p:strVal val="ppt_x"/>
                                          </p:val>
                                        </p:tav>
                                        <p:tav tm="100000">
                                          <p:val>
                                            <p:strVal val="ppt_x"/>
                                          </p:val>
                                        </p:tav>
                                      </p:tavLst>
                                    </p:anim>
                                    <p:anim calcmode="lin" valueType="num">
                                      <p:cBhvr additive="base">
                                        <p:cTn id="56" dur="3000"/>
                                        <p:tgtEl>
                                          <p:spTgt spid="2"/>
                                        </p:tgtEl>
                                        <p:attrNameLst>
                                          <p:attrName>ppt_y</p:attrName>
                                        </p:attrNameLst>
                                      </p:cBhvr>
                                      <p:tavLst>
                                        <p:tav tm="0">
                                          <p:val>
                                            <p:strVal val="ppt_y"/>
                                          </p:val>
                                        </p:tav>
                                        <p:tav tm="100000">
                                          <p:val>
                                            <p:strVal val="0-ppt_h/2"/>
                                          </p:val>
                                        </p:tav>
                                      </p:tavLst>
                                    </p:anim>
                                    <p:set>
                                      <p:cBhvr>
                                        <p:cTn id="57" dur="1" fill="hold">
                                          <p:stCondLst>
                                            <p:cond delay="2999"/>
                                          </p:stCondLst>
                                        </p:cTn>
                                        <p:tgtEl>
                                          <p:spTgt spid="2"/>
                                        </p:tgtEl>
                                        <p:attrNameLst>
                                          <p:attrName>style.visibility</p:attrName>
                                        </p:attrNameLst>
                                      </p:cBhvr>
                                      <p:to>
                                        <p:strVal val="hidden"/>
                                      </p:to>
                                    </p:set>
                                  </p:childTnLst>
                                </p:cTn>
                              </p:par>
                              <p:par>
                                <p:cTn id="58" presetID="19" presetClass="exit" presetSubtype="5" fill="hold" grpId="3" nodeType="withEffect">
                                  <p:stCondLst>
                                    <p:cond delay="0"/>
                                  </p:stCondLst>
                                  <p:childTnLst>
                                    <p:anim calcmode="lin" valueType="num">
                                      <p:cBhvr>
                                        <p:cTn id="59" dur="3000"/>
                                        <p:tgtEl>
                                          <p:spTgt spid="2"/>
                                        </p:tgtEl>
                                        <p:attrNameLst>
                                          <p:attrName>ppt_w</p:attrName>
                                        </p:attrNameLst>
                                      </p:cBhvr>
                                      <p:tavLst>
                                        <p:tav tm="0">
                                          <p:val>
                                            <p:strVal val="ppt_w"/>
                                          </p:val>
                                        </p:tav>
                                        <p:tav tm="100000">
                                          <p:val>
                                            <p:strVal val="ppt_w"/>
                                          </p:val>
                                        </p:tav>
                                      </p:tavLst>
                                    </p:anim>
                                    <p:anim calcmode="lin" valueType="num">
                                      <p:cBhvr>
                                        <p:cTn id="60" dur="3000"/>
                                        <p:tgtEl>
                                          <p:spTgt spid="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 dur="1" fill="hold">
                                          <p:stCondLst>
                                            <p:cond delay="2999"/>
                                          </p:stCondLst>
                                        </p:cTn>
                                        <p:tgtEl>
                                          <p:spTgt spid="2"/>
                                        </p:tgtEl>
                                        <p:attrNameLst>
                                          <p:attrName>style.visibility</p:attrName>
                                        </p:attrNameLst>
                                      </p:cBhvr>
                                      <p:to>
                                        <p:strVal val="hidden"/>
                                      </p:to>
                                    </p:set>
                                  </p:childTnLst>
                                </p:cTn>
                              </p:par>
                              <p:par>
                                <p:cTn id="62" presetID="2" presetClass="exit" presetSubtype="2" fill="hold" grpId="2" nodeType="withEffect">
                                  <p:stCondLst>
                                    <p:cond delay="0"/>
                                  </p:stCondLst>
                                  <p:childTnLst>
                                    <p:anim calcmode="lin" valueType="num">
                                      <p:cBhvr additive="base">
                                        <p:cTn id="63" dur="3000"/>
                                        <p:tgtEl>
                                          <p:spTgt spid="5"/>
                                        </p:tgtEl>
                                        <p:attrNameLst>
                                          <p:attrName>ppt_x</p:attrName>
                                        </p:attrNameLst>
                                      </p:cBhvr>
                                      <p:tavLst>
                                        <p:tav tm="0">
                                          <p:val>
                                            <p:strVal val="ppt_x"/>
                                          </p:val>
                                        </p:tav>
                                        <p:tav tm="100000">
                                          <p:val>
                                            <p:strVal val="1+ppt_w/2"/>
                                          </p:val>
                                        </p:tav>
                                      </p:tavLst>
                                    </p:anim>
                                    <p:anim calcmode="lin" valueType="num">
                                      <p:cBhvr additive="base">
                                        <p:cTn id="64" dur="3000"/>
                                        <p:tgtEl>
                                          <p:spTgt spid="5"/>
                                        </p:tgtEl>
                                        <p:attrNameLst>
                                          <p:attrName>ppt_y</p:attrName>
                                        </p:attrNameLst>
                                      </p:cBhvr>
                                      <p:tavLst>
                                        <p:tav tm="0">
                                          <p:val>
                                            <p:strVal val="ppt_y"/>
                                          </p:val>
                                        </p:tav>
                                        <p:tav tm="100000">
                                          <p:val>
                                            <p:strVal val="ppt_y"/>
                                          </p:val>
                                        </p:tav>
                                      </p:tavLst>
                                    </p:anim>
                                    <p:set>
                                      <p:cBhvr>
                                        <p:cTn id="65" dur="1" fill="hold">
                                          <p:stCondLst>
                                            <p:cond delay="2999"/>
                                          </p:stCondLst>
                                        </p:cTn>
                                        <p:tgtEl>
                                          <p:spTgt spid="5"/>
                                        </p:tgtEl>
                                        <p:attrNameLst>
                                          <p:attrName>style.visibility</p:attrName>
                                        </p:attrNameLst>
                                      </p:cBhvr>
                                      <p:to>
                                        <p:strVal val="hidden"/>
                                      </p:to>
                                    </p:set>
                                  </p:childTnLst>
                                </p:cTn>
                              </p:par>
                              <p:par>
                                <p:cTn id="66" presetID="19" presetClass="exit" presetSubtype="10" fill="hold" grpId="3" nodeType="withEffect">
                                  <p:stCondLst>
                                    <p:cond delay="0"/>
                                  </p:stCondLst>
                                  <p:childTnLst>
                                    <p:anim calcmode="lin" valueType="num">
                                      <p:cBhvr>
                                        <p:cTn id="67" dur="3000"/>
                                        <p:tgtEl>
                                          <p:spTgt spid="5"/>
                                        </p:tgtEl>
                                        <p:attrNameLst>
                                          <p:attrName>ppt_h</p:attrName>
                                        </p:attrNameLst>
                                      </p:cBhvr>
                                      <p:tavLst>
                                        <p:tav tm="0">
                                          <p:val>
                                            <p:strVal val="ppt_h"/>
                                          </p:val>
                                        </p:tav>
                                        <p:tav tm="100000">
                                          <p:val>
                                            <p:strVal val="ppt_h"/>
                                          </p:val>
                                        </p:tav>
                                      </p:tavLst>
                                    </p:anim>
                                    <p:anim calcmode="lin" valueType="num">
                                      <p:cBhvr>
                                        <p:cTn id="68"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9"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0"/>
          <a:tileRect/>
        </a:gradFill>
        <a:effectLst/>
      </p:bgPr>
    </p:bg>
    <p:spTree>
      <p:nvGrpSpPr>
        <p:cNvPr id="1" name=""/>
        <p:cNvGrpSpPr/>
        <p:nvPr/>
      </p:nvGrpSpPr>
      <p:grpSpPr>
        <a:xfrm>
          <a:off x="0" y="0"/>
          <a:ext cx="0" cy="0"/>
          <a:chOff x="0" y="0"/>
          <a:chExt cx="0" cy="0"/>
        </a:xfrm>
      </p:grpSpPr>
      <p:sp>
        <p:nvSpPr>
          <p:cNvPr id="4" name="3 Rectángulo"/>
          <p:cNvSpPr/>
          <p:nvPr/>
        </p:nvSpPr>
        <p:spPr>
          <a:xfrm>
            <a:off x="1500166" y="1142984"/>
            <a:ext cx="6000776" cy="4524315"/>
          </a:xfrm>
          <a:prstGeom prst="rect">
            <a:avLst/>
          </a:prstGeom>
        </p:spPr>
        <p:txBody>
          <a:bodyPr wrap="square">
            <a:spAutoFit/>
          </a:bodyPr>
          <a:lstStyle/>
          <a:p>
            <a:pPr algn="ctr"/>
            <a:r>
              <a:rPr lang="es-ES" sz="2400" b="1" dirty="0">
                <a:latin typeface="Berlin Sans FB Demi" pitchFamily="34" charset="0"/>
              </a:rPr>
              <a:t>La India es un país hermoso e inmenso, lleno de gente cálida y maravillosa que siempre estará ahí para recibirte con una sonrisa. Desde el Océano Índico hasta las montañas del Himalaya, la India tiene mucha diversidad y cultura que mostrar. Aunque también es cierto que durante tu visita no dejarás de ver cosas realmente extrañas que sólo ocurren allí.  En estas fotos te presentamos extrañas situaciones que solo verás si visitas la India.</a:t>
            </a:r>
          </a:p>
        </p:txBody>
      </p:sp>
    </p:spTree>
  </p:cSld>
  <p:clrMapOvr>
    <a:masterClrMapping/>
  </p:clrMapOvr>
  <p:transition spd="slow" advTm="29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1476262523_7.jpg"/>
          <p:cNvPicPr>
            <a:picLocks noChangeAspect="1" noChangeArrowheads="1"/>
          </p:cNvPicPr>
          <p:nvPr/>
        </p:nvPicPr>
        <p:blipFill>
          <a:blip r:embed="rId2"/>
          <a:srcRect/>
          <a:stretch>
            <a:fillRect/>
          </a:stretch>
        </p:blipFill>
        <p:spPr bwMode="auto">
          <a:xfrm>
            <a:off x="0" y="0"/>
            <a:ext cx="9553573"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ESCENAS RARAS DE LA INDIA"/>
          <p:cNvPicPr>
            <a:picLocks noChangeAspect="1" noChangeArrowheads="1"/>
          </p:cNvPicPr>
          <p:nvPr/>
        </p:nvPicPr>
        <p:blipFill>
          <a:blip r:embed="rId2"/>
          <a:srcRect/>
          <a:stretch>
            <a:fillRect/>
          </a:stretch>
        </p:blipFill>
        <p:spPr bwMode="auto">
          <a:xfrm>
            <a:off x="0" y="0"/>
            <a:ext cx="9144886" cy="70009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Imagen relacionada"/>
          <p:cNvPicPr>
            <a:picLocks noChangeAspect="1" noChangeArrowheads="1"/>
          </p:cNvPicPr>
          <p:nvPr/>
        </p:nvPicPr>
        <p:blipFill>
          <a:blip r:embed="rId2"/>
          <a:srcRect/>
          <a:stretch>
            <a:fillRect/>
          </a:stretch>
        </p:blipFill>
        <p:spPr bwMode="auto">
          <a:xfrm>
            <a:off x="0" y="0"/>
            <a:ext cx="9215466" cy="7143776"/>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Imagen relacionada"/>
          <p:cNvPicPr>
            <a:picLocks noChangeAspect="1" noChangeArrowheads="1"/>
          </p:cNvPicPr>
          <p:nvPr/>
        </p:nvPicPr>
        <p:blipFill>
          <a:blip r:embed="rId2"/>
          <a:srcRect/>
          <a:stretch>
            <a:fillRect/>
          </a:stretch>
        </p:blipFill>
        <p:spPr bwMode="auto">
          <a:xfrm>
            <a:off x="-1" y="0"/>
            <a:ext cx="9126643" cy="7072338"/>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Imagen relacionada"/>
          <p:cNvPicPr>
            <a:picLocks noChangeAspect="1" noChangeArrowheads="1"/>
          </p:cNvPicPr>
          <p:nvPr/>
        </p:nvPicPr>
        <p:blipFill>
          <a:blip r:embed="rId2"/>
          <a:srcRect/>
          <a:stretch>
            <a:fillRect/>
          </a:stretch>
        </p:blipFill>
        <p:spPr bwMode="auto">
          <a:xfrm>
            <a:off x="0" y="142852"/>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Imagen relacionada"/>
          <p:cNvPicPr>
            <a:picLocks noChangeAspect="1" noChangeArrowheads="1"/>
          </p:cNvPicPr>
          <p:nvPr/>
        </p:nvPicPr>
        <p:blipFill>
          <a:blip r:embed="rId2"/>
          <a:srcRect/>
          <a:stretch>
            <a:fillRect/>
          </a:stretch>
        </p:blipFill>
        <p:spPr bwMode="auto">
          <a:xfrm>
            <a:off x="0" y="0"/>
            <a:ext cx="9410322"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Imagen relacionada"/>
          <p:cNvPicPr>
            <a:picLocks noChangeAspect="1" noChangeArrowheads="1"/>
          </p:cNvPicPr>
          <p:nvPr/>
        </p:nvPicPr>
        <p:blipFill>
          <a:blip r:embed="rId2"/>
          <a:srcRect/>
          <a:stretch>
            <a:fillRect/>
          </a:stretch>
        </p:blipFill>
        <p:spPr bwMode="auto">
          <a:xfrm>
            <a:off x="-1" y="0"/>
            <a:ext cx="9210149" cy="70009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Imagen relacionada"/>
          <p:cNvPicPr>
            <a:picLocks noChangeAspect="1" noChangeArrowheads="1"/>
          </p:cNvPicPr>
          <p:nvPr/>
        </p:nvPicPr>
        <p:blipFill>
          <a:blip r:embed="rId2"/>
          <a:srcRect/>
          <a:stretch>
            <a:fillRect/>
          </a:stretch>
        </p:blipFill>
        <p:spPr bwMode="auto">
          <a:xfrm>
            <a:off x="0" y="0"/>
            <a:ext cx="9286905" cy="7286652"/>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Imagen relacionada"/>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AutoShape 2" descr="Imagen relacionad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63492" name="Picture 4" descr="Imagen relacionada"/>
          <p:cNvPicPr>
            <a:picLocks noChangeAspect="1" noChangeArrowheads="1"/>
          </p:cNvPicPr>
          <p:nvPr/>
        </p:nvPicPr>
        <p:blipFill>
          <a:blip r:embed="rId2"/>
          <a:srcRect/>
          <a:stretch>
            <a:fillRect/>
          </a:stretch>
        </p:blipFill>
        <p:spPr bwMode="auto">
          <a:xfrm>
            <a:off x="0" y="0"/>
            <a:ext cx="9144000" cy="6946319"/>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IMAGENES RARAS DE LA INDIA"/>
          <p:cNvPicPr>
            <a:picLocks noChangeAspect="1" noChangeArrowheads="1"/>
          </p:cNvPicPr>
          <p:nvPr/>
        </p:nvPicPr>
        <p:blipFill>
          <a:blip r:embed="rId2"/>
          <a:srcRect/>
          <a:stretch>
            <a:fillRect/>
          </a:stretch>
        </p:blipFill>
        <p:spPr bwMode="auto">
          <a:xfrm>
            <a:off x="0" y="0"/>
            <a:ext cx="9144000" cy="7215214"/>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Imagen relacionad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Resultado de imagen de IMAGENES RARAS DE LA INDIA"/>
          <p:cNvPicPr>
            <a:picLocks noChangeAspect="1" noChangeArrowheads="1"/>
          </p:cNvPicPr>
          <p:nvPr/>
        </p:nvPicPr>
        <p:blipFill>
          <a:blip r:embed="rId2"/>
          <a:srcRect/>
          <a:stretch>
            <a:fillRect/>
          </a:stretch>
        </p:blipFill>
        <p:spPr bwMode="auto">
          <a:xfrm>
            <a:off x="0" y="0"/>
            <a:ext cx="9144000" cy="697964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Resultado de imagen de IMAGENES RARAS DE LA INDIA"/>
          <p:cNvPicPr>
            <a:picLocks noChangeAspect="1" noChangeArrowheads="1"/>
          </p:cNvPicPr>
          <p:nvPr/>
        </p:nvPicPr>
        <p:blipFill>
          <a:blip r:embed="rId2"/>
          <a:srcRect/>
          <a:stretch>
            <a:fillRect/>
          </a:stretch>
        </p:blipFill>
        <p:spPr bwMode="auto">
          <a:xfrm>
            <a:off x="0" y="0"/>
            <a:ext cx="9144000" cy="6988772"/>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AutoShape 2" descr="Resultado de imagen de IMAGENES RARAS DE LA INDIA"/>
          <p:cNvSpPr>
            <a:spLocks noChangeAspect="1" noChangeArrowheads="1"/>
          </p:cNvSpPr>
          <p:nvPr/>
        </p:nvSpPr>
        <p:spPr bwMode="auto">
          <a:xfrm>
            <a:off x="130401" y="-144463"/>
            <a:ext cx="255478"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39940" name="AutoShape 4" descr="Resultado de imagen de IMAGENES RARAS DE LA INDIA"/>
          <p:cNvSpPr>
            <a:spLocks noChangeAspect="1" noChangeArrowheads="1"/>
          </p:cNvSpPr>
          <p:nvPr/>
        </p:nvSpPr>
        <p:spPr bwMode="auto">
          <a:xfrm>
            <a:off x="130401" y="-144463"/>
            <a:ext cx="255478"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39942" name="Picture 6" descr="Imagen relacionada"/>
          <p:cNvPicPr>
            <a:picLocks noChangeAspect="1" noChangeArrowheads="1"/>
          </p:cNvPicPr>
          <p:nvPr/>
        </p:nvPicPr>
        <p:blipFill>
          <a:blip r:embed="rId2"/>
          <a:srcRect/>
          <a:stretch>
            <a:fillRect/>
          </a:stretch>
        </p:blipFill>
        <p:spPr bwMode="auto">
          <a:xfrm>
            <a:off x="0" y="0"/>
            <a:ext cx="9324309"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osas que solo se ven en la India"/>
          <p:cNvPicPr>
            <a:picLocks noChangeAspect="1" noChangeArrowheads="1"/>
          </p:cNvPicPr>
          <p:nvPr/>
        </p:nvPicPr>
        <p:blipFill>
          <a:blip r:embed="rId2"/>
          <a:srcRect/>
          <a:stretch>
            <a:fillRect/>
          </a:stretch>
        </p:blipFill>
        <p:spPr bwMode="auto">
          <a:xfrm>
            <a:off x="0" y="1"/>
            <a:ext cx="9144000" cy="7146914"/>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osas que solo se ven en la India"/>
          <p:cNvPicPr>
            <a:picLocks noChangeAspect="1" noChangeArrowheads="1"/>
          </p:cNvPicPr>
          <p:nvPr/>
        </p:nvPicPr>
        <p:blipFill>
          <a:blip r:embed="rId3"/>
          <a:srcRect/>
          <a:stretch>
            <a:fillRect/>
          </a:stretch>
        </p:blipFill>
        <p:spPr bwMode="auto">
          <a:xfrm>
            <a:off x="0" y="0"/>
            <a:ext cx="9196575" cy="6858000"/>
          </a:xfrm>
          <a:prstGeom prst="rect">
            <a:avLst/>
          </a:prstGeom>
          <a:noFill/>
        </p:spPr>
      </p:pic>
    </p:spTree>
  </p:cSld>
  <p:clrMapOvr>
    <a:masterClrMapping/>
  </p:clrMapOvr>
  <p:transition spd="slow" advTm="7000">
    <p:dissolve/>
    <p:sndAc>
      <p:stSnd>
        <p:snd r:embed="rId2" name="Clayderman-Only-You.wav"/>
      </p:stSnd>
    </p:sndAc>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osas que solo se ven en la India"/>
          <p:cNvPicPr>
            <a:picLocks noChangeAspect="1" noChangeArrowheads="1"/>
          </p:cNvPicPr>
          <p:nvPr/>
        </p:nvPicPr>
        <p:blipFill>
          <a:blip r:embed="rId2"/>
          <a:srcRect/>
          <a:stretch>
            <a:fillRect/>
          </a:stretch>
        </p:blipFill>
        <p:spPr bwMode="auto">
          <a:xfrm>
            <a:off x="0" y="0"/>
            <a:ext cx="913047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osas que solo se ven en la India"/>
          <p:cNvPicPr>
            <a:picLocks noChangeAspect="1" noChangeArrowheads="1"/>
          </p:cNvPicPr>
          <p:nvPr/>
        </p:nvPicPr>
        <p:blipFill>
          <a:blip r:embed="rId2"/>
          <a:srcRect/>
          <a:stretch>
            <a:fillRect/>
          </a:stretch>
        </p:blipFill>
        <p:spPr bwMode="auto">
          <a:xfrm>
            <a:off x="0" y="0"/>
            <a:ext cx="9164871"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osas que solo se ven en la India"/>
          <p:cNvPicPr>
            <a:picLocks noChangeAspect="1" noChangeArrowheads="1"/>
          </p:cNvPicPr>
          <p:nvPr/>
        </p:nvPicPr>
        <p:blipFill>
          <a:blip r:embed="rId2"/>
          <a:srcRect/>
          <a:stretch>
            <a:fillRect/>
          </a:stretch>
        </p:blipFill>
        <p:spPr bwMode="auto">
          <a:xfrm>
            <a:off x="0" y="0"/>
            <a:ext cx="9228648"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osas que solo se ven en la India"/>
          <p:cNvPicPr>
            <a:picLocks noChangeAspect="1" noChangeArrowheads="1"/>
          </p:cNvPicPr>
          <p:nvPr/>
        </p:nvPicPr>
        <p:blipFill>
          <a:blip r:embed="rId2"/>
          <a:srcRect/>
          <a:stretch>
            <a:fillRect/>
          </a:stretch>
        </p:blipFill>
        <p:spPr bwMode="auto">
          <a:xfrm>
            <a:off x="0" y="0"/>
            <a:ext cx="9228648" cy="7072338"/>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osas que solo se ven en la India"/>
          <p:cNvPicPr>
            <a:picLocks noChangeAspect="1" noChangeArrowheads="1"/>
          </p:cNvPicPr>
          <p:nvPr/>
        </p:nvPicPr>
        <p:blipFill>
          <a:blip r:embed="rId2"/>
          <a:srcRect/>
          <a:stretch>
            <a:fillRect/>
          </a:stretch>
        </p:blipFill>
        <p:spPr bwMode="auto">
          <a:xfrm>
            <a:off x="0" y="0"/>
            <a:ext cx="9265137"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osas que solo se ven en la India"/>
          <p:cNvPicPr>
            <a:picLocks noChangeAspect="1" noChangeArrowheads="1"/>
          </p:cNvPicPr>
          <p:nvPr/>
        </p:nvPicPr>
        <p:blipFill>
          <a:blip r:embed="rId2"/>
          <a:srcRect/>
          <a:stretch>
            <a:fillRect/>
          </a:stretch>
        </p:blipFill>
        <p:spPr bwMode="auto">
          <a:xfrm>
            <a:off x="0" y="0"/>
            <a:ext cx="9140953"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osas que solo se ven en la Indi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2" name="1 Forma libre"/>
          <p:cNvSpPr/>
          <p:nvPr/>
        </p:nvSpPr>
        <p:spPr>
          <a:xfrm rot="2143677" flipV="1">
            <a:off x="418280" y="-590363"/>
            <a:ext cx="2079561" cy="4285813"/>
          </a:xfrm>
          <a:custGeom>
            <a:avLst/>
            <a:gdLst/>
            <a:ahLst/>
            <a:cxnLst/>
            <a:rect l="l" t="t" r="r" b="b"/>
            <a:pathLst>
              <a:path w="2079561" h="3214360">
                <a:moveTo>
                  <a:pt x="3657" y="1600877"/>
                </a:moveTo>
                <a:cubicBezTo>
                  <a:pt x="11471" y="1607718"/>
                  <a:pt x="142900" y="1527751"/>
                  <a:pt x="219511" y="1476916"/>
                </a:cubicBezTo>
                <a:cubicBezTo>
                  <a:pt x="307066" y="1418818"/>
                  <a:pt x="427353" y="1336991"/>
                  <a:pt x="533728" y="1243708"/>
                </a:cubicBezTo>
                <a:cubicBezTo>
                  <a:pt x="640104" y="1150425"/>
                  <a:pt x="774493" y="1009489"/>
                  <a:pt x="857765" y="917216"/>
                </a:cubicBezTo>
                <a:cubicBezTo>
                  <a:pt x="941036" y="824944"/>
                  <a:pt x="1020230" y="692862"/>
                  <a:pt x="1033358" y="690072"/>
                </a:cubicBezTo>
                <a:cubicBezTo>
                  <a:pt x="1046485" y="687282"/>
                  <a:pt x="1136194" y="824126"/>
                  <a:pt x="1194075" y="892668"/>
                </a:cubicBezTo>
                <a:cubicBezTo>
                  <a:pt x="1251956" y="961211"/>
                  <a:pt x="1295950" y="1020728"/>
                  <a:pt x="1380641" y="1101328"/>
                </a:cubicBezTo>
                <a:cubicBezTo>
                  <a:pt x="1465333" y="1181928"/>
                  <a:pt x="1593392" y="1296486"/>
                  <a:pt x="1702223" y="1376268"/>
                </a:cubicBezTo>
                <a:cubicBezTo>
                  <a:pt x="1811053" y="1456050"/>
                  <a:pt x="1975766" y="1549249"/>
                  <a:pt x="2033624" y="1580018"/>
                </a:cubicBezTo>
                <a:cubicBezTo>
                  <a:pt x="2091482" y="1610788"/>
                  <a:pt x="2092331" y="1595253"/>
                  <a:pt x="2049372" y="1560885"/>
                </a:cubicBezTo>
                <a:cubicBezTo>
                  <a:pt x="2006412" y="1526518"/>
                  <a:pt x="1870548" y="1457770"/>
                  <a:pt x="1775867" y="1373813"/>
                </a:cubicBezTo>
                <a:cubicBezTo>
                  <a:pt x="1681187" y="1289856"/>
                  <a:pt x="1563935" y="1167199"/>
                  <a:pt x="1481289" y="1057141"/>
                </a:cubicBezTo>
                <a:cubicBezTo>
                  <a:pt x="1398643" y="947083"/>
                  <a:pt x="1334409" y="817796"/>
                  <a:pt x="1279994" y="713466"/>
                </a:cubicBezTo>
                <a:cubicBezTo>
                  <a:pt x="1225579" y="609136"/>
                  <a:pt x="1187938" y="517490"/>
                  <a:pt x="1154798" y="431162"/>
                </a:cubicBezTo>
                <a:cubicBezTo>
                  <a:pt x="1121658" y="344834"/>
                  <a:pt x="1098746" y="267098"/>
                  <a:pt x="1081153" y="195499"/>
                </a:cubicBezTo>
                <a:cubicBezTo>
                  <a:pt x="1063560" y="123900"/>
                  <a:pt x="1059469" y="13433"/>
                  <a:pt x="1049241" y="1568"/>
                </a:cubicBezTo>
                <a:cubicBezTo>
                  <a:pt x="1039012" y="-10297"/>
                  <a:pt x="1043104" y="46573"/>
                  <a:pt x="1019783" y="124309"/>
                </a:cubicBezTo>
                <a:cubicBezTo>
                  <a:pt x="996462" y="202045"/>
                  <a:pt x="958821" y="344834"/>
                  <a:pt x="909316" y="467984"/>
                </a:cubicBezTo>
                <a:cubicBezTo>
                  <a:pt x="859810" y="591134"/>
                  <a:pt x="802122" y="733923"/>
                  <a:pt x="722749" y="863210"/>
                </a:cubicBezTo>
                <a:cubicBezTo>
                  <a:pt x="643377" y="992498"/>
                  <a:pt x="551730" y="1122194"/>
                  <a:pt x="433081" y="1243708"/>
                </a:cubicBezTo>
                <a:cubicBezTo>
                  <a:pt x="314431" y="1365221"/>
                  <a:pt x="43992" y="1553424"/>
                  <a:pt x="8396" y="1592292"/>
                </a:cubicBezTo>
                <a:close/>
                <a:moveTo>
                  <a:pt x="1045584" y="3212792"/>
                </a:moveTo>
                <a:cubicBezTo>
                  <a:pt x="1055812" y="3200927"/>
                  <a:pt x="1059903" y="3090460"/>
                  <a:pt x="1077496" y="3018861"/>
                </a:cubicBezTo>
                <a:cubicBezTo>
                  <a:pt x="1095089" y="2947262"/>
                  <a:pt x="1118001" y="2869526"/>
                  <a:pt x="1151141" y="2783198"/>
                </a:cubicBezTo>
                <a:cubicBezTo>
                  <a:pt x="1184281" y="2696870"/>
                  <a:pt x="1221922" y="2605224"/>
                  <a:pt x="1276337" y="2500894"/>
                </a:cubicBezTo>
                <a:cubicBezTo>
                  <a:pt x="1330752" y="2396564"/>
                  <a:pt x="1394986" y="2267277"/>
                  <a:pt x="1477632" y="2157219"/>
                </a:cubicBezTo>
                <a:cubicBezTo>
                  <a:pt x="1560278" y="2047161"/>
                  <a:pt x="1677530" y="1924504"/>
                  <a:pt x="1772210" y="1840547"/>
                </a:cubicBezTo>
                <a:cubicBezTo>
                  <a:pt x="1866891" y="1756590"/>
                  <a:pt x="2002755" y="1687842"/>
                  <a:pt x="2045715" y="1653475"/>
                </a:cubicBezTo>
                <a:cubicBezTo>
                  <a:pt x="2088674" y="1619107"/>
                  <a:pt x="2087825" y="1603572"/>
                  <a:pt x="2029967" y="1634342"/>
                </a:cubicBezTo>
                <a:cubicBezTo>
                  <a:pt x="1972109" y="1665111"/>
                  <a:pt x="1807396" y="1758310"/>
                  <a:pt x="1698566" y="1838092"/>
                </a:cubicBezTo>
                <a:cubicBezTo>
                  <a:pt x="1589735" y="1917874"/>
                  <a:pt x="1461676" y="2032432"/>
                  <a:pt x="1376984" y="2113032"/>
                </a:cubicBezTo>
                <a:cubicBezTo>
                  <a:pt x="1292293" y="2193632"/>
                  <a:pt x="1248299" y="2253149"/>
                  <a:pt x="1190418" y="2321692"/>
                </a:cubicBezTo>
                <a:cubicBezTo>
                  <a:pt x="1132537" y="2390234"/>
                  <a:pt x="1042828" y="2527078"/>
                  <a:pt x="1029701" y="2524288"/>
                </a:cubicBezTo>
                <a:cubicBezTo>
                  <a:pt x="1016573" y="2521498"/>
                  <a:pt x="937379" y="2389416"/>
                  <a:pt x="854108" y="2297143"/>
                </a:cubicBezTo>
                <a:cubicBezTo>
                  <a:pt x="770836" y="2204871"/>
                  <a:pt x="636447" y="2063935"/>
                  <a:pt x="530071" y="1970652"/>
                </a:cubicBezTo>
                <a:cubicBezTo>
                  <a:pt x="423696" y="1877369"/>
                  <a:pt x="303409" y="1795542"/>
                  <a:pt x="215854" y="1737444"/>
                </a:cubicBezTo>
                <a:cubicBezTo>
                  <a:pt x="139243" y="1686609"/>
                  <a:pt x="7814" y="1606641"/>
                  <a:pt x="0" y="1613483"/>
                </a:cubicBezTo>
                <a:lnTo>
                  <a:pt x="4739" y="1622068"/>
                </a:lnTo>
                <a:cubicBezTo>
                  <a:pt x="40335" y="1660936"/>
                  <a:pt x="310774" y="1849139"/>
                  <a:pt x="429424" y="1970652"/>
                </a:cubicBezTo>
                <a:cubicBezTo>
                  <a:pt x="548073" y="2092166"/>
                  <a:pt x="639720" y="2221862"/>
                  <a:pt x="719092" y="2351150"/>
                </a:cubicBezTo>
                <a:cubicBezTo>
                  <a:pt x="798465" y="2480437"/>
                  <a:pt x="856153" y="2623226"/>
                  <a:pt x="905659" y="2746376"/>
                </a:cubicBezTo>
                <a:cubicBezTo>
                  <a:pt x="955164" y="2869526"/>
                  <a:pt x="992805" y="3012315"/>
                  <a:pt x="1016126" y="3090051"/>
                </a:cubicBezTo>
                <a:cubicBezTo>
                  <a:pt x="1039447" y="3167787"/>
                  <a:pt x="1035355" y="3224657"/>
                  <a:pt x="1045584" y="3212792"/>
                </a:cubicBezTo>
                <a:close/>
              </a:path>
            </a:pathLst>
          </a:custGeom>
          <a:solidFill>
            <a:schemeClr val="accent6">
              <a:lumMod val="50000"/>
            </a:schemeClr>
          </a:solidFill>
          <a:ln w="25400" cap="flat" cmpd="sng" algn="ctr">
            <a:noFill/>
            <a:prstDash val="solid"/>
          </a:ln>
          <a:effectLst/>
          <a:scene3d>
            <a:camera prst="orthographicFront"/>
            <a:lightRig rig="contrasting" dir="t">
              <a:rot lat="0" lon="0" rev="2400000"/>
            </a:lightRig>
          </a:scene3d>
          <a:sp3d prstMaterial="flat">
            <a:bevelT/>
          </a:sp3d>
        </p:spPr>
        <p:txBody>
          <a:bodyPr lIns="113020" tIns="56510" rIns="113020" bIns="56510" rtlCol="0" anchor="ctr"/>
          <a:lstStyle/>
          <a:p>
            <a:pPr algn="ctr" defTabSz="1130198">
              <a:defRPr/>
            </a:pPr>
            <a:endParaRPr lang="es-ES_tradnl" sz="2200" kern="0" dirty="0">
              <a:solidFill>
                <a:prstClr val="white"/>
              </a:solidFill>
              <a:latin typeface="Calibri"/>
              <a:ea typeface="+mj-ea"/>
              <a:cs typeface="+mj-cs"/>
            </a:endParaRPr>
          </a:p>
        </p:txBody>
      </p:sp>
      <p:sp>
        <p:nvSpPr>
          <p:cNvPr id="3" name="2 Forma libre"/>
          <p:cNvSpPr/>
          <p:nvPr/>
        </p:nvSpPr>
        <p:spPr>
          <a:xfrm rot="2143677" flipV="1">
            <a:off x="6610956" y="3163185"/>
            <a:ext cx="2079561" cy="4285813"/>
          </a:xfrm>
          <a:custGeom>
            <a:avLst/>
            <a:gdLst/>
            <a:ahLst/>
            <a:cxnLst/>
            <a:rect l="l" t="t" r="r" b="b"/>
            <a:pathLst>
              <a:path w="2079561" h="3214360">
                <a:moveTo>
                  <a:pt x="3657" y="1600877"/>
                </a:moveTo>
                <a:cubicBezTo>
                  <a:pt x="11471" y="1607718"/>
                  <a:pt x="142900" y="1527751"/>
                  <a:pt x="219511" y="1476916"/>
                </a:cubicBezTo>
                <a:cubicBezTo>
                  <a:pt x="307066" y="1418818"/>
                  <a:pt x="427353" y="1336991"/>
                  <a:pt x="533728" y="1243708"/>
                </a:cubicBezTo>
                <a:cubicBezTo>
                  <a:pt x="640104" y="1150425"/>
                  <a:pt x="774493" y="1009489"/>
                  <a:pt x="857765" y="917216"/>
                </a:cubicBezTo>
                <a:cubicBezTo>
                  <a:pt x="941036" y="824944"/>
                  <a:pt x="1020230" y="692862"/>
                  <a:pt x="1033358" y="690072"/>
                </a:cubicBezTo>
                <a:cubicBezTo>
                  <a:pt x="1046485" y="687282"/>
                  <a:pt x="1136194" y="824126"/>
                  <a:pt x="1194075" y="892668"/>
                </a:cubicBezTo>
                <a:cubicBezTo>
                  <a:pt x="1251956" y="961211"/>
                  <a:pt x="1295950" y="1020728"/>
                  <a:pt x="1380641" y="1101328"/>
                </a:cubicBezTo>
                <a:cubicBezTo>
                  <a:pt x="1465333" y="1181928"/>
                  <a:pt x="1593392" y="1296486"/>
                  <a:pt x="1702223" y="1376268"/>
                </a:cubicBezTo>
                <a:cubicBezTo>
                  <a:pt x="1811053" y="1456050"/>
                  <a:pt x="1975766" y="1549249"/>
                  <a:pt x="2033624" y="1580018"/>
                </a:cubicBezTo>
                <a:cubicBezTo>
                  <a:pt x="2091482" y="1610788"/>
                  <a:pt x="2092331" y="1595253"/>
                  <a:pt x="2049372" y="1560885"/>
                </a:cubicBezTo>
                <a:cubicBezTo>
                  <a:pt x="2006412" y="1526518"/>
                  <a:pt x="1870548" y="1457770"/>
                  <a:pt x="1775867" y="1373813"/>
                </a:cubicBezTo>
                <a:cubicBezTo>
                  <a:pt x="1681187" y="1289856"/>
                  <a:pt x="1563935" y="1167199"/>
                  <a:pt x="1481289" y="1057141"/>
                </a:cubicBezTo>
                <a:cubicBezTo>
                  <a:pt x="1398643" y="947083"/>
                  <a:pt x="1334409" y="817796"/>
                  <a:pt x="1279994" y="713466"/>
                </a:cubicBezTo>
                <a:cubicBezTo>
                  <a:pt x="1225579" y="609136"/>
                  <a:pt x="1187938" y="517490"/>
                  <a:pt x="1154798" y="431162"/>
                </a:cubicBezTo>
                <a:cubicBezTo>
                  <a:pt x="1121658" y="344834"/>
                  <a:pt x="1098746" y="267098"/>
                  <a:pt x="1081153" y="195499"/>
                </a:cubicBezTo>
                <a:cubicBezTo>
                  <a:pt x="1063560" y="123900"/>
                  <a:pt x="1059469" y="13433"/>
                  <a:pt x="1049241" y="1568"/>
                </a:cubicBezTo>
                <a:cubicBezTo>
                  <a:pt x="1039012" y="-10297"/>
                  <a:pt x="1043104" y="46573"/>
                  <a:pt x="1019783" y="124309"/>
                </a:cubicBezTo>
                <a:cubicBezTo>
                  <a:pt x="996462" y="202045"/>
                  <a:pt x="958821" y="344834"/>
                  <a:pt x="909316" y="467984"/>
                </a:cubicBezTo>
                <a:cubicBezTo>
                  <a:pt x="859810" y="591134"/>
                  <a:pt x="802122" y="733923"/>
                  <a:pt x="722749" y="863210"/>
                </a:cubicBezTo>
                <a:cubicBezTo>
                  <a:pt x="643377" y="992498"/>
                  <a:pt x="551730" y="1122194"/>
                  <a:pt x="433081" y="1243708"/>
                </a:cubicBezTo>
                <a:cubicBezTo>
                  <a:pt x="314431" y="1365221"/>
                  <a:pt x="43992" y="1553424"/>
                  <a:pt x="8396" y="1592292"/>
                </a:cubicBezTo>
                <a:close/>
                <a:moveTo>
                  <a:pt x="1045584" y="3212792"/>
                </a:moveTo>
                <a:cubicBezTo>
                  <a:pt x="1055812" y="3200927"/>
                  <a:pt x="1059903" y="3090460"/>
                  <a:pt x="1077496" y="3018861"/>
                </a:cubicBezTo>
                <a:cubicBezTo>
                  <a:pt x="1095089" y="2947262"/>
                  <a:pt x="1118001" y="2869526"/>
                  <a:pt x="1151141" y="2783198"/>
                </a:cubicBezTo>
                <a:cubicBezTo>
                  <a:pt x="1184281" y="2696870"/>
                  <a:pt x="1221922" y="2605224"/>
                  <a:pt x="1276337" y="2500894"/>
                </a:cubicBezTo>
                <a:cubicBezTo>
                  <a:pt x="1330752" y="2396564"/>
                  <a:pt x="1394986" y="2267277"/>
                  <a:pt x="1477632" y="2157219"/>
                </a:cubicBezTo>
                <a:cubicBezTo>
                  <a:pt x="1560278" y="2047161"/>
                  <a:pt x="1677530" y="1924504"/>
                  <a:pt x="1772210" y="1840547"/>
                </a:cubicBezTo>
                <a:cubicBezTo>
                  <a:pt x="1866891" y="1756590"/>
                  <a:pt x="2002755" y="1687842"/>
                  <a:pt x="2045715" y="1653475"/>
                </a:cubicBezTo>
                <a:cubicBezTo>
                  <a:pt x="2088674" y="1619107"/>
                  <a:pt x="2087825" y="1603572"/>
                  <a:pt x="2029967" y="1634342"/>
                </a:cubicBezTo>
                <a:cubicBezTo>
                  <a:pt x="1972109" y="1665111"/>
                  <a:pt x="1807396" y="1758310"/>
                  <a:pt x="1698566" y="1838092"/>
                </a:cubicBezTo>
                <a:cubicBezTo>
                  <a:pt x="1589735" y="1917874"/>
                  <a:pt x="1461676" y="2032432"/>
                  <a:pt x="1376984" y="2113032"/>
                </a:cubicBezTo>
                <a:cubicBezTo>
                  <a:pt x="1292293" y="2193632"/>
                  <a:pt x="1248299" y="2253149"/>
                  <a:pt x="1190418" y="2321692"/>
                </a:cubicBezTo>
                <a:cubicBezTo>
                  <a:pt x="1132537" y="2390234"/>
                  <a:pt x="1042828" y="2527078"/>
                  <a:pt x="1029701" y="2524288"/>
                </a:cubicBezTo>
                <a:cubicBezTo>
                  <a:pt x="1016573" y="2521498"/>
                  <a:pt x="937379" y="2389416"/>
                  <a:pt x="854108" y="2297143"/>
                </a:cubicBezTo>
                <a:cubicBezTo>
                  <a:pt x="770836" y="2204871"/>
                  <a:pt x="636447" y="2063935"/>
                  <a:pt x="530071" y="1970652"/>
                </a:cubicBezTo>
                <a:cubicBezTo>
                  <a:pt x="423696" y="1877369"/>
                  <a:pt x="303409" y="1795542"/>
                  <a:pt x="215854" y="1737444"/>
                </a:cubicBezTo>
                <a:cubicBezTo>
                  <a:pt x="139243" y="1686609"/>
                  <a:pt x="7814" y="1606641"/>
                  <a:pt x="0" y="1613483"/>
                </a:cubicBezTo>
                <a:lnTo>
                  <a:pt x="4739" y="1622068"/>
                </a:lnTo>
                <a:cubicBezTo>
                  <a:pt x="40335" y="1660936"/>
                  <a:pt x="310774" y="1849139"/>
                  <a:pt x="429424" y="1970652"/>
                </a:cubicBezTo>
                <a:cubicBezTo>
                  <a:pt x="548073" y="2092166"/>
                  <a:pt x="639720" y="2221862"/>
                  <a:pt x="719092" y="2351150"/>
                </a:cubicBezTo>
                <a:cubicBezTo>
                  <a:pt x="798465" y="2480437"/>
                  <a:pt x="856153" y="2623226"/>
                  <a:pt x="905659" y="2746376"/>
                </a:cubicBezTo>
                <a:cubicBezTo>
                  <a:pt x="955164" y="2869526"/>
                  <a:pt x="992805" y="3012315"/>
                  <a:pt x="1016126" y="3090051"/>
                </a:cubicBezTo>
                <a:cubicBezTo>
                  <a:pt x="1039447" y="3167787"/>
                  <a:pt x="1035355" y="3224657"/>
                  <a:pt x="1045584" y="3212792"/>
                </a:cubicBezTo>
                <a:close/>
              </a:path>
            </a:pathLst>
          </a:custGeom>
          <a:solidFill>
            <a:schemeClr val="accent6">
              <a:lumMod val="50000"/>
            </a:schemeClr>
          </a:solidFill>
          <a:ln w="25400" cap="flat" cmpd="sng" algn="ctr">
            <a:noFill/>
            <a:prstDash val="solid"/>
          </a:ln>
          <a:effectLst/>
          <a:scene3d>
            <a:camera prst="orthographicFront"/>
            <a:lightRig rig="contrasting" dir="t">
              <a:rot lat="0" lon="0" rev="2400000"/>
            </a:lightRig>
          </a:scene3d>
          <a:sp3d prstMaterial="flat">
            <a:bevelT/>
          </a:sp3d>
        </p:spPr>
        <p:txBody>
          <a:bodyPr lIns="113020" tIns="56510" rIns="113020" bIns="56510" rtlCol="0" anchor="ctr"/>
          <a:lstStyle/>
          <a:p>
            <a:pPr algn="ctr" defTabSz="1130198">
              <a:defRPr/>
            </a:pPr>
            <a:endParaRPr lang="es-ES_tradnl" sz="2200" kern="0" dirty="0">
              <a:solidFill>
                <a:prstClr val="white"/>
              </a:solidFill>
              <a:latin typeface="Calibri"/>
              <a:ea typeface="+mj-ea"/>
              <a:cs typeface="+mj-cs"/>
            </a:endParaRPr>
          </a:p>
        </p:txBody>
      </p:sp>
      <p:sp>
        <p:nvSpPr>
          <p:cNvPr id="4" name="3 Forma libre"/>
          <p:cNvSpPr/>
          <p:nvPr/>
        </p:nvSpPr>
        <p:spPr>
          <a:xfrm rot="19456323" flipH="1" flipV="1">
            <a:off x="6610956" y="-565460"/>
            <a:ext cx="2079561" cy="4285813"/>
          </a:xfrm>
          <a:custGeom>
            <a:avLst/>
            <a:gdLst/>
            <a:ahLst/>
            <a:cxnLst/>
            <a:rect l="l" t="t" r="r" b="b"/>
            <a:pathLst>
              <a:path w="2079561" h="3214360">
                <a:moveTo>
                  <a:pt x="3657" y="1600877"/>
                </a:moveTo>
                <a:cubicBezTo>
                  <a:pt x="11471" y="1607718"/>
                  <a:pt x="142900" y="1527751"/>
                  <a:pt x="219511" y="1476916"/>
                </a:cubicBezTo>
                <a:cubicBezTo>
                  <a:pt x="307066" y="1418818"/>
                  <a:pt x="427353" y="1336991"/>
                  <a:pt x="533728" y="1243708"/>
                </a:cubicBezTo>
                <a:cubicBezTo>
                  <a:pt x="640104" y="1150425"/>
                  <a:pt x="774493" y="1009489"/>
                  <a:pt x="857765" y="917216"/>
                </a:cubicBezTo>
                <a:cubicBezTo>
                  <a:pt x="941036" y="824944"/>
                  <a:pt x="1020230" y="692862"/>
                  <a:pt x="1033358" y="690072"/>
                </a:cubicBezTo>
                <a:cubicBezTo>
                  <a:pt x="1046485" y="687282"/>
                  <a:pt x="1136194" y="824126"/>
                  <a:pt x="1194075" y="892668"/>
                </a:cubicBezTo>
                <a:cubicBezTo>
                  <a:pt x="1251956" y="961211"/>
                  <a:pt x="1295950" y="1020728"/>
                  <a:pt x="1380641" y="1101328"/>
                </a:cubicBezTo>
                <a:cubicBezTo>
                  <a:pt x="1465333" y="1181928"/>
                  <a:pt x="1593392" y="1296486"/>
                  <a:pt x="1702223" y="1376268"/>
                </a:cubicBezTo>
                <a:cubicBezTo>
                  <a:pt x="1811053" y="1456050"/>
                  <a:pt x="1975766" y="1549249"/>
                  <a:pt x="2033624" y="1580018"/>
                </a:cubicBezTo>
                <a:cubicBezTo>
                  <a:pt x="2091482" y="1610788"/>
                  <a:pt x="2092331" y="1595253"/>
                  <a:pt x="2049372" y="1560885"/>
                </a:cubicBezTo>
                <a:cubicBezTo>
                  <a:pt x="2006412" y="1526518"/>
                  <a:pt x="1870548" y="1457770"/>
                  <a:pt x="1775867" y="1373813"/>
                </a:cubicBezTo>
                <a:cubicBezTo>
                  <a:pt x="1681187" y="1289856"/>
                  <a:pt x="1563935" y="1167199"/>
                  <a:pt x="1481289" y="1057141"/>
                </a:cubicBezTo>
                <a:cubicBezTo>
                  <a:pt x="1398643" y="947083"/>
                  <a:pt x="1334409" y="817796"/>
                  <a:pt x="1279994" y="713466"/>
                </a:cubicBezTo>
                <a:cubicBezTo>
                  <a:pt x="1225579" y="609136"/>
                  <a:pt x="1187938" y="517490"/>
                  <a:pt x="1154798" y="431162"/>
                </a:cubicBezTo>
                <a:cubicBezTo>
                  <a:pt x="1121658" y="344834"/>
                  <a:pt x="1098746" y="267098"/>
                  <a:pt x="1081153" y="195499"/>
                </a:cubicBezTo>
                <a:cubicBezTo>
                  <a:pt x="1063560" y="123900"/>
                  <a:pt x="1059469" y="13433"/>
                  <a:pt x="1049241" y="1568"/>
                </a:cubicBezTo>
                <a:cubicBezTo>
                  <a:pt x="1039012" y="-10297"/>
                  <a:pt x="1043104" y="46573"/>
                  <a:pt x="1019783" y="124309"/>
                </a:cubicBezTo>
                <a:cubicBezTo>
                  <a:pt x="996462" y="202045"/>
                  <a:pt x="958821" y="344834"/>
                  <a:pt x="909316" y="467984"/>
                </a:cubicBezTo>
                <a:cubicBezTo>
                  <a:pt x="859810" y="591134"/>
                  <a:pt x="802122" y="733923"/>
                  <a:pt x="722749" y="863210"/>
                </a:cubicBezTo>
                <a:cubicBezTo>
                  <a:pt x="643377" y="992498"/>
                  <a:pt x="551730" y="1122194"/>
                  <a:pt x="433081" y="1243708"/>
                </a:cubicBezTo>
                <a:cubicBezTo>
                  <a:pt x="314431" y="1365221"/>
                  <a:pt x="43992" y="1553424"/>
                  <a:pt x="8396" y="1592292"/>
                </a:cubicBezTo>
                <a:close/>
                <a:moveTo>
                  <a:pt x="1045584" y="3212792"/>
                </a:moveTo>
                <a:cubicBezTo>
                  <a:pt x="1055812" y="3200927"/>
                  <a:pt x="1059903" y="3090460"/>
                  <a:pt x="1077496" y="3018861"/>
                </a:cubicBezTo>
                <a:cubicBezTo>
                  <a:pt x="1095089" y="2947262"/>
                  <a:pt x="1118001" y="2869526"/>
                  <a:pt x="1151141" y="2783198"/>
                </a:cubicBezTo>
                <a:cubicBezTo>
                  <a:pt x="1184281" y="2696870"/>
                  <a:pt x="1221922" y="2605224"/>
                  <a:pt x="1276337" y="2500894"/>
                </a:cubicBezTo>
                <a:cubicBezTo>
                  <a:pt x="1330752" y="2396564"/>
                  <a:pt x="1394986" y="2267277"/>
                  <a:pt x="1477632" y="2157219"/>
                </a:cubicBezTo>
                <a:cubicBezTo>
                  <a:pt x="1560278" y="2047161"/>
                  <a:pt x="1677530" y="1924504"/>
                  <a:pt x="1772210" y="1840547"/>
                </a:cubicBezTo>
                <a:cubicBezTo>
                  <a:pt x="1866891" y="1756590"/>
                  <a:pt x="2002755" y="1687842"/>
                  <a:pt x="2045715" y="1653475"/>
                </a:cubicBezTo>
                <a:cubicBezTo>
                  <a:pt x="2088674" y="1619107"/>
                  <a:pt x="2087825" y="1603572"/>
                  <a:pt x="2029967" y="1634342"/>
                </a:cubicBezTo>
                <a:cubicBezTo>
                  <a:pt x="1972109" y="1665111"/>
                  <a:pt x="1807396" y="1758310"/>
                  <a:pt x="1698566" y="1838092"/>
                </a:cubicBezTo>
                <a:cubicBezTo>
                  <a:pt x="1589735" y="1917874"/>
                  <a:pt x="1461676" y="2032432"/>
                  <a:pt x="1376984" y="2113032"/>
                </a:cubicBezTo>
                <a:cubicBezTo>
                  <a:pt x="1292293" y="2193632"/>
                  <a:pt x="1248299" y="2253149"/>
                  <a:pt x="1190418" y="2321692"/>
                </a:cubicBezTo>
                <a:cubicBezTo>
                  <a:pt x="1132537" y="2390234"/>
                  <a:pt x="1042828" y="2527078"/>
                  <a:pt x="1029701" y="2524288"/>
                </a:cubicBezTo>
                <a:cubicBezTo>
                  <a:pt x="1016573" y="2521498"/>
                  <a:pt x="937379" y="2389416"/>
                  <a:pt x="854108" y="2297143"/>
                </a:cubicBezTo>
                <a:cubicBezTo>
                  <a:pt x="770836" y="2204871"/>
                  <a:pt x="636447" y="2063935"/>
                  <a:pt x="530071" y="1970652"/>
                </a:cubicBezTo>
                <a:cubicBezTo>
                  <a:pt x="423696" y="1877369"/>
                  <a:pt x="303409" y="1795542"/>
                  <a:pt x="215854" y="1737444"/>
                </a:cubicBezTo>
                <a:cubicBezTo>
                  <a:pt x="139243" y="1686609"/>
                  <a:pt x="7814" y="1606641"/>
                  <a:pt x="0" y="1613483"/>
                </a:cubicBezTo>
                <a:lnTo>
                  <a:pt x="4739" y="1622068"/>
                </a:lnTo>
                <a:cubicBezTo>
                  <a:pt x="40335" y="1660936"/>
                  <a:pt x="310774" y="1849139"/>
                  <a:pt x="429424" y="1970652"/>
                </a:cubicBezTo>
                <a:cubicBezTo>
                  <a:pt x="548073" y="2092166"/>
                  <a:pt x="639720" y="2221862"/>
                  <a:pt x="719092" y="2351150"/>
                </a:cubicBezTo>
                <a:cubicBezTo>
                  <a:pt x="798465" y="2480437"/>
                  <a:pt x="856153" y="2623226"/>
                  <a:pt x="905659" y="2746376"/>
                </a:cubicBezTo>
                <a:cubicBezTo>
                  <a:pt x="955164" y="2869526"/>
                  <a:pt x="992805" y="3012315"/>
                  <a:pt x="1016126" y="3090051"/>
                </a:cubicBezTo>
                <a:cubicBezTo>
                  <a:pt x="1039447" y="3167787"/>
                  <a:pt x="1035355" y="3224657"/>
                  <a:pt x="1045584" y="3212792"/>
                </a:cubicBezTo>
                <a:close/>
              </a:path>
            </a:pathLst>
          </a:custGeom>
          <a:solidFill>
            <a:schemeClr val="accent6">
              <a:lumMod val="50000"/>
            </a:schemeClr>
          </a:solidFill>
          <a:ln w="25400" cap="flat" cmpd="sng" algn="ctr">
            <a:noFill/>
            <a:prstDash val="solid"/>
          </a:ln>
          <a:effectLst/>
          <a:scene3d>
            <a:camera prst="orthographicFront"/>
            <a:lightRig rig="contrasting" dir="t">
              <a:rot lat="0" lon="0" rev="2400000"/>
            </a:lightRig>
          </a:scene3d>
          <a:sp3d prstMaterial="flat">
            <a:bevelT/>
          </a:sp3d>
        </p:spPr>
        <p:txBody>
          <a:bodyPr lIns="113020" tIns="56510" rIns="113020" bIns="56510" rtlCol="0" anchor="ctr"/>
          <a:lstStyle/>
          <a:p>
            <a:pPr algn="ctr" defTabSz="1130198">
              <a:defRPr/>
            </a:pPr>
            <a:endParaRPr lang="es-ES_tradnl" sz="2200" kern="0" dirty="0">
              <a:solidFill>
                <a:prstClr val="white"/>
              </a:solidFill>
              <a:latin typeface="Calibri"/>
              <a:ea typeface="+mj-ea"/>
              <a:cs typeface="+mj-cs"/>
            </a:endParaRPr>
          </a:p>
        </p:txBody>
      </p:sp>
      <p:sp>
        <p:nvSpPr>
          <p:cNvPr id="5" name="4 Forma libre"/>
          <p:cNvSpPr/>
          <p:nvPr/>
        </p:nvSpPr>
        <p:spPr>
          <a:xfrm rot="19456323">
            <a:off x="442298" y="3185477"/>
            <a:ext cx="2079561" cy="4285813"/>
          </a:xfrm>
          <a:custGeom>
            <a:avLst/>
            <a:gdLst/>
            <a:ahLst/>
            <a:cxnLst/>
            <a:rect l="l" t="t" r="r" b="b"/>
            <a:pathLst>
              <a:path w="2079561" h="3214360">
                <a:moveTo>
                  <a:pt x="3657" y="1600877"/>
                </a:moveTo>
                <a:cubicBezTo>
                  <a:pt x="11471" y="1607718"/>
                  <a:pt x="142900" y="1527751"/>
                  <a:pt x="219511" y="1476916"/>
                </a:cubicBezTo>
                <a:cubicBezTo>
                  <a:pt x="307066" y="1418818"/>
                  <a:pt x="427353" y="1336991"/>
                  <a:pt x="533728" y="1243708"/>
                </a:cubicBezTo>
                <a:cubicBezTo>
                  <a:pt x="640104" y="1150425"/>
                  <a:pt x="774493" y="1009489"/>
                  <a:pt x="857765" y="917216"/>
                </a:cubicBezTo>
                <a:cubicBezTo>
                  <a:pt x="941036" y="824944"/>
                  <a:pt x="1020230" y="692862"/>
                  <a:pt x="1033358" y="690072"/>
                </a:cubicBezTo>
                <a:cubicBezTo>
                  <a:pt x="1046485" y="687282"/>
                  <a:pt x="1136194" y="824126"/>
                  <a:pt x="1194075" y="892668"/>
                </a:cubicBezTo>
                <a:cubicBezTo>
                  <a:pt x="1251956" y="961211"/>
                  <a:pt x="1295950" y="1020728"/>
                  <a:pt x="1380641" y="1101328"/>
                </a:cubicBezTo>
                <a:cubicBezTo>
                  <a:pt x="1465333" y="1181928"/>
                  <a:pt x="1593392" y="1296486"/>
                  <a:pt x="1702223" y="1376268"/>
                </a:cubicBezTo>
                <a:cubicBezTo>
                  <a:pt x="1811053" y="1456050"/>
                  <a:pt x="1975766" y="1549249"/>
                  <a:pt x="2033624" y="1580018"/>
                </a:cubicBezTo>
                <a:cubicBezTo>
                  <a:pt x="2091482" y="1610788"/>
                  <a:pt x="2092331" y="1595253"/>
                  <a:pt x="2049372" y="1560885"/>
                </a:cubicBezTo>
                <a:cubicBezTo>
                  <a:pt x="2006412" y="1526518"/>
                  <a:pt x="1870548" y="1457770"/>
                  <a:pt x="1775867" y="1373813"/>
                </a:cubicBezTo>
                <a:cubicBezTo>
                  <a:pt x="1681187" y="1289856"/>
                  <a:pt x="1563935" y="1167199"/>
                  <a:pt x="1481289" y="1057141"/>
                </a:cubicBezTo>
                <a:cubicBezTo>
                  <a:pt x="1398643" y="947083"/>
                  <a:pt x="1334409" y="817796"/>
                  <a:pt x="1279994" y="713466"/>
                </a:cubicBezTo>
                <a:cubicBezTo>
                  <a:pt x="1225579" y="609136"/>
                  <a:pt x="1187938" y="517490"/>
                  <a:pt x="1154798" y="431162"/>
                </a:cubicBezTo>
                <a:cubicBezTo>
                  <a:pt x="1121658" y="344834"/>
                  <a:pt x="1098746" y="267098"/>
                  <a:pt x="1081153" y="195499"/>
                </a:cubicBezTo>
                <a:cubicBezTo>
                  <a:pt x="1063560" y="123900"/>
                  <a:pt x="1059469" y="13433"/>
                  <a:pt x="1049241" y="1568"/>
                </a:cubicBezTo>
                <a:cubicBezTo>
                  <a:pt x="1039012" y="-10297"/>
                  <a:pt x="1043104" y="46573"/>
                  <a:pt x="1019783" y="124309"/>
                </a:cubicBezTo>
                <a:cubicBezTo>
                  <a:pt x="996462" y="202045"/>
                  <a:pt x="958821" y="344834"/>
                  <a:pt x="909316" y="467984"/>
                </a:cubicBezTo>
                <a:cubicBezTo>
                  <a:pt x="859810" y="591134"/>
                  <a:pt x="802122" y="733923"/>
                  <a:pt x="722749" y="863210"/>
                </a:cubicBezTo>
                <a:cubicBezTo>
                  <a:pt x="643377" y="992498"/>
                  <a:pt x="551730" y="1122194"/>
                  <a:pt x="433081" y="1243708"/>
                </a:cubicBezTo>
                <a:cubicBezTo>
                  <a:pt x="314431" y="1365221"/>
                  <a:pt x="43992" y="1553424"/>
                  <a:pt x="8396" y="1592292"/>
                </a:cubicBezTo>
                <a:close/>
                <a:moveTo>
                  <a:pt x="1045584" y="3212792"/>
                </a:moveTo>
                <a:cubicBezTo>
                  <a:pt x="1055812" y="3200927"/>
                  <a:pt x="1059903" y="3090460"/>
                  <a:pt x="1077496" y="3018861"/>
                </a:cubicBezTo>
                <a:cubicBezTo>
                  <a:pt x="1095089" y="2947262"/>
                  <a:pt x="1118001" y="2869526"/>
                  <a:pt x="1151141" y="2783198"/>
                </a:cubicBezTo>
                <a:cubicBezTo>
                  <a:pt x="1184281" y="2696870"/>
                  <a:pt x="1221922" y="2605224"/>
                  <a:pt x="1276337" y="2500894"/>
                </a:cubicBezTo>
                <a:cubicBezTo>
                  <a:pt x="1330752" y="2396564"/>
                  <a:pt x="1394986" y="2267277"/>
                  <a:pt x="1477632" y="2157219"/>
                </a:cubicBezTo>
                <a:cubicBezTo>
                  <a:pt x="1560278" y="2047161"/>
                  <a:pt x="1677530" y="1924504"/>
                  <a:pt x="1772210" y="1840547"/>
                </a:cubicBezTo>
                <a:cubicBezTo>
                  <a:pt x="1866891" y="1756590"/>
                  <a:pt x="2002755" y="1687842"/>
                  <a:pt x="2045715" y="1653475"/>
                </a:cubicBezTo>
                <a:cubicBezTo>
                  <a:pt x="2088674" y="1619107"/>
                  <a:pt x="2087825" y="1603572"/>
                  <a:pt x="2029967" y="1634342"/>
                </a:cubicBezTo>
                <a:cubicBezTo>
                  <a:pt x="1972109" y="1665111"/>
                  <a:pt x="1807396" y="1758310"/>
                  <a:pt x="1698566" y="1838092"/>
                </a:cubicBezTo>
                <a:cubicBezTo>
                  <a:pt x="1589735" y="1917874"/>
                  <a:pt x="1461676" y="2032432"/>
                  <a:pt x="1376984" y="2113032"/>
                </a:cubicBezTo>
                <a:cubicBezTo>
                  <a:pt x="1292293" y="2193632"/>
                  <a:pt x="1248299" y="2253149"/>
                  <a:pt x="1190418" y="2321692"/>
                </a:cubicBezTo>
                <a:cubicBezTo>
                  <a:pt x="1132537" y="2390234"/>
                  <a:pt x="1042828" y="2527078"/>
                  <a:pt x="1029701" y="2524288"/>
                </a:cubicBezTo>
                <a:cubicBezTo>
                  <a:pt x="1016573" y="2521498"/>
                  <a:pt x="937379" y="2389416"/>
                  <a:pt x="854108" y="2297143"/>
                </a:cubicBezTo>
                <a:cubicBezTo>
                  <a:pt x="770836" y="2204871"/>
                  <a:pt x="636447" y="2063935"/>
                  <a:pt x="530071" y="1970652"/>
                </a:cubicBezTo>
                <a:cubicBezTo>
                  <a:pt x="423696" y="1877369"/>
                  <a:pt x="303409" y="1795542"/>
                  <a:pt x="215854" y="1737444"/>
                </a:cubicBezTo>
                <a:cubicBezTo>
                  <a:pt x="139243" y="1686609"/>
                  <a:pt x="7814" y="1606641"/>
                  <a:pt x="0" y="1613483"/>
                </a:cubicBezTo>
                <a:lnTo>
                  <a:pt x="4739" y="1622068"/>
                </a:lnTo>
                <a:cubicBezTo>
                  <a:pt x="40335" y="1660936"/>
                  <a:pt x="310774" y="1849139"/>
                  <a:pt x="429424" y="1970652"/>
                </a:cubicBezTo>
                <a:cubicBezTo>
                  <a:pt x="548073" y="2092166"/>
                  <a:pt x="639720" y="2221862"/>
                  <a:pt x="719092" y="2351150"/>
                </a:cubicBezTo>
                <a:cubicBezTo>
                  <a:pt x="798465" y="2480437"/>
                  <a:pt x="856153" y="2623226"/>
                  <a:pt x="905659" y="2746376"/>
                </a:cubicBezTo>
                <a:cubicBezTo>
                  <a:pt x="955164" y="2869526"/>
                  <a:pt x="992805" y="3012315"/>
                  <a:pt x="1016126" y="3090051"/>
                </a:cubicBezTo>
                <a:cubicBezTo>
                  <a:pt x="1039447" y="3167787"/>
                  <a:pt x="1035355" y="3224657"/>
                  <a:pt x="1045584" y="3212792"/>
                </a:cubicBezTo>
                <a:close/>
              </a:path>
            </a:pathLst>
          </a:custGeom>
          <a:solidFill>
            <a:schemeClr val="accent6">
              <a:lumMod val="50000"/>
            </a:schemeClr>
          </a:solidFill>
          <a:ln w="25400" cap="flat" cmpd="sng" algn="ctr">
            <a:noFill/>
            <a:prstDash val="solid"/>
          </a:ln>
          <a:effectLst/>
          <a:scene3d>
            <a:camera prst="orthographicFront"/>
            <a:lightRig rig="contrasting" dir="t">
              <a:rot lat="0" lon="0" rev="2400000"/>
            </a:lightRig>
          </a:scene3d>
          <a:sp3d prstMaterial="flat">
            <a:bevelT/>
          </a:sp3d>
        </p:spPr>
        <p:txBody>
          <a:bodyPr lIns="113020" tIns="56510" rIns="113020" bIns="56510" rtlCol="0" anchor="ctr"/>
          <a:lstStyle/>
          <a:p>
            <a:pPr algn="ctr" defTabSz="1130198">
              <a:defRPr/>
            </a:pPr>
            <a:endParaRPr lang="es-ES_tradnl" sz="2200" kern="0" dirty="0">
              <a:solidFill>
                <a:prstClr val="white"/>
              </a:solidFill>
              <a:latin typeface="Calibri"/>
              <a:ea typeface="+mj-ea"/>
              <a:cs typeface="+mj-cs"/>
            </a:endParaRPr>
          </a:p>
        </p:txBody>
      </p:sp>
    </p:spTree>
    <p:extLst>
      <p:ext uri="{BB962C8B-B14F-4D97-AF65-F5344CB8AC3E}">
        <p14:creationId xmlns="" xmlns:p14="http://schemas.microsoft.com/office/powerpoint/2010/main" val="1193539291"/>
      </p:ext>
    </p:extLst>
  </p:cSld>
  <p:clrMapOvr>
    <a:masterClrMapping/>
  </p:clrMapOvr>
  <p:transition spd="slow"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fill="hold"/>
                                        <p:tgtEl>
                                          <p:spTgt spid="2"/>
                                        </p:tgtEl>
                                        <p:attrNameLst>
                                          <p:attrName>ppt_x</p:attrName>
                                        </p:attrNameLst>
                                      </p:cBhvr>
                                      <p:tavLst>
                                        <p:tav tm="0">
                                          <p:val>
                                            <p:strVal val="1+#ppt_w/2"/>
                                          </p:val>
                                        </p:tav>
                                        <p:tav tm="100000">
                                          <p:val>
                                            <p:strVal val="#ppt_x"/>
                                          </p:val>
                                        </p:tav>
                                      </p:tavLst>
                                    </p:anim>
                                    <p:anim calcmode="lin" valueType="num">
                                      <p:cBhvr additive="base">
                                        <p:cTn id="8" dur="2500" fill="hold"/>
                                        <p:tgtEl>
                                          <p:spTgt spid="2"/>
                                        </p:tgtEl>
                                        <p:attrNameLst>
                                          <p:attrName>ppt_y</p:attrName>
                                        </p:attrNameLst>
                                      </p:cBhvr>
                                      <p:tavLst>
                                        <p:tav tm="0">
                                          <p:val>
                                            <p:strVal val="1+#ppt_h/2"/>
                                          </p:val>
                                        </p:tav>
                                        <p:tav tm="100000">
                                          <p:val>
                                            <p:strVal val="#ppt_y"/>
                                          </p:val>
                                        </p:tav>
                                      </p:tavLst>
                                    </p:anim>
                                  </p:childTnLst>
                                </p:cTn>
                              </p:par>
                              <p:par>
                                <p:cTn id="9" presetID="8" presetClass="emph" presetSubtype="0" fill="hold" grpId="1" nodeType="withEffect">
                                  <p:stCondLst>
                                    <p:cond delay="0"/>
                                  </p:stCondLst>
                                  <p:childTnLst>
                                    <p:animRot by="-21600000">
                                      <p:cBhvr>
                                        <p:cTn id="10" dur="2500" fill="hold"/>
                                        <p:tgtEl>
                                          <p:spTgt spid="2"/>
                                        </p:tgtEl>
                                        <p:attrNameLst>
                                          <p:attrName>r</p:attrName>
                                        </p:attrNameLst>
                                      </p:cBhvr>
                                    </p:animRot>
                                  </p:childTnLst>
                                </p:cTn>
                              </p:par>
                              <p:par>
                                <p:cTn id="11" presetID="2" presetClass="entr" presetSubtype="1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500" fill="hold"/>
                                        <p:tgtEl>
                                          <p:spTgt spid="4"/>
                                        </p:tgtEl>
                                        <p:attrNameLst>
                                          <p:attrName>ppt_x</p:attrName>
                                        </p:attrNameLst>
                                      </p:cBhvr>
                                      <p:tavLst>
                                        <p:tav tm="0">
                                          <p:val>
                                            <p:strVal val="0-#ppt_w/2"/>
                                          </p:val>
                                        </p:tav>
                                        <p:tav tm="100000">
                                          <p:val>
                                            <p:strVal val="#ppt_x"/>
                                          </p:val>
                                        </p:tav>
                                      </p:tavLst>
                                    </p:anim>
                                    <p:anim calcmode="lin" valueType="num">
                                      <p:cBhvr additive="base">
                                        <p:cTn id="14" dur="2500" fill="hold"/>
                                        <p:tgtEl>
                                          <p:spTgt spid="4"/>
                                        </p:tgtEl>
                                        <p:attrNameLst>
                                          <p:attrName>ppt_y</p:attrName>
                                        </p:attrNameLst>
                                      </p:cBhvr>
                                      <p:tavLst>
                                        <p:tav tm="0">
                                          <p:val>
                                            <p:strVal val="1+#ppt_h/2"/>
                                          </p:val>
                                        </p:tav>
                                        <p:tav tm="100000">
                                          <p:val>
                                            <p:strVal val="#ppt_y"/>
                                          </p:val>
                                        </p:tav>
                                      </p:tavLst>
                                    </p:anim>
                                  </p:childTnLst>
                                </p:cTn>
                              </p:par>
                              <p:par>
                                <p:cTn id="15" presetID="8" presetClass="emph" presetSubtype="0" fill="hold" grpId="1" nodeType="withEffect">
                                  <p:stCondLst>
                                    <p:cond delay="0"/>
                                  </p:stCondLst>
                                  <p:childTnLst>
                                    <p:animRot by="21600000">
                                      <p:cBhvr>
                                        <p:cTn id="16" dur="2500" fill="hold"/>
                                        <p:tgtEl>
                                          <p:spTgt spid="4"/>
                                        </p:tgtEl>
                                        <p:attrNameLst>
                                          <p:attrName>r</p:attrName>
                                        </p:attrNameLst>
                                      </p:cBhvr>
                                    </p:animRot>
                                  </p:childTnLst>
                                </p:cTn>
                              </p:par>
                              <p:par>
                                <p:cTn id="17" presetID="2" presetClass="entr" presetSubtype="9"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2500" fill="hold"/>
                                        <p:tgtEl>
                                          <p:spTgt spid="3"/>
                                        </p:tgtEl>
                                        <p:attrNameLst>
                                          <p:attrName>ppt_x</p:attrName>
                                        </p:attrNameLst>
                                      </p:cBhvr>
                                      <p:tavLst>
                                        <p:tav tm="0">
                                          <p:val>
                                            <p:strVal val="0-#ppt_w/2"/>
                                          </p:val>
                                        </p:tav>
                                        <p:tav tm="100000">
                                          <p:val>
                                            <p:strVal val="#ppt_x"/>
                                          </p:val>
                                        </p:tav>
                                      </p:tavLst>
                                    </p:anim>
                                    <p:anim calcmode="lin" valueType="num">
                                      <p:cBhvr additive="base">
                                        <p:cTn id="20" dur="2500" fill="hold"/>
                                        <p:tgtEl>
                                          <p:spTgt spid="3"/>
                                        </p:tgtEl>
                                        <p:attrNameLst>
                                          <p:attrName>ppt_y</p:attrName>
                                        </p:attrNameLst>
                                      </p:cBhvr>
                                      <p:tavLst>
                                        <p:tav tm="0">
                                          <p:val>
                                            <p:strVal val="0-#ppt_h/2"/>
                                          </p:val>
                                        </p:tav>
                                        <p:tav tm="100000">
                                          <p:val>
                                            <p:strVal val="#ppt_y"/>
                                          </p:val>
                                        </p:tav>
                                      </p:tavLst>
                                    </p:anim>
                                  </p:childTnLst>
                                </p:cTn>
                              </p:par>
                              <p:par>
                                <p:cTn id="21" presetID="8" presetClass="emph" presetSubtype="0" fill="hold" grpId="1" nodeType="withEffect">
                                  <p:stCondLst>
                                    <p:cond delay="0"/>
                                  </p:stCondLst>
                                  <p:childTnLst>
                                    <p:animRot by="-21600000">
                                      <p:cBhvr>
                                        <p:cTn id="22" dur="2500" fill="hold"/>
                                        <p:tgtEl>
                                          <p:spTgt spid="3"/>
                                        </p:tgtEl>
                                        <p:attrNameLst>
                                          <p:attrName>r</p:attrName>
                                        </p:attrNameLst>
                                      </p:cBhvr>
                                    </p:animRot>
                                  </p:childTnLst>
                                </p:cTn>
                              </p:par>
                              <p:par>
                                <p:cTn id="23" presetID="2" presetClass="entr" presetSubtype="3"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500" fill="hold"/>
                                        <p:tgtEl>
                                          <p:spTgt spid="5"/>
                                        </p:tgtEl>
                                        <p:attrNameLst>
                                          <p:attrName>ppt_x</p:attrName>
                                        </p:attrNameLst>
                                      </p:cBhvr>
                                      <p:tavLst>
                                        <p:tav tm="0">
                                          <p:val>
                                            <p:strVal val="1+#ppt_w/2"/>
                                          </p:val>
                                        </p:tav>
                                        <p:tav tm="100000">
                                          <p:val>
                                            <p:strVal val="#ppt_x"/>
                                          </p:val>
                                        </p:tav>
                                      </p:tavLst>
                                    </p:anim>
                                    <p:anim calcmode="lin" valueType="num">
                                      <p:cBhvr additive="base">
                                        <p:cTn id="26" dur="2500" fill="hold"/>
                                        <p:tgtEl>
                                          <p:spTgt spid="5"/>
                                        </p:tgtEl>
                                        <p:attrNameLst>
                                          <p:attrName>ppt_y</p:attrName>
                                        </p:attrNameLst>
                                      </p:cBhvr>
                                      <p:tavLst>
                                        <p:tav tm="0">
                                          <p:val>
                                            <p:strVal val="0-#ppt_h/2"/>
                                          </p:val>
                                        </p:tav>
                                        <p:tav tm="100000">
                                          <p:val>
                                            <p:strVal val="#ppt_y"/>
                                          </p:val>
                                        </p:tav>
                                      </p:tavLst>
                                    </p:anim>
                                  </p:childTnLst>
                                </p:cTn>
                              </p:par>
                              <p:par>
                                <p:cTn id="27" presetID="8" presetClass="emph" presetSubtype="0" fill="hold" grpId="1" nodeType="withEffect">
                                  <p:stCondLst>
                                    <p:cond delay="0"/>
                                  </p:stCondLst>
                                  <p:childTnLst>
                                    <p:animRot by="21600000">
                                      <p:cBhvr>
                                        <p:cTn id="28" dur="2500" fill="hold"/>
                                        <p:tgtEl>
                                          <p:spTgt spid="5"/>
                                        </p:tgtEl>
                                        <p:attrNameLst>
                                          <p:attrName>r</p:attrName>
                                        </p:attrNameLst>
                                      </p:cBhvr>
                                    </p:animRot>
                                  </p:childTnLst>
                                </p:cTn>
                              </p:par>
                            </p:childTnLst>
                          </p:cTn>
                        </p:par>
                        <p:par>
                          <p:cTn id="29" fill="hold">
                            <p:stCondLst>
                              <p:cond delay="2500"/>
                            </p:stCondLst>
                            <p:childTnLst>
                              <p:par>
                                <p:cTn id="30" presetID="2" presetClass="exit" presetSubtype="9" fill="hold" grpId="2" nodeType="afterEffect">
                                  <p:stCondLst>
                                    <p:cond delay="0"/>
                                  </p:stCondLst>
                                  <p:childTnLst>
                                    <p:anim calcmode="lin" valueType="num">
                                      <p:cBhvr additive="base">
                                        <p:cTn id="31" dur="3500"/>
                                        <p:tgtEl>
                                          <p:spTgt spid="3"/>
                                        </p:tgtEl>
                                        <p:attrNameLst>
                                          <p:attrName>ppt_x</p:attrName>
                                        </p:attrNameLst>
                                      </p:cBhvr>
                                      <p:tavLst>
                                        <p:tav tm="0">
                                          <p:val>
                                            <p:strVal val="ppt_x"/>
                                          </p:val>
                                        </p:tav>
                                        <p:tav tm="100000">
                                          <p:val>
                                            <p:strVal val="0-ppt_w/2"/>
                                          </p:val>
                                        </p:tav>
                                      </p:tavLst>
                                    </p:anim>
                                    <p:anim calcmode="lin" valueType="num">
                                      <p:cBhvr additive="base">
                                        <p:cTn id="32" dur="3500"/>
                                        <p:tgtEl>
                                          <p:spTgt spid="3"/>
                                        </p:tgtEl>
                                        <p:attrNameLst>
                                          <p:attrName>ppt_y</p:attrName>
                                        </p:attrNameLst>
                                      </p:cBhvr>
                                      <p:tavLst>
                                        <p:tav tm="0">
                                          <p:val>
                                            <p:strVal val="ppt_y"/>
                                          </p:val>
                                        </p:tav>
                                        <p:tav tm="100000">
                                          <p:val>
                                            <p:strVal val="0-ppt_h/2"/>
                                          </p:val>
                                        </p:tav>
                                      </p:tavLst>
                                    </p:anim>
                                    <p:set>
                                      <p:cBhvr>
                                        <p:cTn id="33" dur="1" fill="hold">
                                          <p:stCondLst>
                                            <p:cond delay="3499"/>
                                          </p:stCondLst>
                                        </p:cTn>
                                        <p:tgtEl>
                                          <p:spTgt spid="3"/>
                                        </p:tgtEl>
                                        <p:attrNameLst>
                                          <p:attrName>style.visibility</p:attrName>
                                        </p:attrNameLst>
                                      </p:cBhvr>
                                      <p:to>
                                        <p:strVal val="hidden"/>
                                      </p:to>
                                    </p:set>
                                  </p:childTnLst>
                                </p:cTn>
                              </p:par>
                              <p:par>
                                <p:cTn id="34" presetID="2" presetClass="exit" presetSubtype="6" fill="hold" grpId="2" nodeType="withEffect">
                                  <p:stCondLst>
                                    <p:cond delay="0"/>
                                  </p:stCondLst>
                                  <p:childTnLst>
                                    <p:anim calcmode="lin" valueType="num">
                                      <p:cBhvr additive="base">
                                        <p:cTn id="35" dur="3500"/>
                                        <p:tgtEl>
                                          <p:spTgt spid="2"/>
                                        </p:tgtEl>
                                        <p:attrNameLst>
                                          <p:attrName>ppt_x</p:attrName>
                                        </p:attrNameLst>
                                      </p:cBhvr>
                                      <p:tavLst>
                                        <p:tav tm="0">
                                          <p:val>
                                            <p:strVal val="ppt_x"/>
                                          </p:val>
                                        </p:tav>
                                        <p:tav tm="100000">
                                          <p:val>
                                            <p:strVal val="1+ppt_w/2"/>
                                          </p:val>
                                        </p:tav>
                                      </p:tavLst>
                                    </p:anim>
                                    <p:anim calcmode="lin" valueType="num">
                                      <p:cBhvr additive="base">
                                        <p:cTn id="36" dur="3500"/>
                                        <p:tgtEl>
                                          <p:spTgt spid="2"/>
                                        </p:tgtEl>
                                        <p:attrNameLst>
                                          <p:attrName>ppt_y</p:attrName>
                                        </p:attrNameLst>
                                      </p:cBhvr>
                                      <p:tavLst>
                                        <p:tav tm="0">
                                          <p:val>
                                            <p:strVal val="ppt_y"/>
                                          </p:val>
                                        </p:tav>
                                        <p:tav tm="100000">
                                          <p:val>
                                            <p:strVal val="1+ppt_h/2"/>
                                          </p:val>
                                        </p:tav>
                                      </p:tavLst>
                                    </p:anim>
                                    <p:set>
                                      <p:cBhvr>
                                        <p:cTn id="37" dur="1" fill="hold">
                                          <p:stCondLst>
                                            <p:cond delay="3499"/>
                                          </p:stCondLst>
                                        </p:cTn>
                                        <p:tgtEl>
                                          <p:spTgt spid="2"/>
                                        </p:tgtEl>
                                        <p:attrNameLst>
                                          <p:attrName>style.visibility</p:attrName>
                                        </p:attrNameLst>
                                      </p:cBhvr>
                                      <p:to>
                                        <p:strVal val="hidden"/>
                                      </p:to>
                                    </p:set>
                                  </p:childTnLst>
                                </p:cTn>
                              </p:par>
                              <p:par>
                                <p:cTn id="38" presetID="2" presetClass="exit" presetSubtype="12" fill="hold" grpId="2" nodeType="withEffect">
                                  <p:stCondLst>
                                    <p:cond delay="0"/>
                                  </p:stCondLst>
                                  <p:childTnLst>
                                    <p:anim calcmode="lin" valueType="num">
                                      <p:cBhvr additive="base">
                                        <p:cTn id="39" dur="3500"/>
                                        <p:tgtEl>
                                          <p:spTgt spid="4"/>
                                        </p:tgtEl>
                                        <p:attrNameLst>
                                          <p:attrName>ppt_x</p:attrName>
                                        </p:attrNameLst>
                                      </p:cBhvr>
                                      <p:tavLst>
                                        <p:tav tm="0">
                                          <p:val>
                                            <p:strVal val="ppt_x"/>
                                          </p:val>
                                        </p:tav>
                                        <p:tav tm="100000">
                                          <p:val>
                                            <p:strVal val="0-ppt_w/2"/>
                                          </p:val>
                                        </p:tav>
                                      </p:tavLst>
                                    </p:anim>
                                    <p:anim calcmode="lin" valueType="num">
                                      <p:cBhvr additive="base">
                                        <p:cTn id="40" dur="3500"/>
                                        <p:tgtEl>
                                          <p:spTgt spid="4"/>
                                        </p:tgtEl>
                                        <p:attrNameLst>
                                          <p:attrName>ppt_y</p:attrName>
                                        </p:attrNameLst>
                                      </p:cBhvr>
                                      <p:tavLst>
                                        <p:tav tm="0">
                                          <p:val>
                                            <p:strVal val="ppt_y"/>
                                          </p:val>
                                        </p:tav>
                                        <p:tav tm="100000">
                                          <p:val>
                                            <p:strVal val="1+ppt_h/2"/>
                                          </p:val>
                                        </p:tav>
                                      </p:tavLst>
                                    </p:anim>
                                    <p:set>
                                      <p:cBhvr>
                                        <p:cTn id="41" dur="1" fill="hold">
                                          <p:stCondLst>
                                            <p:cond delay="3499"/>
                                          </p:stCondLst>
                                        </p:cTn>
                                        <p:tgtEl>
                                          <p:spTgt spid="4"/>
                                        </p:tgtEl>
                                        <p:attrNameLst>
                                          <p:attrName>style.visibility</p:attrName>
                                        </p:attrNameLst>
                                      </p:cBhvr>
                                      <p:to>
                                        <p:strVal val="hidden"/>
                                      </p:to>
                                    </p:set>
                                  </p:childTnLst>
                                </p:cTn>
                              </p:par>
                              <p:par>
                                <p:cTn id="42" presetID="2" presetClass="exit" presetSubtype="3" fill="hold" grpId="2" nodeType="withEffect">
                                  <p:stCondLst>
                                    <p:cond delay="0"/>
                                  </p:stCondLst>
                                  <p:childTnLst>
                                    <p:anim calcmode="lin" valueType="num">
                                      <p:cBhvr additive="base">
                                        <p:cTn id="43" dur="3500"/>
                                        <p:tgtEl>
                                          <p:spTgt spid="5"/>
                                        </p:tgtEl>
                                        <p:attrNameLst>
                                          <p:attrName>ppt_x</p:attrName>
                                        </p:attrNameLst>
                                      </p:cBhvr>
                                      <p:tavLst>
                                        <p:tav tm="0">
                                          <p:val>
                                            <p:strVal val="ppt_x"/>
                                          </p:val>
                                        </p:tav>
                                        <p:tav tm="100000">
                                          <p:val>
                                            <p:strVal val="1+ppt_w/2"/>
                                          </p:val>
                                        </p:tav>
                                      </p:tavLst>
                                    </p:anim>
                                    <p:anim calcmode="lin" valueType="num">
                                      <p:cBhvr additive="base">
                                        <p:cTn id="44" dur="3500"/>
                                        <p:tgtEl>
                                          <p:spTgt spid="5"/>
                                        </p:tgtEl>
                                        <p:attrNameLst>
                                          <p:attrName>ppt_y</p:attrName>
                                        </p:attrNameLst>
                                      </p:cBhvr>
                                      <p:tavLst>
                                        <p:tav tm="0">
                                          <p:val>
                                            <p:strVal val="ppt_y"/>
                                          </p:val>
                                        </p:tav>
                                        <p:tav tm="100000">
                                          <p:val>
                                            <p:strVal val="0-ppt_h/2"/>
                                          </p:val>
                                        </p:tav>
                                      </p:tavLst>
                                    </p:anim>
                                    <p:set>
                                      <p:cBhvr>
                                        <p:cTn id="45" dur="1" fill="hold">
                                          <p:stCondLst>
                                            <p:cond delay="3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osas que solo se ven en la India"/>
          <p:cNvPicPr>
            <a:picLocks noChangeAspect="1" noChangeArrowheads="1"/>
          </p:cNvPicPr>
          <p:nvPr/>
        </p:nvPicPr>
        <p:blipFill>
          <a:blip r:embed="rId2"/>
          <a:srcRect/>
          <a:stretch>
            <a:fillRect/>
          </a:stretch>
        </p:blipFill>
        <p:spPr bwMode="auto">
          <a:xfrm>
            <a:off x="0" y="0"/>
            <a:ext cx="9144000" cy="6905968"/>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00.jpg"/>
          <p:cNvPicPr>
            <a:picLocks noChangeAspect="1" noChangeArrowheads="1"/>
          </p:cNvPicPr>
          <p:nvPr/>
        </p:nvPicPr>
        <p:blipFill>
          <a:blip r:embed="rId2"/>
          <a:srcRect l="6723" r="6796"/>
          <a:stretch>
            <a:fillRect/>
          </a:stretch>
        </p:blipFill>
        <p:spPr bwMode="auto">
          <a:xfrm>
            <a:off x="-338011" y="-500090"/>
            <a:ext cx="9482011" cy="735809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tradiciones-bebe1.jpg"/>
          <p:cNvPicPr>
            <a:picLocks noChangeAspect="1" noChangeArrowheads="1"/>
          </p:cNvPicPr>
          <p:nvPr/>
        </p:nvPicPr>
        <p:blipFill>
          <a:blip r:embed="rId2"/>
          <a:srcRect/>
          <a:stretch>
            <a:fillRect/>
          </a:stretch>
        </p:blipFill>
        <p:spPr bwMode="auto">
          <a:xfrm>
            <a:off x="0" y="-1"/>
            <a:ext cx="9144000" cy="7254685"/>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Resultado de imagen de IMAGENES RARAS DE LA INDIA"/>
          <p:cNvPicPr>
            <a:picLocks noChangeAspect="1" noChangeArrowheads="1"/>
          </p:cNvPicPr>
          <p:nvPr/>
        </p:nvPicPr>
        <p:blipFill>
          <a:blip r:embed="rId2"/>
          <a:srcRect/>
          <a:stretch>
            <a:fillRect/>
          </a:stretch>
        </p:blipFill>
        <p:spPr bwMode="auto">
          <a:xfrm>
            <a:off x="0" y="0"/>
            <a:ext cx="4092975" cy="6858000"/>
          </a:xfrm>
          <a:prstGeom prst="rect">
            <a:avLst/>
          </a:prstGeom>
          <a:noFill/>
        </p:spPr>
      </p:pic>
      <p:pic>
        <p:nvPicPr>
          <p:cNvPr id="3" name="Picture 2" descr="cosas que solo se ven en la India"/>
          <p:cNvPicPr>
            <a:picLocks noChangeAspect="1" noChangeArrowheads="1"/>
          </p:cNvPicPr>
          <p:nvPr/>
        </p:nvPicPr>
        <p:blipFill>
          <a:blip r:embed="rId3"/>
          <a:srcRect/>
          <a:stretch>
            <a:fillRect/>
          </a:stretch>
        </p:blipFill>
        <p:spPr bwMode="auto">
          <a:xfrm>
            <a:off x="4143376" y="190500"/>
            <a:ext cx="5000625" cy="66675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images.jpg"/>
          <p:cNvPicPr>
            <a:picLocks noChangeAspect="1" noChangeArrowheads="1"/>
          </p:cNvPicPr>
          <p:nvPr/>
        </p:nvPicPr>
        <p:blipFill>
          <a:blip r:embed="rId2"/>
          <a:srcRect/>
          <a:stretch>
            <a:fillRect/>
          </a:stretch>
        </p:blipFill>
        <p:spPr bwMode="auto">
          <a:xfrm>
            <a:off x="0" y="1"/>
            <a:ext cx="9144000" cy="725964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osas que solo se ven en la India"/>
          <p:cNvPicPr>
            <a:picLocks noChangeAspect="1" noChangeArrowheads="1"/>
          </p:cNvPicPr>
          <p:nvPr/>
        </p:nvPicPr>
        <p:blipFill>
          <a:blip r:embed="rId2"/>
          <a:srcRect/>
          <a:stretch>
            <a:fillRect/>
          </a:stretch>
        </p:blipFill>
        <p:spPr bwMode="auto">
          <a:xfrm>
            <a:off x="0" y="0"/>
            <a:ext cx="9208888"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osas que solo se ven en la Indi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osas que solo se ven en la India"/>
          <p:cNvPicPr>
            <a:picLocks noChangeAspect="1" noChangeArrowheads="1"/>
          </p:cNvPicPr>
          <p:nvPr/>
        </p:nvPicPr>
        <p:blipFill>
          <a:blip r:embed="rId2"/>
          <a:srcRect/>
          <a:stretch>
            <a:fillRect/>
          </a:stretch>
        </p:blipFill>
        <p:spPr bwMode="auto">
          <a:xfrm>
            <a:off x="0" y="-1"/>
            <a:ext cx="4332487" cy="7152691"/>
          </a:xfrm>
          <a:prstGeom prst="rect">
            <a:avLst/>
          </a:prstGeom>
          <a:noFill/>
        </p:spPr>
      </p:pic>
      <p:pic>
        <p:nvPicPr>
          <p:cNvPr id="18434" name="Picture 2" descr="Imagen relacionada"/>
          <p:cNvPicPr>
            <a:picLocks noChangeAspect="1" noChangeArrowheads="1"/>
          </p:cNvPicPr>
          <p:nvPr/>
        </p:nvPicPr>
        <p:blipFill>
          <a:blip r:embed="rId3"/>
          <a:srcRect/>
          <a:stretch>
            <a:fillRect/>
          </a:stretch>
        </p:blipFill>
        <p:spPr bwMode="auto">
          <a:xfrm>
            <a:off x="4314713" y="0"/>
            <a:ext cx="4829287" cy="7143776"/>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Imagen relacionad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Imagen relacionada"/>
          <p:cNvPicPr>
            <a:picLocks noChangeAspect="1" noChangeArrowheads="1"/>
          </p:cNvPicPr>
          <p:nvPr/>
        </p:nvPicPr>
        <p:blipFill>
          <a:blip r:embed="rId2"/>
          <a:srcRect/>
          <a:stretch>
            <a:fillRect/>
          </a:stretch>
        </p:blipFill>
        <p:spPr bwMode="auto">
          <a:xfrm>
            <a:off x="0" y="0"/>
            <a:ext cx="9248784"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Jose Luis\Escritorio\costumbres-y-tradiciones-de-india-vaca-e1469426423917.jpg"/>
          <p:cNvPicPr>
            <a:picLocks noChangeAspect="1" noChangeArrowheads="1"/>
          </p:cNvPicPr>
          <p:nvPr/>
        </p:nvPicPr>
        <p:blipFill>
          <a:blip r:embed="rId2"/>
          <a:srcRect/>
          <a:stretch>
            <a:fillRect/>
          </a:stretch>
        </p:blipFill>
        <p:spPr bwMode="auto">
          <a:xfrm>
            <a:off x="0" y="0"/>
            <a:ext cx="9144000" cy="686168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Imagen relacionada"/>
          <p:cNvPicPr>
            <a:picLocks noChangeAspect="1" noChangeArrowheads="1"/>
          </p:cNvPicPr>
          <p:nvPr/>
        </p:nvPicPr>
        <p:blipFill>
          <a:blip r:embed="rId2"/>
          <a:srcRect/>
          <a:stretch>
            <a:fillRect/>
          </a:stretch>
        </p:blipFill>
        <p:spPr bwMode="auto">
          <a:xfrm>
            <a:off x="-1" y="0"/>
            <a:ext cx="9216573"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Resultado de imagen de ESCENAS RARAS DE LA INDIA"/>
          <p:cNvPicPr>
            <a:picLocks noChangeAspect="1" noChangeArrowheads="1"/>
          </p:cNvPicPr>
          <p:nvPr/>
        </p:nvPicPr>
        <p:blipFill>
          <a:blip r:embed="rId2"/>
          <a:srcRect/>
          <a:stretch>
            <a:fillRect/>
          </a:stretch>
        </p:blipFill>
        <p:spPr bwMode="auto">
          <a:xfrm>
            <a:off x="0" y="0"/>
            <a:ext cx="9337488"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Imagen relacionada"/>
          <p:cNvPicPr>
            <a:picLocks noChangeAspect="1" noChangeArrowheads="1"/>
          </p:cNvPicPr>
          <p:nvPr/>
        </p:nvPicPr>
        <p:blipFill>
          <a:blip r:embed="rId2"/>
          <a:srcRect/>
          <a:stretch>
            <a:fillRect/>
          </a:stretch>
        </p:blipFill>
        <p:spPr bwMode="auto">
          <a:xfrm>
            <a:off x="0" y="0"/>
            <a:ext cx="9145262"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Imagen relacionada"/>
          <p:cNvPicPr>
            <a:picLocks noChangeAspect="1" noChangeArrowheads="1"/>
          </p:cNvPicPr>
          <p:nvPr/>
        </p:nvPicPr>
        <p:blipFill>
          <a:blip r:embed="rId3"/>
          <a:srcRect/>
          <a:stretch>
            <a:fillRect/>
          </a:stretch>
        </p:blipFill>
        <p:spPr bwMode="auto">
          <a:xfrm>
            <a:off x="-928726" y="-1000156"/>
            <a:ext cx="10991839" cy="7858156"/>
          </a:xfrm>
          <a:prstGeom prst="rect">
            <a:avLst/>
          </a:prstGeom>
          <a:noFill/>
        </p:spPr>
      </p:pic>
    </p:spTree>
  </p:cSld>
  <p:clrMapOvr>
    <a:masterClrMapping/>
  </p:clrMapOvr>
  <p:transition spd="slow" advTm="7000">
    <p:dissolve/>
    <p:sndAc>
      <p:stSnd>
        <p:snd r:embed="rId2" name="Clayderman-Moon-river.wav"/>
      </p:stSnd>
    </p:sndAc>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Resultado de imagen de ESCENAS RARAS DE LA INDIA"/>
          <p:cNvPicPr>
            <a:picLocks noChangeAspect="1" noChangeArrowheads="1"/>
          </p:cNvPicPr>
          <p:nvPr/>
        </p:nvPicPr>
        <p:blipFill>
          <a:blip r:embed="rId2"/>
          <a:srcRect/>
          <a:stretch>
            <a:fillRect/>
          </a:stretch>
        </p:blipFill>
        <p:spPr bwMode="auto">
          <a:xfrm>
            <a:off x="0" y="0"/>
            <a:ext cx="9271022"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Imagen relacionada"/>
          <p:cNvPicPr>
            <a:picLocks noChangeAspect="1" noChangeArrowheads="1"/>
          </p:cNvPicPr>
          <p:nvPr/>
        </p:nvPicPr>
        <p:blipFill>
          <a:blip r:embed="rId2"/>
          <a:srcRect/>
          <a:stretch>
            <a:fillRect/>
          </a:stretch>
        </p:blipFill>
        <p:spPr bwMode="auto">
          <a:xfrm>
            <a:off x="-1" y="0"/>
            <a:ext cx="9280185"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2" name="1 Forma libre"/>
          <p:cNvSpPr/>
          <p:nvPr/>
        </p:nvSpPr>
        <p:spPr bwMode="auto">
          <a:xfrm rot="6852704" flipV="1">
            <a:off x="-747428" y="627313"/>
            <a:ext cx="5101212" cy="2252085"/>
          </a:xfrm>
          <a:custGeom>
            <a:avLst/>
            <a:gdLst/>
            <a:ahLst/>
            <a:cxnLst/>
            <a:rect l="l" t="t" r="r" b="b"/>
            <a:pathLst>
              <a:path w="2853865" h="2523405">
                <a:moveTo>
                  <a:pt x="652752" y="1237486"/>
                </a:moveTo>
                <a:lnTo>
                  <a:pt x="486771" y="1435298"/>
                </a:lnTo>
                <a:cubicBezTo>
                  <a:pt x="542995" y="1377050"/>
                  <a:pt x="597894" y="1314805"/>
                  <a:pt x="652752" y="1237486"/>
                </a:cubicBezTo>
                <a:close/>
                <a:moveTo>
                  <a:pt x="1706747" y="792233"/>
                </a:moveTo>
                <a:cubicBezTo>
                  <a:pt x="1634621" y="977212"/>
                  <a:pt x="1451292" y="1389096"/>
                  <a:pt x="1140544" y="1779286"/>
                </a:cubicBezTo>
                <a:cubicBezTo>
                  <a:pt x="1200734" y="1622336"/>
                  <a:pt x="1384184" y="1198241"/>
                  <a:pt x="1706747" y="792233"/>
                </a:cubicBezTo>
                <a:close/>
                <a:moveTo>
                  <a:pt x="2377981" y="1092912"/>
                </a:moveTo>
                <a:cubicBezTo>
                  <a:pt x="2322342" y="1151719"/>
                  <a:pt x="2268066" y="1214508"/>
                  <a:pt x="2213983" y="1292371"/>
                </a:cubicBezTo>
                <a:close/>
                <a:moveTo>
                  <a:pt x="2853865" y="0"/>
                </a:moveTo>
                <a:cubicBezTo>
                  <a:pt x="2800199" y="155516"/>
                  <a:pt x="2671680" y="294679"/>
                  <a:pt x="2632366" y="313270"/>
                </a:cubicBezTo>
                <a:cubicBezTo>
                  <a:pt x="2604122" y="532745"/>
                  <a:pt x="2471858" y="798176"/>
                  <a:pt x="2367672" y="948384"/>
                </a:cubicBezTo>
                <a:lnTo>
                  <a:pt x="2365366" y="946951"/>
                </a:lnTo>
                <a:cubicBezTo>
                  <a:pt x="2167035" y="1299209"/>
                  <a:pt x="1684502" y="1580414"/>
                  <a:pt x="1340365" y="1681097"/>
                </a:cubicBezTo>
                <a:cubicBezTo>
                  <a:pt x="1543432" y="1431250"/>
                  <a:pt x="1707359" y="1141987"/>
                  <a:pt x="1849755" y="844367"/>
                </a:cubicBezTo>
                <a:cubicBezTo>
                  <a:pt x="2047554" y="838239"/>
                  <a:pt x="2174192" y="791229"/>
                  <a:pt x="2311175" y="754003"/>
                </a:cubicBezTo>
                <a:cubicBezTo>
                  <a:pt x="2252509" y="941617"/>
                  <a:pt x="2054170" y="1085992"/>
                  <a:pt x="1998497" y="1101119"/>
                </a:cubicBezTo>
                <a:lnTo>
                  <a:pt x="1992936" y="1102977"/>
                </a:lnTo>
                <a:lnTo>
                  <a:pt x="2099288" y="867317"/>
                </a:lnTo>
                <a:lnTo>
                  <a:pt x="1957778" y="1085347"/>
                </a:lnTo>
                <a:lnTo>
                  <a:pt x="2046814" y="877999"/>
                </a:lnTo>
                <a:lnTo>
                  <a:pt x="1927782" y="1080412"/>
                </a:lnTo>
                <a:lnTo>
                  <a:pt x="2007086" y="873510"/>
                </a:lnTo>
                <a:lnTo>
                  <a:pt x="1885140" y="1091432"/>
                </a:lnTo>
                <a:lnTo>
                  <a:pt x="1958003" y="887743"/>
                </a:lnTo>
                <a:lnTo>
                  <a:pt x="1839471" y="1094076"/>
                </a:lnTo>
                <a:lnTo>
                  <a:pt x="1908381" y="890094"/>
                </a:lnTo>
                <a:lnTo>
                  <a:pt x="1761789" y="1175338"/>
                </a:lnTo>
                <a:lnTo>
                  <a:pt x="1757575" y="1181604"/>
                </a:lnTo>
                <a:lnTo>
                  <a:pt x="1756426" y="1181988"/>
                </a:lnTo>
                <a:lnTo>
                  <a:pt x="1756980" y="1182489"/>
                </a:lnTo>
                <a:cubicBezTo>
                  <a:pt x="1672074" y="1305513"/>
                  <a:pt x="1613666" y="1438828"/>
                  <a:pt x="1497271" y="1549640"/>
                </a:cubicBezTo>
                <a:cubicBezTo>
                  <a:pt x="1547764" y="1541336"/>
                  <a:pt x="1677363" y="1508592"/>
                  <a:pt x="1797167" y="1422130"/>
                </a:cubicBezTo>
                <a:cubicBezTo>
                  <a:pt x="1784344" y="1400928"/>
                  <a:pt x="1782719" y="1383078"/>
                  <a:pt x="1788498" y="1361892"/>
                </a:cubicBezTo>
                <a:cubicBezTo>
                  <a:pt x="1801257" y="1328927"/>
                  <a:pt x="1822058" y="1305292"/>
                  <a:pt x="1863549" y="1275034"/>
                </a:cubicBezTo>
                <a:cubicBezTo>
                  <a:pt x="1900163" y="1252567"/>
                  <a:pt x="1945681" y="1238524"/>
                  <a:pt x="1986860" y="1244155"/>
                </a:cubicBezTo>
                <a:cubicBezTo>
                  <a:pt x="1976390" y="1251600"/>
                  <a:pt x="1998769" y="1255648"/>
                  <a:pt x="1955451" y="1266489"/>
                </a:cubicBezTo>
                <a:cubicBezTo>
                  <a:pt x="1920806" y="1263476"/>
                  <a:pt x="1868999" y="1279384"/>
                  <a:pt x="1831027" y="1326986"/>
                </a:cubicBezTo>
                <a:cubicBezTo>
                  <a:pt x="1818481" y="1343724"/>
                  <a:pt x="1797341" y="1377493"/>
                  <a:pt x="1818119" y="1409895"/>
                </a:cubicBezTo>
                <a:cubicBezTo>
                  <a:pt x="1907767" y="1353040"/>
                  <a:pt x="1997918" y="1300105"/>
                  <a:pt x="2068717" y="1210602"/>
                </a:cubicBezTo>
                <a:cubicBezTo>
                  <a:pt x="2049812" y="1200535"/>
                  <a:pt x="1992306" y="1179462"/>
                  <a:pt x="1860472" y="1235593"/>
                </a:cubicBezTo>
                <a:cubicBezTo>
                  <a:pt x="1804451" y="1256819"/>
                  <a:pt x="1731054" y="1333640"/>
                  <a:pt x="1729933" y="1409203"/>
                </a:cubicBezTo>
                <a:cubicBezTo>
                  <a:pt x="1717290" y="1412409"/>
                  <a:pt x="1700508" y="1436859"/>
                  <a:pt x="1692005" y="1418824"/>
                </a:cubicBezTo>
                <a:cubicBezTo>
                  <a:pt x="1725591" y="1317729"/>
                  <a:pt x="1776104" y="1275238"/>
                  <a:pt x="1828234" y="1236649"/>
                </a:cubicBezTo>
                <a:cubicBezTo>
                  <a:pt x="2042362" y="1126546"/>
                  <a:pt x="2069436" y="1184614"/>
                  <a:pt x="2104322" y="1181991"/>
                </a:cubicBezTo>
                <a:cubicBezTo>
                  <a:pt x="2278797" y="1040662"/>
                  <a:pt x="2412157" y="773189"/>
                  <a:pt x="2475113" y="577624"/>
                </a:cubicBezTo>
                <a:cubicBezTo>
                  <a:pt x="2291077" y="638130"/>
                  <a:pt x="2118926" y="702670"/>
                  <a:pt x="1738730" y="704940"/>
                </a:cubicBezTo>
                <a:lnTo>
                  <a:pt x="1737496" y="708549"/>
                </a:lnTo>
                <a:cubicBezTo>
                  <a:pt x="1500386" y="714826"/>
                  <a:pt x="1282494" y="835409"/>
                  <a:pt x="1102465" y="928103"/>
                </a:cubicBezTo>
                <a:cubicBezTo>
                  <a:pt x="700513" y="1160176"/>
                  <a:pt x="573332" y="1334080"/>
                  <a:pt x="416934" y="1529902"/>
                </a:cubicBezTo>
                <a:lnTo>
                  <a:pt x="420509" y="1532173"/>
                </a:lnTo>
                <a:cubicBezTo>
                  <a:pt x="117961" y="1913454"/>
                  <a:pt x="21524" y="2339069"/>
                  <a:pt x="0" y="2523405"/>
                </a:cubicBezTo>
                <a:cubicBezTo>
                  <a:pt x="55216" y="2368432"/>
                  <a:pt x="185118" y="2230559"/>
                  <a:pt x="224615" y="2212362"/>
                </a:cubicBezTo>
                <a:cubicBezTo>
                  <a:pt x="255049" y="1993180"/>
                  <a:pt x="389956" y="1729082"/>
                  <a:pt x="495637" y="1579922"/>
                </a:cubicBezTo>
                <a:lnTo>
                  <a:pt x="497928" y="1581378"/>
                </a:lnTo>
                <a:cubicBezTo>
                  <a:pt x="699766" y="1231117"/>
                  <a:pt x="1185082" y="954744"/>
                  <a:pt x="1530207" y="857501"/>
                </a:cubicBezTo>
                <a:cubicBezTo>
                  <a:pt x="1324656" y="1105308"/>
                  <a:pt x="1157849" y="1392921"/>
                  <a:pt x="1012489" y="1689104"/>
                </a:cubicBezTo>
                <a:cubicBezTo>
                  <a:pt x="814639" y="1693257"/>
                  <a:pt x="687538" y="1739000"/>
                  <a:pt x="550190" y="1774857"/>
                </a:cubicBezTo>
                <a:cubicBezTo>
                  <a:pt x="610726" y="1587838"/>
                  <a:pt x="810497" y="1445450"/>
                  <a:pt x="866318" y="1430880"/>
                </a:cubicBezTo>
                <a:lnTo>
                  <a:pt x="871897" y="1429078"/>
                </a:lnTo>
                <a:lnTo>
                  <a:pt x="763198" y="1663664"/>
                </a:lnTo>
                <a:lnTo>
                  <a:pt x="906878" y="1447058"/>
                </a:lnTo>
                <a:lnTo>
                  <a:pt x="815776" y="1653507"/>
                </a:lnTo>
                <a:lnTo>
                  <a:pt x="936823" y="1452292"/>
                </a:lnTo>
                <a:lnTo>
                  <a:pt x="855457" y="1658392"/>
                </a:lnTo>
                <a:lnTo>
                  <a:pt x="979573" y="1441698"/>
                </a:lnTo>
                <a:lnTo>
                  <a:pt x="904680" y="1644650"/>
                </a:lnTo>
                <a:lnTo>
                  <a:pt x="1025266" y="1439510"/>
                </a:lnTo>
                <a:lnTo>
                  <a:pt x="954323" y="1642794"/>
                </a:lnTo>
                <a:lnTo>
                  <a:pt x="1103755" y="1359028"/>
                </a:lnTo>
                <a:lnTo>
                  <a:pt x="1108032" y="1352804"/>
                </a:lnTo>
                <a:lnTo>
                  <a:pt x="1109184" y="1352432"/>
                </a:lnTo>
                <a:lnTo>
                  <a:pt x="1108636" y="1351925"/>
                </a:lnTo>
                <a:cubicBezTo>
                  <a:pt x="1194765" y="1229755"/>
                  <a:pt x="1254501" y="1097030"/>
                  <a:pt x="1371997" y="987385"/>
                </a:cubicBezTo>
                <a:cubicBezTo>
                  <a:pt x="1321423" y="995185"/>
                  <a:pt x="1191504" y="1026633"/>
                  <a:pt x="1070843" y="1111895"/>
                </a:cubicBezTo>
                <a:cubicBezTo>
                  <a:pt x="1083453" y="1133224"/>
                  <a:pt x="1084900" y="1151089"/>
                  <a:pt x="1078910" y="1172216"/>
                </a:cubicBezTo>
                <a:cubicBezTo>
                  <a:pt x="1065822" y="1205052"/>
                  <a:pt x="1044786" y="1228478"/>
                  <a:pt x="1002995" y="1258321"/>
                </a:cubicBezTo>
                <a:cubicBezTo>
                  <a:pt x="966159" y="1280421"/>
                  <a:pt x="920503" y="1294009"/>
                  <a:pt x="879382" y="1287967"/>
                </a:cubicBezTo>
                <a:cubicBezTo>
                  <a:pt x="889926" y="1280627"/>
                  <a:pt x="867589" y="1276356"/>
                  <a:pt x="911013" y="1265948"/>
                </a:cubicBezTo>
                <a:cubicBezTo>
                  <a:pt x="945626" y="1269307"/>
                  <a:pt x="997589" y="1253917"/>
                  <a:pt x="1036034" y="1206696"/>
                </a:cubicBezTo>
                <a:cubicBezTo>
                  <a:pt x="1048747" y="1190084"/>
                  <a:pt x="1070223" y="1156528"/>
                  <a:pt x="1049770" y="1123920"/>
                </a:cubicBezTo>
                <a:cubicBezTo>
                  <a:pt x="959558" y="1179877"/>
                  <a:pt x="868883" y="1231910"/>
                  <a:pt x="797194" y="1320701"/>
                </a:cubicBezTo>
                <a:cubicBezTo>
                  <a:pt x="815998" y="1330957"/>
                  <a:pt x="873291" y="1352603"/>
                  <a:pt x="1005678" y="1297791"/>
                </a:cubicBezTo>
                <a:cubicBezTo>
                  <a:pt x="1061909" y="1277125"/>
                  <a:pt x="1136069" y="1201040"/>
                  <a:pt x="1137944" y="1125493"/>
                </a:cubicBezTo>
                <a:cubicBezTo>
                  <a:pt x="1150619" y="1122413"/>
                  <a:pt x="1167644" y="1098132"/>
                  <a:pt x="1175966" y="1116251"/>
                </a:cubicBezTo>
                <a:cubicBezTo>
                  <a:pt x="1141373" y="1217006"/>
                  <a:pt x="1090438" y="1258990"/>
                  <a:pt x="1037926" y="1297057"/>
                </a:cubicBezTo>
                <a:cubicBezTo>
                  <a:pt x="822709" y="1405016"/>
                  <a:pt x="796216" y="1346681"/>
                  <a:pt x="761306" y="1348956"/>
                </a:cubicBezTo>
                <a:cubicBezTo>
                  <a:pt x="585429" y="1488536"/>
                  <a:pt x="449405" y="1754664"/>
                  <a:pt x="384500" y="1949591"/>
                </a:cubicBezTo>
                <a:cubicBezTo>
                  <a:pt x="565774" y="1891992"/>
                  <a:pt x="735631" y="1830389"/>
                  <a:pt x="1101588" y="1829989"/>
                </a:cubicBezTo>
                <a:cubicBezTo>
                  <a:pt x="1100623" y="1831444"/>
                  <a:pt x="1099518" y="1832784"/>
                  <a:pt x="1098411" y="1834124"/>
                </a:cubicBezTo>
                <a:cubicBezTo>
                  <a:pt x="1349528" y="1835995"/>
                  <a:pt x="1579201" y="1705509"/>
                  <a:pt x="1767381" y="1606228"/>
                </a:cubicBezTo>
                <a:cubicBezTo>
                  <a:pt x="2166996" y="1370154"/>
                  <a:pt x="2292435" y="1194989"/>
                  <a:pt x="2446870" y="997616"/>
                </a:cubicBezTo>
                <a:lnTo>
                  <a:pt x="2443273" y="995381"/>
                </a:lnTo>
                <a:cubicBezTo>
                  <a:pt x="2741999" y="611098"/>
                  <a:pt x="2834182" y="184542"/>
                  <a:pt x="2853865" y="0"/>
                </a:cubicBezTo>
                <a:close/>
              </a:path>
            </a:pathLst>
          </a:custGeom>
          <a:solidFill>
            <a:schemeClr val="accent6">
              <a:lumMod val="75000"/>
            </a:schemeClr>
          </a:solidFill>
          <a:ln>
            <a:noFill/>
            <a:headEnd type="none" w="med" len="med"/>
            <a:tailEnd type="none" w="med" len="me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p:spPr>
        <p:txBody>
          <a:bodyPr vert="horz" wrap="square" lIns="113020" tIns="56510" rIns="113020" bIns="56510" numCol="1" rtlCol="0" anchor="t" anchorCtr="0" compatLnSpc="1">
            <a:prstTxWarp prst="textNoShape">
              <a:avLst/>
            </a:prstTxWarp>
          </a:bodyPr>
          <a:lstStyle/>
          <a:p>
            <a:pPr defTabSz="1130198" eaLnBrk="0" fontAlgn="base" hangingPunct="0">
              <a:spcBef>
                <a:spcPct val="0"/>
              </a:spcBef>
              <a:spcAft>
                <a:spcPct val="0"/>
              </a:spcAft>
              <a:defRPr/>
            </a:pPr>
            <a:endParaRPr lang="es-ES_tradnl" sz="2200" kern="0" dirty="0" smtClean="0">
              <a:solidFill>
                <a:prstClr val="white"/>
              </a:solidFill>
              <a:latin typeface="Arial"/>
            </a:endParaRPr>
          </a:p>
        </p:txBody>
      </p:sp>
      <p:sp>
        <p:nvSpPr>
          <p:cNvPr id="3" name="2 Forma libre"/>
          <p:cNvSpPr/>
          <p:nvPr/>
        </p:nvSpPr>
        <p:spPr bwMode="auto">
          <a:xfrm rot="14747296" flipH="1" flipV="1">
            <a:off x="4775737" y="630877"/>
            <a:ext cx="5101212" cy="2252085"/>
          </a:xfrm>
          <a:custGeom>
            <a:avLst/>
            <a:gdLst/>
            <a:ahLst/>
            <a:cxnLst/>
            <a:rect l="l" t="t" r="r" b="b"/>
            <a:pathLst>
              <a:path w="2853865" h="2523405">
                <a:moveTo>
                  <a:pt x="652752" y="1237486"/>
                </a:moveTo>
                <a:lnTo>
                  <a:pt x="486771" y="1435298"/>
                </a:lnTo>
                <a:cubicBezTo>
                  <a:pt x="542995" y="1377050"/>
                  <a:pt x="597894" y="1314805"/>
                  <a:pt x="652752" y="1237486"/>
                </a:cubicBezTo>
                <a:close/>
                <a:moveTo>
                  <a:pt x="1706747" y="792233"/>
                </a:moveTo>
                <a:cubicBezTo>
                  <a:pt x="1634621" y="977212"/>
                  <a:pt x="1451292" y="1389096"/>
                  <a:pt x="1140544" y="1779286"/>
                </a:cubicBezTo>
                <a:cubicBezTo>
                  <a:pt x="1200734" y="1622336"/>
                  <a:pt x="1384184" y="1198241"/>
                  <a:pt x="1706747" y="792233"/>
                </a:cubicBezTo>
                <a:close/>
                <a:moveTo>
                  <a:pt x="2377981" y="1092912"/>
                </a:moveTo>
                <a:cubicBezTo>
                  <a:pt x="2322342" y="1151719"/>
                  <a:pt x="2268066" y="1214508"/>
                  <a:pt x="2213983" y="1292371"/>
                </a:cubicBezTo>
                <a:close/>
                <a:moveTo>
                  <a:pt x="2853865" y="0"/>
                </a:moveTo>
                <a:cubicBezTo>
                  <a:pt x="2800199" y="155516"/>
                  <a:pt x="2671680" y="294679"/>
                  <a:pt x="2632366" y="313270"/>
                </a:cubicBezTo>
                <a:cubicBezTo>
                  <a:pt x="2604122" y="532745"/>
                  <a:pt x="2471858" y="798176"/>
                  <a:pt x="2367672" y="948384"/>
                </a:cubicBezTo>
                <a:lnTo>
                  <a:pt x="2365366" y="946951"/>
                </a:lnTo>
                <a:cubicBezTo>
                  <a:pt x="2167035" y="1299209"/>
                  <a:pt x="1684502" y="1580414"/>
                  <a:pt x="1340365" y="1681097"/>
                </a:cubicBezTo>
                <a:cubicBezTo>
                  <a:pt x="1543432" y="1431250"/>
                  <a:pt x="1707359" y="1141987"/>
                  <a:pt x="1849755" y="844367"/>
                </a:cubicBezTo>
                <a:cubicBezTo>
                  <a:pt x="2047554" y="838239"/>
                  <a:pt x="2174192" y="791229"/>
                  <a:pt x="2311175" y="754003"/>
                </a:cubicBezTo>
                <a:cubicBezTo>
                  <a:pt x="2252509" y="941617"/>
                  <a:pt x="2054170" y="1085992"/>
                  <a:pt x="1998497" y="1101119"/>
                </a:cubicBezTo>
                <a:lnTo>
                  <a:pt x="1992936" y="1102977"/>
                </a:lnTo>
                <a:lnTo>
                  <a:pt x="2099288" y="867317"/>
                </a:lnTo>
                <a:lnTo>
                  <a:pt x="1957778" y="1085347"/>
                </a:lnTo>
                <a:lnTo>
                  <a:pt x="2046814" y="877999"/>
                </a:lnTo>
                <a:lnTo>
                  <a:pt x="1927782" y="1080412"/>
                </a:lnTo>
                <a:lnTo>
                  <a:pt x="2007086" y="873510"/>
                </a:lnTo>
                <a:lnTo>
                  <a:pt x="1885140" y="1091432"/>
                </a:lnTo>
                <a:lnTo>
                  <a:pt x="1958003" y="887743"/>
                </a:lnTo>
                <a:lnTo>
                  <a:pt x="1839471" y="1094076"/>
                </a:lnTo>
                <a:lnTo>
                  <a:pt x="1908381" y="890094"/>
                </a:lnTo>
                <a:lnTo>
                  <a:pt x="1761789" y="1175338"/>
                </a:lnTo>
                <a:lnTo>
                  <a:pt x="1757575" y="1181604"/>
                </a:lnTo>
                <a:lnTo>
                  <a:pt x="1756426" y="1181988"/>
                </a:lnTo>
                <a:lnTo>
                  <a:pt x="1756980" y="1182489"/>
                </a:lnTo>
                <a:cubicBezTo>
                  <a:pt x="1672074" y="1305513"/>
                  <a:pt x="1613666" y="1438828"/>
                  <a:pt x="1497271" y="1549640"/>
                </a:cubicBezTo>
                <a:cubicBezTo>
                  <a:pt x="1547764" y="1541336"/>
                  <a:pt x="1677363" y="1508592"/>
                  <a:pt x="1797167" y="1422130"/>
                </a:cubicBezTo>
                <a:cubicBezTo>
                  <a:pt x="1784344" y="1400928"/>
                  <a:pt x="1782719" y="1383078"/>
                  <a:pt x="1788498" y="1361892"/>
                </a:cubicBezTo>
                <a:cubicBezTo>
                  <a:pt x="1801257" y="1328927"/>
                  <a:pt x="1822058" y="1305292"/>
                  <a:pt x="1863549" y="1275034"/>
                </a:cubicBezTo>
                <a:cubicBezTo>
                  <a:pt x="1900163" y="1252567"/>
                  <a:pt x="1945681" y="1238524"/>
                  <a:pt x="1986860" y="1244155"/>
                </a:cubicBezTo>
                <a:cubicBezTo>
                  <a:pt x="1976390" y="1251600"/>
                  <a:pt x="1998769" y="1255648"/>
                  <a:pt x="1955451" y="1266489"/>
                </a:cubicBezTo>
                <a:cubicBezTo>
                  <a:pt x="1920806" y="1263476"/>
                  <a:pt x="1868999" y="1279384"/>
                  <a:pt x="1831027" y="1326986"/>
                </a:cubicBezTo>
                <a:cubicBezTo>
                  <a:pt x="1818481" y="1343724"/>
                  <a:pt x="1797341" y="1377493"/>
                  <a:pt x="1818119" y="1409895"/>
                </a:cubicBezTo>
                <a:cubicBezTo>
                  <a:pt x="1907767" y="1353040"/>
                  <a:pt x="1997918" y="1300105"/>
                  <a:pt x="2068717" y="1210602"/>
                </a:cubicBezTo>
                <a:cubicBezTo>
                  <a:pt x="2049812" y="1200535"/>
                  <a:pt x="1992306" y="1179462"/>
                  <a:pt x="1860472" y="1235593"/>
                </a:cubicBezTo>
                <a:cubicBezTo>
                  <a:pt x="1804451" y="1256819"/>
                  <a:pt x="1731054" y="1333640"/>
                  <a:pt x="1729933" y="1409203"/>
                </a:cubicBezTo>
                <a:cubicBezTo>
                  <a:pt x="1717290" y="1412409"/>
                  <a:pt x="1700508" y="1436859"/>
                  <a:pt x="1692005" y="1418824"/>
                </a:cubicBezTo>
                <a:cubicBezTo>
                  <a:pt x="1725591" y="1317729"/>
                  <a:pt x="1776104" y="1275238"/>
                  <a:pt x="1828234" y="1236649"/>
                </a:cubicBezTo>
                <a:cubicBezTo>
                  <a:pt x="2042362" y="1126546"/>
                  <a:pt x="2069436" y="1184614"/>
                  <a:pt x="2104322" y="1181991"/>
                </a:cubicBezTo>
                <a:cubicBezTo>
                  <a:pt x="2278797" y="1040662"/>
                  <a:pt x="2412157" y="773189"/>
                  <a:pt x="2475113" y="577624"/>
                </a:cubicBezTo>
                <a:cubicBezTo>
                  <a:pt x="2291077" y="638130"/>
                  <a:pt x="2118926" y="702670"/>
                  <a:pt x="1738730" y="704940"/>
                </a:cubicBezTo>
                <a:lnTo>
                  <a:pt x="1737496" y="708549"/>
                </a:lnTo>
                <a:cubicBezTo>
                  <a:pt x="1500386" y="714826"/>
                  <a:pt x="1282494" y="835409"/>
                  <a:pt x="1102465" y="928103"/>
                </a:cubicBezTo>
                <a:cubicBezTo>
                  <a:pt x="700513" y="1160176"/>
                  <a:pt x="573332" y="1334080"/>
                  <a:pt x="416934" y="1529902"/>
                </a:cubicBezTo>
                <a:lnTo>
                  <a:pt x="420509" y="1532173"/>
                </a:lnTo>
                <a:cubicBezTo>
                  <a:pt x="117961" y="1913454"/>
                  <a:pt x="21524" y="2339069"/>
                  <a:pt x="0" y="2523405"/>
                </a:cubicBezTo>
                <a:cubicBezTo>
                  <a:pt x="55216" y="2368432"/>
                  <a:pt x="185118" y="2230559"/>
                  <a:pt x="224615" y="2212362"/>
                </a:cubicBezTo>
                <a:cubicBezTo>
                  <a:pt x="255049" y="1993180"/>
                  <a:pt x="389956" y="1729082"/>
                  <a:pt x="495637" y="1579922"/>
                </a:cubicBezTo>
                <a:lnTo>
                  <a:pt x="497928" y="1581378"/>
                </a:lnTo>
                <a:cubicBezTo>
                  <a:pt x="699766" y="1231117"/>
                  <a:pt x="1185082" y="954744"/>
                  <a:pt x="1530207" y="857501"/>
                </a:cubicBezTo>
                <a:cubicBezTo>
                  <a:pt x="1324656" y="1105308"/>
                  <a:pt x="1157849" y="1392921"/>
                  <a:pt x="1012489" y="1689104"/>
                </a:cubicBezTo>
                <a:cubicBezTo>
                  <a:pt x="814639" y="1693257"/>
                  <a:pt x="687538" y="1739000"/>
                  <a:pt x="550190" y="1774857"/>
                </a:cubicBezTo>
                <a:cubicBezTo>
                  <a:pt x="610726" y="1587838"/>
                  <a:pt x="810497" y="1445450"/>
                  <a:pt x="866318" y="1430880"/>
                </a:cubicBezTo>
                <a:lnTo>
                  <a:pt x="871897" y="1429078"/>
                </a:lnTo>
                <a:lnTo>
                  <a:pt x="763198" y="1663664"/>
                </a:lnTo>
                <a:lnTo>
                  <a:pt x="906878" y="1447058"/>
                </a:lnTo>
                <a:lnTo>
                  <a:pt x="815776" y="1653507"/>
                </a:lnTo>
                <a:lnTo>
                  <a:pt x="936823" y="1452292"/>
                </a:lnTo>
                <a:lnTo>
                  <a:pt x="855457" y="1658392"/>
                </a:lnTo>
                <a:lnTo>
                  <a:pt x="979573" y="1441698"/>
                </a:lnTo>
                <a:lnTo>
                  <a:pt x="904680" y="1644650"/>
                </a:lnTo>
                <a:lnTo>
                  <a:pt x="1025266" y="1439510"/>
                </a:lnTo>
                <a:lnTo>
                  <a:pt x="954323" y="1642794"/>
                </a:lnTo>
                <a:lnTo>
                  <a:pt x="1103755" y="1359028"/>
                </a:lnTo>
                <a:lnTo>
                  <a:pt x="1108032" y="1352804"/>
                </a:lnTo>
                <a:lnTo>
                  <a:pt x="1109184" y="1352432"/>
                </a:lnTo>
                <a:lnTo>
                  <a:pt x="1108636" y="1351925"/>
                </a:lnTo>
                <a:cubicBezTo>
                  <a:pt x="1194765" y="1229755"/>
                  <a:pt x="1254501" y="1097030"/>
                  <a:pt x="1371997" y="987385"/>
                </a:cubicBezTo>
                <a:cubicBezTo>
                  <a:pt x="1321423" y="995185"/>
                  <a:pt x="1191504" y="1026633"/>
                  <a:pt x="1070843" y="1111895"/>
                </a:cubicBezTo>
                <a:cubicBezTo>
                  <a:pt x="1083453" y="1133224"/>
                  <a:pt x="1084900" y="1151089"/>
                  <a:pt x="1078910" y="1172216"/>
                </a:cubicBezTo>
                <a:cubicBezTo>
                  <a:pt x="1065822" y="1205052"/>
                  <a:pt x="1044786" y="1228478"/>
                  <a:pt x="1002995" y="1258321"/>
                </a:cubicBezTo>
                <a:cubicBezTo>
                  <a:pt x="966159" y="1280421"/>
                  <a:pt x="920503" y="1294009"/>
                  <a:pt x="879382" y="1287967"/>
                </a:cubicBezTo>
                <a:cubicBezTo>
                  <a:pt x="889926" y="1280627"/>
                  <a:pt x="867589" y="1276356"/>
                  <a:pt x="911013" y="1265948"/>
                </a:cubicBezTo>
                <a:cubicBezTo>
                  <a:pt x="945626" y="1269307"/>
                  <a:pt x="997589" y="1253917"/>
                  <a:pt x="1036034" y="1206696"/>
                </a:cubicBezTo>
                <a:cubicBezTo>
                  <a:pt x="1048747" y="1190084"/>
                  <a:pt x="1070223" y="1156528"/>
                  <a:pt x="1049770" y="1123920"/>
                </a:cubicBezTo>
                <a:cubicBezTo>
                  <a:pt x="959558" y="1179877"/>
                  <a:pt x="868883" y="1231910"/>
                  <a:pt x="797194" y="1320701"/>
                </a:cubicBezTo>
                <a:cubicBezTo>
                  <a:pt x="815998" y="1330957"/>
                  <a:pt x="873291" y="1352603"/>
                  <a:pt x="1005678" y="1297791"/>
                </a:cubicBezTo>
                <a:cubicBezTo>
                  <a:pt x="1061909" y="1277125"/>
                  <a:pt x="1136069" y="1201040"/>
                  <a:pt x="1137944" y="1125493"/>
                </a:cubicBezTo>
                <a:cubicBezTo>
                  <a:pt x="1150619" y="1122413"/>
                  <a:pt x="1167644" y="1098132"/>
                  <a:pt x="1175966" y="1116251"/>
                </a:cubicBezTo>
                <a:cubicBezTo>
                  <a:pt x="1141373" y="1217006"/>
                  <a:pt x="1090438" y="1258990"/>
                  <a:pt x="1037926" y="1297057"/>
                </a:cubicBezTo>
                <a:cubicBezTo>
                  <a:pt x="822709" y="1405016"/>
                  <a:pt x="796216" y="1346681"/>
                  <a:pt x="761306" y="1348956"/>
                </a:cubicBezTo>
                <a:cubicBezTo>
                  <a:pt x="585429" y="1488536"/>
                  <a:pt x="449405" y="1754664"/>
                  <a:pt x="384500" y="1949591"/>
                </a:cubicBezTo>
                <a:cubicBezTo>
                  <a:pt x="565774" y="1891992"/>
                  <a:pt x="735631" y="1830389"/>
                  <a:pt x="1101588" y="1829989"/>
                </a:cubicBezTo>
                <a:cubicBezTo>
                  <a:pt x="1100623" y="1831444"/>
                  <a:pt x="1099518" y="1832784"/>
                  <a:pt x="1098411" y="1834124"/>
                </a:cubicBezTo>
                <a:cubicBezTo>
                  <a:pt x="1349528" y="1835995"/>
                  <a:pt x="1579201" y="1705509"/>
                  <a:pt x="1767381" y="1606228"/>
                </a:cubicBezTo>
                <a:cubicBezTo>
                  <a:pt x="2166996" y="1370154"/>
                  <a:pt x="2292435" y="1194989"/>
                  <a:pt x="2446870" y="997616"/>
                </a:cubicBezTo>
                <a:lnTo>
                  <a:pt x="2443273" y="995381"/>
                </a:lnTo>
                <a:cubicBezTo>
                  <a:pt x="2741999" y="611098"/>
                  <a:pt x="2834182" y="184542"/>
                  <a:pt x="2853865" y="0"/>
                </a:cubicBezTo>
                <a:close/>
              </a:path>
            </a:pathLst>
          </a:custGeom>
          <a:solidFill>
            <a:schemeClr val="accent6">
              <a:lumMod val="75000"/>
            </a:schemeClr>
          </a:solidFill>
          <a:ln>
            <a:noFill/>
            <a:headEnd type="none" w="med" len="med"/>
            <a:tailEnd type="none" w="med" len="me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p:spPr>
        <p:txBody>
          <a:bodyPr vert="horz" wrap="square" lIns="113020" tIns="56510" rIns="113020" bIns="56510" numCol="1" rtlCol="0" anchor="t" anchorCtr="0" compatLnSpc="1">
            <a:prstTxWarp prst="textNoShape">
              <a:avLst/>
            </a:prstTxWarp>
          </a:bodyPr>
          <a:lstStyle/>
          <a:p>
            <a:pPr defTabSz="1130198" eaLnBrk="0" fontAlgn="base" hangingPunct="0">
              <a:spcBef>
                <a:spcPct val="0"/>
              </a:spcBef>
              <a:spcAft>
                <a:spcPct val="0"/>
              </a:spcAft>
              <a:defRPr/>
            </a:pPr>
            <a:endParaRPr lang="es-ES_tradnl" sz="2200" kern="0" dirty="0" smtClean="0">
              <a:solidFill>
                <a:prstClr val="white"/>
              </a:solidFill>
              <a:latin typeface="Arial"/>
            </a:endParaRPr>
          </a:p>
        </p:txBody>
      </p:sp>
      <p:sp>
        <p:nvSpPr>
          <p:cNvPr id="4" name="3 Forma libre"/>
          <p:cNvSpPr/>
          <p:nvPr/>
        </p:nvSpPr>
        <p:spPr bwMode="auto">
          <a:xfrm rot="14747296" flipH="1" flipV="1">
            <a:off x="-638088" y="3960260"/>
            <a:ext cx="5101212" cy="2252085"/>
          </a:xfrm>
          <a:custGeom>
            <a:avLst/>
            <a:gdLst/>
            <a:ahLst/>
            <a:cxnLst/>
            <a:rect l="l" t="t" r="r" b="b"/>
            <a:pathLst>
              <a:path w="2853865" h="2523405">
                <a:moveTo>
                  <a:pt x="652752" y="1237486"/>
                </a:moveTo>
                <a:lnTo>
                  <a:pt x="486771" y="1435298"/>
                </a:lnTo>
                <a:cubicBezTo>
                  <a:pt x="542995" y="1377050"/>
                  <a:pt x="597894" y="1314805"/>
                  <a:pt x="652752" y="1237486"/>
                </a:cubicBezTo>
                <a:close/>
                <a:moveTo>
                  <a:pt x="1706747" y="792233"/>
                </a:moveTo>
                <a:cubicBezTo>
                  <a:pt x="1634621" y="977212"/>
                  <a:pt x="1451292" y="1389096"/>
                  <a:pt x="1140544" y="1779286"/>
                </a:cubicBezTo>
                <a:cubicBezTo>
                  <a:pt x="1200734" y="1622336"/>
                  <a:pt x="1384184" y="1198241"/>
                  <a:pt x="1706747" y="792233"/>
                </a:cubicBezTo>
                <a:close/>
                <a:moveTo>
                  <a:pt x="2377981" y="1092912"/>
                </a:moveTo>
                <a:cubicBezTo>
                  <a:pt x="2322342" y="1151719"/>
                  <a:pt x="2268066" y="1214508"/>
                  <a:pt x="2213983" y="1292371"/>
                </a:cubicBezTo>
                <a:close/>
                <a:moveTo>
                  <a:pt x="2853865" y="0"/>
                </a:moveTo>
                <a:cubicBezTo>
                  <a:pt x="2800199" y="155516"/>
                  <a:pt x="2671680" y="294679"/>
                  <a:pt x="2632366" y="313270"/>
                </a:cubicBezTo>
                <a:cubicBezTo>
                  <a:pt x="2604122" y="532745"/>
                  <a:pt x="2471858" y="798176"/>
                  <a:pt x="2367672" y="948384"/>
                </a:cubicBezTo>
                <a:lnTo>
                  <a:pt x="2365366" y="946951"/>
                </a:lnTo>
                <a:cubicBezTo>
                  <a:pt x="2167035" y="1299209"/>
                  <a:pt x="1684502" y="1580414"/>
                  <a:pt x="1340365" y="1681097"/>
                </a:cubicBezTo>
                <a:cubicBezTo>
                  <a:pt x="1543432" y="1431250"/>
                  <a:pt x="1707359" y="1141987"/>
                  <a:pt x="1849755" y="844367"/>
                </a:cubicBezTo>
                <a:cubicBezTo>
                  <a:pt x="2047554" y="838239"/>
                  <a:pt x="2174192" y="791229"/>
                  <a:pt x="2311175" y="754003"/>
                </a:cubicBezTo>
                <a:cubicBezTo>
                  <a:pt x="2252509" y="941617"/>
                  <a:pt x="2054170" y="1085992"/>
                  <a:pt x="1998497" y="1101119"/>
                </a:cubicBezTo>
                <a:lnTo>
                  <a:pt x="1992936" y="1102977"/>
                </a:lnTo>
                <a:lnTo>
                  <a:pt x="2099288" y="867317"/>
                </a:lnTo>
                <a:lnTo>
                  <a:pt x="1957778" y="1085347"/>
                </a:lnTo>
                <a:lnTo>
                  <a:pt x="2046814" y="877999"/>
                </a:lnTo>
                <a:lnTo>
                  <a:pt x="1927782" y="1080412"/>
                </a:lnTo>
                <a:lnTo>
                  <a:pt x="2007086" y="873510"/>
                </a:lnTo>
                <a:lnTo>
                  <a:pt x="1885140" y="1091432"/>
                </a:lnTo>
                <a:lnTo>
                  <a:pt x="1958003" y="887743"/>
                </a:lnTo>
                <a:lnTo>
                  <a:pt x="1839471" y="1094076"/>
                </a:lnTo>
                <a:lnTo>
                  <a:pt x="1908381" y="890094"/>
                </a:lnTo>
                <a:lnTo>
                  <a:pt x="1761789" y="1175338"/>
                </a:lnTo>
                <a:lnTo>
                  <a:pt x="1757575" y="1181604"/>
                </a:lnTo>
                <a:lnTo>
                  <a:pt x="1756426" y="1181988"/>
                </a:lnTo>
                <a:lnTo>
                  <a:pt x="1756980" y="1182489"/>
                </a:lnTo>
                <a:cubicBezTo>
                  <a:pt x="1672074" y="1305513"/>
                  <a:pt x="1613666" y="1438828"/>
                  <a:pt x="1497271" y="1549640"/>
                </a:cubicBezTo>
                <a:cubicBezTo>
                  <a:pt x="1547764" y="1541336"/>
                  <a:pt x="1677363" y="1508592"/>
                  <a:pt x="1797167" y="1422130"/>
                </a:cubicBezTo>
                <a:cubicBezTo>
                  <a:pt x="1784344" y="1400928"/>
                  <a:pt x="1782719" y="1383078"/>
                  <a:pt x="1788498" y="1361892"/>
                </a:cubicBezTo>
                <a:cubicBezTo>
                  <a:pt x="1801257" y="1328927"/>
                  <a:pt x="1822058" y="1305292"/>
                  <a:pt x="1863549" y="1275034"/>
                </a:cubicBezTo>
                <a:cubicBezTo>
                  <a:pt x="1900163" y="1252567"/>
                  <a:pt x="1945681" y="1238524"/>
                  <a:pt x="1986860" y="1244155"/>
                </a:cubicBezTo>
                <a:cubicBezTo>
                  <a:pt x="1976390" y="1251600"/>
                  <a:pt x="1998769" y="1255648"/>
                  <a:pt x="1955451" y="1266489"/>
                </a:cubicBezTo>
                <a:cubicBezTo>
                  <a:pt x="1920806" y="1263476"/>
                  <a:pt x="1868999" y="1279384"/>
                  <a:pt x="1831027" y="1326986"/>
                </a:cubicBezTo>
                <a:cubicBezTo>
                  <a:pt x="1818481" y="1343724"/>
                  <a:pt x="1797341" y="1377493"/>
                  <a:pt x="1818119" y="1409895"/>
                </a:cubicBezTo>
                <a:cubicBezTo>
                  <a:pt x="1907767" y="1353040"/>
                  <a:pt x="1997918" y="1300105"/>
                  <a:pt x="2068717" y="1210602"/>
                </a:cubicBezTo>
                <a:cubicBezTo>
                  <a:pt x="2049812" y="1200535"/>
                  <a:pt x="1992306" y="1179462"/>
                  <a:pt x="1860472" y="1235593"/>
                </a:cubicBezTo>
                <a:cubicBezTo>
                  <a:pt x="1804451" y="1256819"/>
                  <a:pt x="1731054" y="1333640"/>
                  <a:pt x="1729933" y="1409203"/>
                </a:cubicBezTo>
                <a:cubicBezTo>
                  <a:pt x="1717290" y="1412409"/>
                  <a:pt x="1700508" y="1436859"/>
                  <a:pt x="1692005" y="1418824"/>
                </a:cubicBezTo>
                <a:cubicBezTo>
                  <a:pt x="1725591" y="1317729"/>
                  <a:pt x="1776104" y="1275238"/>
                  <a:pt x="1828234" y="1236649"/>
                </a:cubicBezTo>
                <a:cubicBezTo>
                  <a:pt x="2042362" y="1126546"/>
                  <a:pt x="2069436" y="1184614"/>
                  <a:pt x="2104322" y="1181991"/>
                </a:cubicBezTo>
                <a:cubicBezTo>
                  <a:pt x="2278797" y="1040662"/>
                  <a:pt x="2412157" y="773189"/>
                  <a:pt x="2475113" y="577624"/>
                </a:cubicBezTo>
                <a:cubicBezTo>
                  <a:pt x="2291077" y="638130"/>
                  <a:pt x="2118926" y="702670"/>
                  <a:pt x="1738730" y="704940"/>
                </a:cubicBezTo>
                <a:lnTo>
                  <a:pt x="1737496" y="708549"/>
                </a:lnTo>
                <a:cubicBezTo>
                  <a:pt x="1500386" y="714826"/>
                  <a:pt x="1282494" y="835409"/>
                  <a:pt x="1102465" y="928103"/>
                </a:cubicBezTo>
                <a:cubicBezTo>
                  <a:pt x="700513" y="1160176"/>
                  <a:pt x="573332" y="1334080"/>
                  <a:pt x="416934" y="1529902"/>
                </a:cubicBezTo>
                <a:lnTo>
                  <a:pt x="420509" y="1532173"/>
                </a:lnTo>
                <a:cubicBezTo>
                  <a:pt x="117961" y="1913454"/>
                  <a:pt x="21524" y="2339069"/>
                  <a:pt x="0" y="2523405"/>
                </a:cubicBezTo>
                <a:cubicBezTo>
                  <a:pt x="55216" y="2368432"/>
                  <a:pt x="185118" y="2230559"/>
                  <a:pt x="224615" y="2212362"/>
                </a:cubicBezTo>
                <a:cubicBezTo>
                  <a:pt x="255049" y="1993180"/>
                  <a:pt x="389956" y="1729082"/>
                  <a:pt x="495637" y="1579922"/>
                </a:cubicBezTo>
                <a:lnTo>
                  <a:pt x="497928" y="1581378"/>
                </a:lnTo>
                <a:cubicBezTo>
                  <a:pt x="699766" y="1231117"/>
                  <a:pt x="1185082" y="954744"/>
                  <a:pt x="1530207" y="857501"/>
                </a:cubicBezTo>
                <a:cubicBezTo>
                  <a:pt x="1324656" y="1105308"/>
                  <a:pt x="1157849" y="1392921"/>
                  <a:pt x="1012489" y="1689104"/>
                </a:cubicBezTo>
                <a:cubicBezTo>
                  <a:pt x="814639" y="1693257"/>
                  <a:pt x="687538" y="1739000"/>
                  <a:pt x="550190" y="1774857"/>
                </a:cubicBezTo>
                <a:cubicBezTo>
                  <a:pt x="610726" y="1587838"/>
                  <a:pt x="810497" y="1445450"/>
                  <a:pt x="866318" y="1430880"/>
                </a:cubicBezTo>
                <a:lnTo>
                  <a:pt x="871897" y="1429078"/>
                </a:lnTo>
                <a:lnTo>
                  <a:pt x="763198" y="1663664"/>
                </a:lnTo>
                <a:lnTo>
                  <a:pt x="906878" y="1447058"/>
                </a:lnTo>
                <a:lnTo>
                  <a:pt x="815776" y="1653507"/>
                </a:lnTo>
                <a:lnTo>
                  <a:pt x="936823" y="1452292"/>
                </a:lnTo>
                <a:lnTo>
                  <a:pt x="855457" y="1658392"/>
                </a:lnTo>
                <a:lnTo>
                  <a:pt x="979573" y="1441698"/>
                </a:lnTo>
                <a:lnTo>
                  <a:pt x="904680" y="1644650"/>
                </a:lnTo>
                <a:lnTo>
                  <a:pt x="1025266" y="1439510"/>
                </a:lnTo>
                <a:lnTo>
                  <a:pt x="954323" y="1642794"/>
                </a:lnTo>
                <a:lnTo>
                  <a:pt x="1103755" y="1359028"/>
                </a:lnTo>
                <a:lnTo>
                  <a:pt x="1108032" y="1352804"/>
                </a:lnTo>
                <a:lnTo>
                  <a:pt x="1109184" y="1352432"/>
                </a:lnTo>
                <a:lnTo>
                  <a:pt x="1108636" y="1351925"/>
                </a:lnTo>
                <a:cubicBezTo>
                  <a:pt x="1194765" y="1229755"/>
                  <a:pt x="1254501" y="1097030"/>
                  <a:pt x="1371997" y="987385"/>
                </a:cubicBezTo>
                <a:cubicBezTo>
                  <a:pt x="1321423" y="995185"/>
                  <a:pt x="1191504" y="1026633"/>
                  <a:pt x="1070843" y="1111895"/>
                </a:cubicBezTo>
                <a:cubicBezTo>
                  <a:pt x="1083453" y="1133224"/>
                  <a:pt x="1084900" y="1151089"/>
                  <a:pt x="1078910" y="1172216"/>
                </a:cubicBezTo>
                <a:cubicBezTo>
                  <a:pt x="1065822" y="1205052"/>
                  <a:pt x="1044786" y="1228478"/>
                  <a:pt x="1002995" y="1258321"/>
                </a:cubicBezTo>
                <a:cubicBezTo>
                  <a:pt x="966159" y="1280421"/>
                  <a:pt x="920503" y="1294009"/>
                  <a:pt x="879382" y="1287967"/>
                </a:cubicBezTo>
                <a:cubicBezTo>
                  <a:pt x="889926" y="1280627"/>
                  <a:pt x="867589" y="1276356"/>
                  <a:pt x="911013" y="1265948"/>
                </a:cubicBezTo>
                <a:cubicBezTo>
                  <a:pt x="945626" y="1269307"/>
                  <a:pt x="997589" y="1253917"/>
                  <a:pt x="1036034" y="1206696"/>
                </a:cubicBezTo>
                <a:cubicBezTo>
                  <a:pt x="1048747" y="1190084"/>
                  <a:pt x="1070223" y="1156528"/>
                  <a:pt x="1049770" y="1123920"/>
                </a:cubicBezTo>
                <a:cubicBezTo>
                  <a:pt x="959558" y="1179877"/>
                  <a:pt x="868883" y="1231910"/>
                  <a:pt x="797194" y="1320701"/>
                </a:cubicBezTo>
                <a:cubicBezTo>
                  <a:pt x="815998" y="1330957"/>
                  <a:pt x="873291" y="1352603"/>
                  <a:pt x="1005678" y="1297791"/>
                </a:cubicBezTo>
                <a:cubicBezTo>
                  <a:pt x="1061909" y="1277125"/>
                  <a:pt x="1136069" y="1201040"/>
                  <a:pt x="1137944" y="1125493"/>
                </a:cubicBezTo>
                <a:cubicBezTo>
                  <a:pt x="1150619" y="1122413"/>
                  <a:pt x="1167644" y="1098132"/>
                  <a:pt x="1175966" y="1116251"/>
                </a:cubicBezTo>
                <a:cubicBezTo>
                  <a:pt x="1141373" y="1217006"/>
                  <a:pt x="1090438" y="1258990"/>
                  <a:pt x="1037926" y="1297057"/>
                </a:cubicBezTo>
                <a:cubicBezTo>
                  <a:pt x="822709" y="1405016"/>
                  <a:pt x="796216" y="1346681"/>
                  <a:pt x="761306" y="1348956"/>
                </a:cubicBezTo>
                <a:cubicBezTo>
                  <a:pt x="585429" y="1488536"/>
                  <a:pt x="449405" y="1754664"/>
                  <a:pt x="384500" y="1949591"/>
                </a:cubicBezTo>
                <a:cubicBezTo>
                  <a:pt x="565774" y="1891992"/>
                  <a:pt x="735631" y="1830389"/>
                  <a:pt x="1101588" y="1829989"/>
                </a:cubicBezTo>
                <a:cubicBezTo>
                  <a:pt x="1100623" y="1831444"/>
                  <a:pt x="1099518" y="1832784"/>
                  <a:pt x="1098411" y="1834124"/>
                </a:cubicBezTo>
                <a:cubicBezTo>
                  <a:pt x="1349528" y="1835995"/>
                  <a:pt x="1579201" y="1705509"/>
                  <a:pt x="1767381" y="1606228"/>
                </a:cubicBezTo>
                <a:cubicBezTo>
                  <a:pt x="2166996" y="1370154"/>
                  <a:pt x="2292435" y="1194989"/>
                  <a:pt x="2446870" y="997616"/>
                </a:cubicBezTo>
                <a:lnTo>
                  <a:pt x="2443273" y="995381"/>
                </a:lnTo>
                <a:cubicBezTo>
                  <a:pt x="2741999" y="611098"/>
                  <a:pt x="2834182" y="184542"/>
                  <a:pt x="2853865" y="0"/>
                </a:cubicBezTo>
                <a:close/>
              </a:path>
            </a:pathLst>
          </a:custGeom>
          <a:solidFill>
            <a:schemeClr val="accent6">
              <a:lumMod val="75000"/>
            </a:schemeClr>
          </a:solidFill>
          <a:ln>
            <a:noFill/>
            <a:headEnd type="none" w="med" len="med"/>
            <a:tailEnd type="none" w="med" len="me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p:spPr>
        <p:txBody>
          <a:bodyPr vert="horz" wrap="square" lIns="113020" tIns="56510" rIns="113020" bIns="56510" numCol="1" rtlCol="0" anchor="t" anchorCtr="0" compatLnSpc="1">
            <a:prstTxWarp prst="textNoShape">
              <a:avLst/>
            </a:prstTxWarp>
          </a:bodyPr>
          <a:lstStyle/>
          <a:p>
            <a:pPr defTabSz="1130198" eaLnBrk="0" fontAlgn="base" hangingPunct="0">
              <a:spcBef>
                <a:spcPct val="0"/>
              </a:spcBef>
              <a:spcAft>
                <a:spcPct val="0"/>
              </a:spcAft>
              <a:defRPr/>
            </a:pPr>
            <a:endParaRPr lang="es-ES_tradnl" sz="2200" kern="0" dirty="0" smtClean="0">
              <a:solidFill>
                <a:prstClr val="white"/>
              </a:solidFill>
              <a:latin typeface="Arial"/>
            </a:endParaRPr>
          </a:p>
        </p:txBody>
      </p:sp>
      <p:sp>
        <p:nvSpPr>
          <p:cNvPr id="5" name="4 Forma libre"/>
          <p:cNvSpPr/>
          <p:nvPr/>
        </p:nvSpPr>
        <p:spPr bwMode="auto">
          <a:xfrm rot="6852704" flipV="1">
            <a:off x="4680877" y="4031697"/>
            <a:ext cx="5101212" cy="2252085"/>
          </a:xfrm>
          <a:custGeom>
            <a:avLst/>
            <a:gdLst/>
            <a:ahLst/>
            <a:cxnLst/>
            <a:rect l="l" t="t" r="r" b="b"/>
            <a:pathLst>
              <a:path w="2853865" h="2523405">
                <a:moveTo>
                  <a:pt x="652752" y="1237486"/>
                </a:moveTo>
                <a:lnTo>
                  <a:pt x="486771" y="1435298"/>
                </a:lnTo>
                <a:cubicBezTo>
                  <a:pt x="542995" y="1377050"/>
                  <a:pt x="597894" y="1314805"/>
                  <a:pt x="652752" y="1237486"/>
                </a:cubicBezTo>
                <a:close/>
                <a:moveTo>
                  <a:pt x="1706747" y="792233"/>
                </a:moveTo>
                <a:cubicBezTo>
                  <a:pt x="1634621" y="977212"/>
                  <a:pt x="1451292" y="1389096"/>
                  <a:pt x="1140544" y="1779286"/>
                </a:cubicBezTo>
                <a:cubicBezTo>
                  <a:pt x="1200734" y="1622336"/>
                  <a:pt x="1384184" y="1198241"/>
                  <a:pt x="1706747" y="792233"/>
                </a:cubicBezTo>
                <a:close/>
                <a:moveTo>
                  <a:pt x="2377981" y="1092912"/>
                </a:moveTo>
                <a:cubicBezTo>
                  <a:pt x="2322342" y="1151719"/>
                  <a:pt x="2268066" y="1214508"/>
                  <a:pt x="2213983" y="1292371"/>
                </a:cubicBezTo>
                <a:close/>
                <a:moveTo>
                  <a:pt x="2853865" y="0"/>
                </a:moveTo>
                <a:cubicBezTo>
                  <a:pt x="2800199" y="155516"/>
                  <a:pt x="2671680" y="294679"/>
                  <a:pt x="2632366" y="313270"/>
                </a:cubicBezTo>
                <a:cubicBezTo>
                  <a:pt x="2604122" y="532745"/>
                  <a:pt x="2471858" y="798176"/>
                  <a:pt x="2367672" y="948384"/>
                </a:cubicBezTo>
                <a:lnTo>
                  <a:pt x="2365366" y="946951"/>
                </a:lnTo>
                <a:cubicBezTo>
                  <a:pt x="2167035" y="1299209"/>
                  <a:pt x="1684502" y="1580414"/>
                  <a:pt x="1340365" y="1681097"/>
                </a:cubicBezTo>
                <a:cubicBezTo>
                  <a:pt x="1543432" y="1431250"/>
                  <a:pt x="1707359" y="1141987"/>
                  <a:pt x="1849755" y="844367"/>
                </a:cubicBezTo>
                <a:cubicBezTo>
                  <a:pt x="2047554" y="838239"/>
                  <a:pt x="2174192" y="791229"/>
                  <a:pt x="2311175" y="754003"/>
                </a:cubicBezTo>
                <a:cubicBezTo>
                  <a:pt x="2252509" y="941617"/>
                  <a:pt x="2054170" y="1085992"/>
                  <a:pt x="1998497" y="1101119"/>
                </a:cubicBezTo>
                <a:lnTo>
                  <a:pt x="1992936" y="1102977"/>
                </a:lnTo>
                <a:lnTo>
                  <a:pt x="2099288" y="867317"/>
                </a:lnTo>
                <a:lnTo>
                  <a:pt x="1957778" y="1085347"/>
                </a:lnTo>
                <a:lnTo>
                  <a:pt x="2046814" y="877999"/>
                </a:lnTo>
                <a:lnTo>
                  <a:pt x="1927782" y="1080412"/>
                </a:lnTo>
                <a:lnTo>
                  <a:pt x="2007086" y="873510"/>
                </a:lnTo>
                <a:lnTo>
                  <a:pt x="1885140" y="1091432"/>
                </a:lnTo>
                <a:lnTo>
                  <a:pt x="1958003" y="887743"/>
                </a:lnTo>
                <a:lnTo>
                  <a:pt x="1839471" y="1094076"/>
                </a:lnTo>
                <a:lnTo>
                  <a:pt x="1908381" y="890094"/>
                </a:lnTo>
                <a:lnTo>
                  <a:pt x="1761789" y="1175338"/>
                </a:lnTo>
                <a:lnTo>
                  <a:pt x="1757575" y="1181604"/>
                </a:lnTo>
                <a:lnTo>
                  <a:pt x="1756426" y="1181988"/>
                </a:lnTo>
                <a:lnTo>
                  <a:pt x="1756980" y="1182489"/>
                </a:lnTo>
                <a:cubicBezTo>
                  <a:pt x="1672074" y="1305513"/>
                  <a:pt x="1613666" y="1438828"/>
                  <a:pt x="1497271" y="1549640"/>
                </a:cubicBezTo>
                <a:cubicBezTo>
                  <a:pt x="1547764" y="1541336"/>
                  <a:pt x="1677363" y="1508592"/>
                  <a:pt x="1797167" y="1422130"/>
                </a:cubicBezTo>
                <a:cubicBezTo>
                  <a:pt x="1784344" y="1400928"/>
                  <a:pt x="1782719" y="1383078"/>
                  <a:pt x="1788498" y="1361892"/>
                </a:cubicBezTo>
                <a:cubicBezTo>
                  <a:pt x="1801257" y="1328927"/>
                  <a:pt x="1822058" y="1305292"/>
                  <a:pt x="1863549" y="1275034"/>
                </a:cubicBezTo>
                <a:cubicBezTo>
                  <a:pt x="1900163" y="1252567"/>
                  <a:pt x="1945681" y="1238524"/>
                  <a:pt x="1986860" y="1244155"/>
                </a:cubicBezTo>
                <a:cubicBezTo>
                  <a:pt x="1976390" y="1251600"/>
                  <a:pt x="1998769" y="1255648"/>
                  <a:pt x="1955451" y="1266489"/>
                </a:cubicBezTo>
                <a:cubicBezTo>
                  <a:pt x="1920806" y="1263476"/>
                  <a:pt x="1868999" y="1279384"/>
                  <a:pt x="1831027" y="1326986"/>
                </a:cubicBezTo>
                <a:cubicBezTo>
                  <a:pt x="1818481" y="1343724"/>
                  <a:pt x="1797341" y="1377493"/>
                  <a:pt x="1818119" y="1409895"/>
                </a:cubicBezTo>
                <a:cubicBezTo>
                  <a:pt x="1907767" y="1353040"/>
                  <a:pt x="1997918" y="1300105"/>
                  <a:pt x="2068717" y="1210602"/>
                </a:cubicBezTo>
                <a:cubicBezTo>
                  <a:pt x="2049812" y="1200535"/>
                  <a:pt x="1992306" y="1179462"/>
                  <a:pt x="1860472" y="1235593"/>
                </a:cubicBezTo>
                <a:cubicBezTo>
                  <a:pt x="1804451" y="1256819"/>
                  <a:pt x="1731054" y="1333640"/>
                  <a:pt x="1729933" y="1409203"/>
                </a:cubicBezTo>
                <a:cubicBezTo>
                  <a:pt x="1717290" y="1412409"/>
                  <a:pt x="1700508" y="1436859"/>
                  <a:pt x="1692005" y="1418824"/>
                </a:cubicBezTo>
                <a:cubicBezTo>
                  <a:pt x="1725591" y="1317729"/>
                  <a:pt x="1776104" y="1275238"/>
                  <a:pt x="1828234" y="1236649"/>
                </a:cubicBezTo>
                <a:cubicBezTo>
                  <a:pt x="2042362" y="1126546"/>
                  <a:pt x="2069436" y="1184614"/>
                  <a:pt x="2104322" y="1181991"/>
                </a:cubicBezTo>
                <a:cubicBezTo>
                  <a:pt x="2278797" y="1040662"/>
                  <a:pt x="2412157" y="773189"/>
                  <a:pt x="2475113" y="577624"/>
                </a:cubicBezTo>
                <a:cubicBezTo>
                  <a:pt x="2291077" y="638130"/>
                  <a:pt x="2118926" y="702670"/>
                  <a:pt x="1738730" y="704940"/>
                </a:cubicBezTo>
                <a:lnTo>
                  <a:pt x="1737496" y="708549"/>
                </a:lnTo>
                <a:cubicBezTo>
                  <a:pt x="1500386" y="714826"/>
                  <a:pt x="1282494" y="835409"/>
                  <a:pt x="1102465" y="928103"/>
                </a:cubicBezTo>
                <a:cubicBezTo>
                  <a:pt x="700513" y="1160176"/>
                  <a:pt x="573332" y="1334080"/>
                  <a:pt x="416934" y="1529902"/>
                </a:cubicBezTo>
                <a:lnTo>
                  <a:pt x="420509" y="1532173"/>
                </a:lnTo>
                <a:cubicBezTo>
                  <a:pt x="117961" y="1913454"/>
                  <a:pt x="21524" y="2339069"/>
                  <a:pt x="0" y="2523405"/>
                </a:cubicBezTo>
                <a:cubicBezTo>
                  <a:pt x="55216" y="2368432"/>
                  <a:pt x="185118" y="2230559"/>
                  <a:pt x="224615" y="2212362"/>
                </a:cubicBezTo>
                <a:cubicBezTo>
                  <a:pt x="255049" y="1993180"/>
                  <a:pt x="389956" y="1729082"/>
                  <a:pt x="495637" y="1579922"/>
                </a:cubicBezTo>
                <a:lnTo>
                  <a:pt x="497928" y="1581378"/>
                </a:lnTo>
                <a:cubicBezTo>
                  <a:pt x="699766" y="1231117"/>
                  <a:pt x="1185082" y="954744"/>
                  <a:pt x="1530207" y="857501"/>
                </a:cubicBezTo>
                <a:cubicBezTo>
                  <a:pt x="1324656" y="1105308"/>
                  <a:pt x="1157849" y="1392921"/>
                  <a:pt x="1012489" y="1689104"/>
                </a:cubicBezTo>
                <a:cubicBezTo>
                  <a:pt x="814639" y="1693257"/>
                  <a:pt x="687538" y="1739000"/>
                  <a:pt x="550190" y="1774857"/>
                </a:cubicBezTo>
                <a:cubicBezTo>
                  <a:pt x="610726" y="1587838"/>
                  <a:pt x="810497" y="1445450"/>
                  <a:pt x="866318" y="1430880"/>
                </a:cubicBezTo>
                <a:lnTo>
                  <a:pt x="871897" y="1429078"/>
                </a:lnTo>
                <a:lnTo>
                  <a:pt x="763198" y="1663664"/>
                </a:lnTo>
                <a:lnTo>
                  <a:pt x="906878" y="1447058"/>
                </a:lnTo>
                <a:lnTo>
                  <a:pt x="815776" y="1653507"/>
                </a:lnTo>
                <a:lnTo>
                  <a:pt x="936823" y="1452292"/>
                </a:lnTo>
                <a:lnTo>
                  <a:pt x="855457" y="1658392"/>
                </a:lnTo>
                <a:lnTo>
                  <a:pt x="979573" y="1441698"/>
                </a:lnTo>
                <a:lnTo>
                  <a:pt x="904680" y="1644650"/>
                </a:lnTo>
                <a:lnTo>
                  <a:pt x="1025266" y="1439510"/>
                </a:lnTo>
                <a:lnTo>
                  <a:pt x="954323" y="1642794"/>
                </a:lnTo>
                <a:lnTo>
                  <a:pt x="1103755" y="1359028"/>
                </a:lnTo>
                <a:lnTo>
                  <a:pt x="1108032" y="1352804"/>
                </a:lnTo>
                <a:lnTo>
                  <a:pt x="1109184" y="1352432"/>
                </a:lnTo>
                <a:lnTo>
                  <a:pt x="1108636" y="1351925"/>
                </a:lnTo>
                <a:cubicBezTo>
                  <a:pt x="1194765" y="1229755"/>
                  <a:pt x="1254501" y="1097030"/>
                  <a:pt x="1371997" y="987385"/>
                </a:cubicBezTo>
                <a:cubicBezTo>
                  <a:pt x="1321423" y="995185"/>
                  <a:pt x="1191504" y="1026633"/>
                  <a:pt x="1070843" y="1111895"/>
                </a:cubicBezTo>
                <a:cubicBezTo>
                  <a:pt x="1083453" y="1133224"/>
                  <a:pt x="1084900" y="1151089"/>
                  <a:pt x="1078910" y="1172216"/>
                </a:cubicBezTo>
                <a:cubicBezTo>
                  <a:pt x="1065822" y="1205052"/>
                  <a:pt x="1044786" y="1228478"/>
                  <a:pt x="1002995" y="1258321"/>
                </a:cubicBezTo>
                <a:cubicBezTo>
                  <a:pt x="966159" y="1280421"/>
                  <a:pt x="920503" y="1294009"/>
                  <a:pt x="879382" y="1287967"/>
                </a:cubicBezTo>
                <a:cubicBezTo>
                  <a:pt x="889926" y="1280627"/>
                  <a:pt x="867589" y="1276356"/>
                  <a:pt x="911013" y="1265948"/>
                </a:cubicBezTo>
                <a:cubicBezTo>
                  <a:pt x="945626" y="1269307"/>
                  <a:pt x="997589" y="1253917"/>
                  <a:pt x="1036034" y="1206696"/>
                </a:cubicBezTo>
                <a:cubicBezTo>
                  <a:pt x="1048747" y="1190084"/>
                  <a:pt x="1070223" y="1156528"/>
                  <a:pt x="1049770" y="1123920"/>
                </a:cubicBezTo>
                <a:cubicBezTo>
                  <a:pt x="959558" y="1179877"/>
                  <a:pt x="868883" y="1231910"/>
                  <a:pt x="797194" y="1320701"/>
                </a:cubicBezTo>
                <a:cubicBezTo>
                  <a:pt x="815998" y="1330957"/>
                  <a:pt x="873291" y="1352603"/>
                  <a:pt x="1005678" y="1297791"/>
                </a:cubicBezTo>
                <a:cubicBezTo>
                  <a:pt x="1061909" y="1277125"/>
                  <a:pt x="1136069" y="1201040"/>
                  <a:pt x="1137944" y="1125493"/>
                </a:cubicBezTo>
                <a:cubicBezTo>
                  <a:pt x="1150619" y="1122413"/>
                  <a:pt x="1167644" y="1098132"/>
                  <a:pt x="1175966" y="1116251"/>
                </a:cubicBezTo>
                <a:cubicBezTo>
                  <a:pt x="1141373" y="1217006"/>
                  <a:pt x="1090438" y="1258990"/>
                  <a:pt x="1037926" y="1297057"/>
                </a:cubicBezTo>
                <a:cubicBezTo>
                  <a:pt x="822709" y="1405016"/>
                  <a:pt x="796216" y="1346681"/>
                  <a:pt x="761306" y="1348956"/>
                </a:cubicBezTo>
                <a:cubicBezTo>
                  <a:pt x="585429" y="1488536"/>
                  <a:pt x="449405" y="1754664"/>
                  <a:pt x="384500" y="1949591"/>
                </a:cubicBezTo>
                <a:cubicBezTo>
                  <a:pt x="565774" y="1891992"/>
                  <a:pt x="735631" y="1830389"/>
                  <a:pt x="1101588" y="1829989"/>
                </a:cubicBezTo>
                <a:cubicBezTo>
                  <a:pt x="1100623" y="1831444"/>
                  <a:pt x="1099518" y="1832784"/>
                  <a:pt x="1098411" y="1834124"/>
                </a:cubicBezTo>
                <a:cubicBezTo>
                  <a:pt x="1349528" y="1835995"/>
                  <a:pt x="1579201" y="1705509"/>
                  <a:pt x="1767381" y="1606228"/>
                </a:cubicBezTo>
                <a:cubicBezTo>
                  <a:pt x="2166996" y="1370154"/>
                  <a:pt x="2292435" y="1194989"/>
                  <a:pt x="2446870" y="997616"/>
                </a:cubicBezTo>
                <a:lnTo>
                  <a:pt x="2443273" y="995381"/>
                </a:lnTo>
                <a:cubicBezTo>
                  <a:pt x="2741999" y="611098"/>
                  <a:pt x="2834182" y="184542"/>
                  <a:pt x="2853865" y="0"/>
                </a:cubicBezTo>
                <a:close/>
              </a:path>
            </a:pathLst>
          </a:custGeom>
          <a:solidFill>
            <a:schemeClr val="accent6">
              <a:lumMod val="75000"/>
            </a:schemeClr>
          </a:solidFill>
          <a:ln>
            <a:noFill/>
            <a:headEnd type="none" w="med" len="med"/>
            <a:tailEnd type="none" w="med" len="me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p:spPr>
        <p:txBody>
          <a:bodyPr vert="horz" wrap="square" lIns="113020" tIns="56510" rIns="113020" bIns="56510" numCol="1" rtlCol="0" anchor="t" anchorCtr="0" compatLnSpc="1">
            <a:prstTxWarp prst="textNoShape">
              <a:avLst/>
            </a:prstTxWarp>
          </a:bodyPr>
          <a:lstStyle/>
          <a:p>
            <a:pPr defTabSz="1130198" eaLnBrk="0" fontAlgn="base" hangingPunct="0">
              <a:spcBef>
                <a:spcPct val="0"/>
              </a:spcBef>
              <a:spcAft>
                <a:spcPct val="0"/>
              </a:spcAft>
              <a:defRPr/>
            </a:pPr>
            <a:endParaRPr lang="es-ES_tradnl" sz="2200" kern="0" dirty="0" smtClean="0">
              <a:solidFill>
                <a:prstClr val="white"/>
              </a:solidFill>
              <a:latin typeface="Arial"/>
            </a:endParaRPr>
          </a:p>
        </p:txBody>
      </p:sp>
    </p:spTree>
    <p:extLst>
      <p:ext uri="{BB962C8B-B14F-4D97-AF65-F5344CB8AC3E}">
        <p14:creationId xmlns="" xmlns:p14="http://schemas.microsoft.com/office/powerpoint/2010/main" val="4203635259"/>
      </p:ext>
    </p:extLst>
  </p:cSld>
  <p:clrMapOvr>
    <a:masterClrMapping/>
  </p:clrMapOvr>
  <p:transition spd="slow" advClick="0" advTm="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fill="hold"/>
                                        <p:tgtEl>
                                          <p:spTgt spid="2"/>
                                        </p:tgtEl>
                                        <p:attrNameLst>
                                          <p:attrName>ppt_x</p:attrName>
                                        </p:attrNameLst>
                                      </p:cBhvr>
                                      <p:tavLst>
                                        <p:tav tm="0">
                                          <p:val>
                                            <p:strVal val="1+#ppt_w/2"/>
                                          </p:val>
                                        </p:tav>
                                        <p:tav tm="100000">
                                          <p:val>
                                            <p:strVal val="#ppt_x"/>
                                          </p:val>
                                        </p:tav>
                                      </p:tavLst>
                                    </p:anim>
                                    <p:anim calcmode="lin" valueType="num">
                                      <p:cBhvr additive="base">
                                        <p:cTn id="8" dur="2500" fill="hold"/>
                                        <p:tgtEl>
                                          <p:spTgt spid="2"/>
                                        </p:tgtEl>
                                        <p:attrNameLst>
                                          <p:attrName>ppt_y</p:attrName>
                                        </p:attrNameLst>
                                      </p:cBhvr>
                                      <p:tavLst>
                                        <p:tav tm="0">
                                          <p:val>
                                            <p:strVal val="1+#ppt_h/2"/>
                                          </p:val>
                                        </p:tav>
                                        <p:tav tm="100000">
                                          <p:val>
                                            <p:strVal val="#ppt_y"/>
                                          </p:val>
                                        </p:tav>
                                      </p:tavLst>
                                    </p:anim>
                                  </p:childTnLst>
                                </p:cTn>
                              </p:par>
                              <p:par>
                                <p:cTn id="9" presetID="8" presetClass="emph" presetSubtype="0" fill="hold" grpId="1" nodeType="withEffect">
                                  <p:stCondLst>
                                    <p:cond delay="0"/>
                                  </p:stCondLst>
                                  <p:childTnLst>
                                    <p:animRot by="-21600000">
                                      <p:cBhvr>
                                        <p:cTn id="10" dur="2500" fill="hold"/>
                                        <p:tgtEl>
                                          <p:spTgt spid="2"/>
                                        </p:tgtEl>
                                        <p:attrNameLst>
                                          <p:attrName>r</p:attrName>
                                        </p:attrNameLst>
                                      </p:cBhvr>
                                    </p:animRot>
                                  </p:childTnLst>
                                </p:cTn>
                              </p:par>
                              <p:par>
                                <p:cTn id="11" presetID="2" presetClass="entr" presetSubtype="12"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500" fill="hold"/>
                                        <p:tgtEl>
                                          <p:spTgt spid="3"/>
                                        </p:tgtEl>
                                        <p:attrNameLst>
                                          <p:attrName>ppt_x</p:attrName>
                                        </p:attrNameLst>
                                      </p:cBhvr>
                                      <p:tavLst>
                                        <p:tav tm="0">
                                          <p:val>
                                            <p:strVal val="0-#ppt_w/2"/>
                                          </p:val>
                                        </p:tav>
                                        <p:tav tm="100000">
                                          <p:val>
                                            <p:strVal val="#ppt_x"/>
                                          </p:val>
                                        </p:tav>
                                      </p:tavLst>
                                    </p:anim>
                                    <p:anim calcmode="lin" valueType="num">
                                      <p:cBhvr additive="base">
                                        <p:cTn id="14" dur="2500" fill="hold"/>
                                        <p:tgtEl>
                                          <p:spTgt spid="3"/>
                                        </p:tgtEl>
                                        <p:attrNameLst>
                                          <p:attrName>ppt_y</p:attrName>
                                        </p:attrNameLst>
                                      </p:cBhvr>
                                      <p:tavLst>
                                        <p:tav tm="0">
                                          <p:val>
                                            <p:strVal val="1+#ppt_h/2"/>
                                          </p:val>
                                        </p:tav>
                                        <p:tav tm="100000">
                                          <p:val>
                                            <p:strVal val="#ppt_y"/>
                                          </p:val>
                                        </p:tav>
                                      </p:tavLst>
                                    </p:anim>
                                  </p:childTnLst>
                                </p:cTn>
                              </p:par>
                              <p:par>
                                <p:cTn id="15" presetID="8" presetClass="emph" presetSubtype="0" fill="hold" grpId="1" nodeType="withEffect">
                                  <p:stCondLst>
                                    <p:cond delay="0"/>
                                  </p:stCondLst>
                                  <p:childTnLst>
                                    <p:animRot by="21600000">
                                      <p:cBhvr>
                                        <p:cTn id="16" dur="2500" fill="hold"/>
                                        <p:tgtEl>
                                          <p:spTgt spid="3"/>
                                        </p:tgtEl>
                                        <p:attrNameLst>
                                          <p:attrName>r</p:attrName>
                                        </p:attrNameLst>
                                      </p:cBhvr>
                                    </p:animRot>
                                  </p:childTnLst>
                                </p:cTn>
                              </p:par>
                              <p:par>
                                <p:cTn id="17" presetID="2" presetClass="entr" presetSubtype="9"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500" fill="hold"/>
                                        <p:tgtEl>
                                          <p:spTgt spid="5"/>
                                        </p:tgtEl>
                                        <p:attrNameLst>
                                          <p:attrName>ppt_x</p:attrName>
                                        </p:attrNameLst>
                                      </p:cBhvr>
                                      <p:tavLst>
                                        <p:tav tm="0">
                                          <p:val>
                                            <p:strVal val="0-#ppt_w/2"/>
                                          </p:val>
                                        </p:tav>
                                        <p:tav tm="100000">
                                          <p:val>
                                            <p:strVal val="#ppt_x"/>
                                          </p:val>
                                        </p:tav>
                                      </p:tavLst>
                                    </p:anim>
                                    <p:anim calcmode="lin" valueType="num">
                                      <p:cBhvr additive="base">
                                        <p:cTn id="20" dur="2500" fill="hold"/>
                                        <p:tgtEl>
                                          <p:spTgt spid="5"/>
                                        </p:tgtEl>
                                        <p:attrNameLst>
                                          <p:attrName>ppt_y</p:attrName>
                                        </p:attrNameLst>
                                      </p:cBhvr>
                                      <p:tavLst>
                                        <p:tav tm="0">
                                          <p:val>
                                            <p:strVal val="0-#ppt_h/2"/>
                                          </p:val>
                                        </p:tav>
                                        <p:tav tm="100000">
                                          <p:val>
                                            <p:strVal val="#ppt_y"/>
                                          </p:val>
                                        </p:tav>
                                      </p:tavLst>
                                    </p:anim>
                                  </p:childTnLst>
                                </p:cTn>
                              </p:par>
                              <p:par>
                                <p:cTn id="21" presetID="8" presetClass="emph" presetSubtype="0" fill="hold" grpId="1" nodeType="withEffect">
                                  <p:stCondLst>
                                    <p:cond delay="0"/>
                                  </p:stCondLst>
                                  <p:childTnLst>
                                    <p:animRot by="-21600000">
                                      <p:cBhvr>
                                        <p:cTn id="22" dur="2500" fill="hold"/>
                                        <p:tgtEl>
                                          <p:spTgt spid="5"/>
                                        </p:tgtEl>
                                        <p:attrNameLst>
                                          <p:attrName>r</p:attrName>
                                        </p:attrNameLst>
                                      </p:cBhvr>
                                    </p:animRot>
                                  </p:childTnLst>
                                </p:cTn>
                              </p:par>
                              <p:par>
                                <p:cTn id="23" presetID="2" presetClass="entr" presetSubtype="3"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500" fill="hold"/>
                                        <p:tgtEl>
                                          <p:spTgt spid="4"/>
                                        </p:tgtEl>
                                        <p:attrNameLst>
                                          <p:attrName>ppt_x</p:attrName>
                                        </p:attrNameLst>
                                      </p:cBhvr>
                                      <p:tavLst>
                                        <p:tav tm="0">
                                          <p:val>
                                            <p:strVal val="1+#ppt_w/2"/>
                                          </p:val>
                                        </p:tav>
                                        <p:tav tm="100000">
                                          <p:val>
                                            <p:strVal val="#ppt_x"/>
                                          </p:val>
                                        </p:tav>
                                      </p:tavLst>
                                    </p:anim>
                                    <p:anim calcmode="lin" valueType="num">
                                      <p:cBhvr additive="base">
                                        <p:cTn id="26" dur="2500" fill="hold"/>
                                        <p:tgtEl>
                                          <p:spTgt spid="4"/>
                                        </p:tgtEl>
                                        <p:attrNameLst>
                                          <p:attrName>ppt_y</p:attrName>
                                        </p:attrNameLst>
                                      </p:cBhvr>
                                      <p:tavLst>
                                        <p:tav tm="0">
                                          <p:val>
                                            <p:strVal val="0-#ppt_h/2"/>
                                          </p:val>
                                        </p:tav>
                                        <p:tav tm="100000">
                                          <p:val>
                                            <p:strVal val="#ppt_y"/>
                                          </p:val>
                                        </p:tav>
                                      </p:tavLst>
                                    </p:anim>
                                  </p:childTnLst>
                                </p:cTn>
                              </p:par>
                              <p:par>
                                <p:cTn id="27" presetID="8" presetClass="emph" presetSubtype="0" fill="hold" grpId="1" nodeType="withEffect">
                                  <p:stCondLst>
                                    <p:cond delay="0"/>
                                  </p:stCondLst>
                                  <p:childTnLst>
                                    <p:animRot by="21600000">
                                      <p:cBhvr>
                                        <p:cTn id="28" dur="2500" fill="hold"/>
                                        <p:tgtEl>
                                          <p:spTgt spid="4"/>
                                        </p:tgtEl>
                                        <p:attrNameLst>
                                          <p:attrName>r</p:attrName>
                                        </p:attrNameLst>
                                      </p:cBhvr>
                                    </p:animRot>
                                  </p:childTnLst>
                                </p:cTn>
                              </p:par>
                            </p:childTnLst>
                          </p:cTn>
                        </p:par>
                        <p:par>
                          <p:cTn id="29" fill="hold">
                            <p:stCondLst>
                              <p:cond delay="2500"/>
                            </p:stCondLst>
                            <p:childTnLst>
                              <p:par>
                                <p:cTn id="30" presetID="2" presetClass="exit" presetSubtype="6" fill="hold" grpId="2" nodeType="afterEffect">
                                  <p:stCondLst>
                                    <p:cond delay="0"/>
                                  </p:stCondLst>
                                  <p:childTnLst>
                                    <p:anim calcmode="lin" valueType="num">
                                      <p:cBhvr additive="base">
                                        <p:cTn id="31" dur="3500"/>
                                        <p:tgtEl>
                                          <p:spTgt spid="2"/>
                                        </p:tgtEl>
                                        <p:attrNameLst>
                                          <p:attrName>ppt_x</p:attrName>
                                        </p:attrNameLst>
                                      </p:cBhvr>
                                      <p:tavLst>
                                        <p:tav tm="0">
                                          <p:val>
                                            <p:strVal val="ppt_x"/>
                                          </p:val>
                                        </p:tav>
                                        <p:tav tm="100000">
                                          <p:val>
                                            <p:strVal val="1+ppt_w/2"/>
                                          </p:val>
                                        </p:tav>
                                      </p:tavLst>
                                    </p:anim>
                                    <p:anim calcmode="lin" valueType="num">
                                      <p:cBhvr additive="base">
                                        <p:cTn id="32" dur="3500"/>
                                        <p:tgtEl>
                                          <p:spTgt spid="2"/>
                                        </p:tgtEl>
                                        <p:attrNameLst>
                                          <p:attrName>ppt_y</p:attrName>
                                        </p:attrNameLst>
                                      </p:cBhvr>
                                      <p:tavLst>
                                        <p:tav tm="0">
                                          <p:val>
                                            <p:strVal val="ppt_y"/>
                                          </p:val>
                                        </p:tav>
                                        <p:tav tm="100000">
                                          <p:val>
                                            <p:strVal val="1+ppt_h/2"/>
                                          </p:val>
                                        </p:tav>
                                      </p:tavLst>
                                    </p:anim>
                                    <p:set>
                                      <p:cBhvr>
                                        <p:cTn id="33" dur="1" fill="hold">
                                          <p:stCondLst>
                                            <p:cond delay="3499"/>
                                          </p:stCondLst>
                                        </p:cTn>
                                        <p:tgtEl>
                                          <p:spTgt spid="2"/>
                                        </p:tgtEl>
                                        <p:attrNameLst>
                                          <p:attrName>style.visibility</p:attrName>
                                        </p:attrNameLst>
                                      </p:cBhvr>
                                      <p:to>
                                        <p:strVal val="hidden"/>
                                      </p:to>
                                    </p:set>
                                  </p:childTnLst>
                                </p:cTn>
                              </p:par>
                              <p:par>
                                <p:cTn id="34" presetID="2" presetClass="exit" presetSubtype="3" fill="hold" grpId="2" nodeType="withEffect">
                                  <p:stCondLst>
                                    <p:cond delay="0"/>
                                  </p:stCondLst>
                                  <p:childTnLst>
                                    <p:anim calcmode="lin" valueType="num">
                                      <p:cBhvr additive="base">
                                        <p:cTn id="35" dur="3500"/>
                                        <p:tgtEl>
                                          <p:spTgt spid="4"/>
                                        </p:tgtEl>
                                        <p:attrNameLst>
                                          <p:attrName>ppt_x</p:attrName>
                                        </p:attrNameLst>
                                      </p:cBhvr>
                                      <p:tavLst>
                                        <p:tav tm="0">
                                          <p:val>
                                            <p:strVal val="ppt_x"/>
                                          </p:val>
                                        </p:tav>
                                        <p:tav tm="100000">
                                          <p:val>
                                            <p:strVal val="1+ppt_w/2"/>
                                          </p:val>
                                        </p:tav>
                                      </p:tavLst>
                                    </p:anim>
                                    <p:anim calcmode="lin" valueType="num">
                                      <p:cBhvr additive="base">
                                        <p:cTn id="36" dur="3500"/>
                                        <p:tgtEl>
                                          <p:spTgt spid="4"/>
                                        </p:tgtEl>
                                        <p:attrNameLst>
                                          <p:attrName>ppt_y</p:attrName>
                                        </p:attrNameLst>
                                      </p:cBhvr>
                                      <p:tavLst>
                                        <p:tav tm="0">
                                          <p:val>
                                            <p:strVal val="ppt_y"/>
                                          </p:val>
                                        </p:tav>
                                        <p:tav tm="100000">
                                          <p:val>
                                            <p:strVal val="0-ppt_h/2"/>
                                          </p:val>
                                        </p:tav>
                                      </p:tavLst>
                                    </p:anim>
                                    <p:set>
                                      <p:cBhvr>
                                        <p:cTn id="37" dur="1" fill="hold">
                                          <p:stCondLst>
                                            <p:cond delay="3499"/>
                                          </p:stCondLst>
                                        </p:cTn>
                                        <p:tgtEl>
                                          <p:spTgt spid="4"/>
                                        </p:tgtEl>
                                        <p:attrNameLst>
                                          <p:attrName>style.visibility</p:attrName>
                                        </p:attrNameLst>
                                      </p:cBhvr>
                                      <p:to>
                                        <p:strVal val="hidden"/>
                                      </p:to>
                                    </p:set>
                                  </p:childTnLst>
                                </p:cTn>
                              </p:par>
                              <p:par>
                                <p:cTn id="38" presetID="2" presetClass="exit" presetSubtype="12" fill="hold" grpId="2" nodeType="withEffect">
                                  <p:stCondLst>
                                    <p:cond delay="0"/>
                                  </p:stCondLst>
                                  <p:childTnLst>
                                    <p:anim calcmode="lin" valueType="num">
                                      <p:cBhvr additive="base">
                                        <p:cTn id="39" dur="3500"/>
                                        <p:tgtEl>
                                          <p:spTgt spid="3"/>
                                        </p:tgtEl>
                                        <p:attrNameLst>
                                          <p:attrName>ppt_x</p:attrName>
                                        </p:attrNameLst>
                                      </p:cBhvr>
                                      <p:tavLst>
                                        <p:tav tm="0">
                                          <p:val>
                                            <p:strVal val="ppt_x"/>
                                          </p:val>
                                        </p:tav>
                                        <p:tav tm="100000">
                                          <p:val>
                                            <p:strVal val="0-ppt_w/2"/>
                                          </p:val>
                                        </p:tav>
                                      </p:tavLst>
                                    </p:anim>
                                    <p:anim calcmode="lin" valueType="num">
                                      <p:cBhvr additive="base">
                                        <p:cTn id="40" dur="3500"/>
                                        <p:tgtEl>
                                          <p:spTgt spid="3"/>
                                        </p:tgtEl>
                                        <p:attrNameLst>
                                          <p:attrName>ppt_y</p:attrName>
                                        </p:attrNameLst>
                                      </p:cBhvr>
                                      <p:tavLst>
                                        <p:tav tm="0">
                                          <p:val>
                                            <p:strVal val="ppt_y"/>
                                          </p:val>
                                        </p:tav>
                                        <p:tav tm="100000">
                                          <p:val>
                                            <p:strVal val="1+ppt_h/2"/>
                                          </p:val>
                                        </p:tav>
                                      </p:tavLst>
                                    </p:anim>
                                    <p:set>
                                      <p:cBhvr>
                                        <p:cTn id="41" dur="1" fill="hold">
                                          <p:stCondLst>
                                            <p:cond delay="3499"/>
                                          </p:stCondLst>
                                        </p:cTn>
                                        <p:tgtEl>
                                          <p:spTgt spid="3"/>
                                        </p:tgtEl>
                                        <p:attrNameLst>
                                          <p:attrName>style.visibility</p:attrName>
                                        </p:attrNameLst>
                                      </p:cBhvr>
                                      <p:to>
                                        <p:strVal val="hidden"/>
                                      </p:to>
                                    </p:set>
                                  </p:childTnLst>
                                </p:cTn>
                              </p:par>
                              <p:par>
                                <p:cTn id="42" presetID="2" presetClass="exit" presetSubtype="9" fill="hold" grpId="2" nodeType="withEffect">
                                  <p:stCondLst>
                                    <p:cond delay="0"/>
                                  </p:stCondLst>
                                  <p:childTnLst>
                                    <p:anim calcmode="lin" valueType="num">
                                      <p:cBhvr additive="base">
                                        <p:cTn id="43" dur="3500"/>
                                        <p:tgtEl>
                                          <p:spTgt spid="5"/>
                                        </p:tgtEl>
                                        <p:attrNameLst>
                                          <p:attrName>ppt_x</p:attrName>
                                        </p:attrNameLst>
                                      </p:cBhvr>
                                      <p:tavLst>
                                        <p:tav tm="0">
                                          <p:val>
                                            <p:strVal val="ppt_x"/>
                                          </p:val>
                                        </p:tav>
                                        <p:tav tm="100000">
                                          <p:val>
                                            <p:strVal val="0-ppt_w/2"/>
                                          </p:val>
                                        </p:tav>
                                      </p:tavLst>
                                    </p:anim>
                                    <p:anim calcmode="lin" valueType="num">
                                      <p:cBhvr additive="base">
                                        <p:cTn id="44" dur="3500"/>
                                        <p:tgtEl>
                                          <p:spTgt spid="5"/>
                                        </p:tgtEl>
                                        <p:attrNameLst>
                                          <p:attrName>ppt_y</p:attrName>
                                        </p:attrNameLst>
                                      </p:cBhvr>
                                      <p:tavLst>
                                        <p:tav tm="0">
                                          <p:val>
                                            <p:strVal val="ppt_y"/>
                                          </p:val>
                                        </p:tav>
                                        <p:tav tm="100000">
                                          <p:val>
                                            <p:strVal val="0-ppt_h/2"/>
                                          </p:val>
                                        </p:tav>
                                      </p:tavLst>
                                    </p:anim>
                                    <p:set>
                                      <p:cBhvr>
                                        <p:cTn id="45" dur="1" fill="hold">
                                          <p:stCondLst>
                                            <p:cond delay="3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Imagen relacionada"/>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Foto No. 9 en la galería - Princesa Kate en la India.  En tal creación la vemos por primera vez.  Bastante?  Muy, pero una princesa no previó"/>
          <p:cNvPicPr>
            <a:picLocks noChangeAspect="1" noChangeArrowheads="1"/>
          </p:cNvPicPr>
          <p:nvPr/>
        </p:nvPicPr>
        <p:blipFill>
          <a:blip r:embed="rId2"/>
          <a:srcRect/>
          <a:stretch>
            <a:fillRect/>
          </a:stretch>
        </p:blipFill>
        <p:spPr bwMode="auto">
          <a:xfrm>
            <a:off x="1428728" y="0"/>
            <a:ext cx="6234544"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AutoShape 2" descr="Resultado de imagen de ESCENAS RARAS DE LA IND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75780" name="Picture 4" descr="Imagen relacionada"/>
          <p:cNvPicPr>
            <a:picLocks noChangeAspect="1" noChangeArrowheads="1"/>
          </p:cNvPicPr>
          <p:nvPr/>
        </p:nvPicPr>
        <p:blipFill>
          <a:blip r:embed="rId2"/>
          <a:srcRect/>
          <a:stretch>
            <a:fillRect/>
          </a:stretch>
        </p:blipFill>
        <p:spPr bwMode="auto">
          <a:xfrm>
            <a:off x="0" y="0"/>
            <a:ext cx="942975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Resultado de imagen de ESCENAS RARAS DE LA INDI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Resultado de imagen de ESCENAS RARAS DE LA INDIA"/>
          <p:cNvPicPr>
            <a:picLocks noChangeAspect="1" noChangeArrowheads="1"/>
          </p:cNvPicPr>
          <p:nvPr/>
        </p:nvPicPr>
        <p:blipFill>
          <a:blip r:embed="rId2"/>
          <a:srcRect/>
          <a:stretch>
            <a:fillRect/>
          </a:stretch>
        </p:blipFill>
        <p:spPr bwMode="auto">
          <a:xfrm>
            <a:off x="0" y="0"/>
            <a:ext cx="9144028"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Imagen relacionada"/>
          <p:cNvPicPr>
            <a:picLocks noChangeAspect="1" noChangeArrowheads="1"/>
          </p:cNvPicPr>
          <p:nvPr/>
        </p:nvPicPr>
        <p:blipFill>
          <a:blip r:embed="rId2"/>
          <a:srcRect/>
          <a:stretch>
            <a:fillRect/>
          </a:stretch>
        </p:blipFill>
        <p:spPr bwMode="auto">
          <a:xfrm>
            <a:off x="0" y="0"/>
            <a:ext cx="97536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Resultado de imagen de ESCENAS RARAS DE LA INDIA"/>
          <p:cNvPicPr>
            <a:picLocks noChangeAspect="1" noChangeArrowheads="1"/>
          </p:cNvPicPr>
          <p:nvPr/>
        </p:nvPicPr>
        <p:blipFill>
          <a:blip r:embed="rId2"/>
          <a:srcRect/>
          <a:stretch>
            <a:fillRect/>
          </a:stretch>
        </p:blipFill>
        <p:spPr bwMode="auto">
          <a:xfrm>
            <a:off x="-250516" y="0"/>
            <a:ext cx="9394516"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osas que solo se ven en la India"/>
          <p:cNvPicPr>
            <a:picLocks noChangeAspect="1" noChangeArrowheads="1"/>
          </p:cNvPicPr>
          <p:nvPr/>
        </p:nvPicPr>
        <p:blipFill>
          <a:blip r:embed="rId2"/>
          <a:srcRect/>
          <a:stretch>
            <a:fillRect/>
          </a:stretch>
        </p:blipFill>
        <p:spPr bwMode="auto">
          <a:xfrm>
            <a:off x="0" y="0"/>
            <a:ext cx="9247936"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Imagen relacionada"/>
          <p:cNvPicPr>
            <a:picLocks noChangeAspect="1" noChangeArrowheads="1"/>
          </p:cNvPicPr>
          <p:nvPr/>
        </p:nvPicPr>
        <p:blipFill>
          <a:blip r:embed="rId2"/>
          <a:srcRect/>
          <a:stretch>
            <a:fillRect/>
          </a:stretch>
        </p:blipFill>
        <p:spPr bwMode="auto">
          <a:xfrm>
            <a:off x="0" y="-857280"/>
            <a:ext cx="9144000" cy="771528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Imagen relacionada"/>
          <p:cNvPicPr>
            <a:picLocks noChangeAspect="1" noChangeArrowheads="1"/>
          </p:cNvPicPr>
          <p:nvPr/>
        </p:nvPicPr>
        <p:blipFill>
          <a:blip r:embed="rId2"/>
          <a:srcRect/>
          <a:stretch>
            <a:fillRect/>
          </a:stretch>
        </p:blipFill>
        <p:spPr bwMode="auto">
          <a:xfrm>
            <a:off x="0" y="0"/>
            <a:ext cx="9144000" cy="6858001"/>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Resultado de imagen de ESCENAS RARAS DE LA INDIA"/>
          <p:cNvPicPr>
            <a:picLocks noChangeAspect="1" noChangeArrowheads="1"/>
          </p:cNvPicPr>
          <p:nvPr/>
        </p:nvPicPr>
        <p:blipFill>
          <a:blip r:embed="rId2"/>
          <a:srcRect/>
          <a:stretch>
            <a:fillRect/>
          </a:stretch>
        </p:blipFill>
        <p:spPr bwMode="auto">
          <a:xfrm>
            <a:off x="-1" y="0"/>
            <a:ext cx="9149105"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grpSp>
        <p:nvGrpSpPr>
          <p:cNvPr id="2" name="1 Grupo"/>
          <p:cNvGrpSpPr/>
          <p:nvPr/>
        </p:nvGrpSpPr>
        <p:grpSpPr>
          <a:xfrm>
            <a:off x="3789460" y="4654782"/>
            <a:ext cx="1523071" cy="1845995"/>
            <a:chOff x="3010829" y="2131043"/>
            <a:chExt cx="2839844" cy="2581464"/>
          </a:xfrm>
          <a:solidFill>
            <a:schemeClr val="accent6">
              <a:lumMod val="75000"/>
            </a:schemeClr>
          </a:solidFill>
        </p:grpSpPr>
        <p:sp>
          <p:nvSpPr>
            <p:cNvPr id="3" name="2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p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30198">
                <a:defRPr/>
              </a:pPr>
              <a:endParaRPr lang="es-ES_tradnl" sz="2200" kern="0" dirty="0">
                <a:solidFill>
                  <a:prstClr val="white"/>
                </a:solidFill>
                <a:latin typeface="Calibri"/>
              </a:endParaRPr>
            </a:p>
          </p:txBody>
        </p:sp>
        <p:sp>
          <p:nvSpPr>
            <p:cNvPr id="4" name="3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30198">
                <a:defRPr/>
              </a:pPr>
              <a:endParaRPr lang="es-ES_tradnl" sz="2200" kern="0" dirty="0">
                <a:solidFill>
                  <a:prstClr val="white"/>
                </a:solidFill>
                <a:latin typeface="Calibri"/>
              </a:endParaRPr>
            </a:p>
          </p:txBody>
        </p:sp>
        <p:sp>
          <p:nvSpPr>
            <p:cNvPr id="5" name="4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30198">
                <a:defRPr/>
              </a:pPr>
              <a:endParaRPr lang="es-ES_tradnl" sz="2200" kern="0" dirty="0">
                <a:solidFill>
                  <a:prstClr val="white"/>
                </a:solidFill>
                <a:latin typeface="Calibri"/>
              </a:endParaRPr>
            </a:p>
          </p:txBody>
        </p:sp>
        <p:sp>
          <p:nvSpPr>
            <p:cNvPr id="6" name="5 Forma libre"/>
            <p:cNvSpPr/>
            <p:nvPr/>
          </p:nvSpPr>
          <p:spPr>
            <a:xfrm>
              <a:off x="3283421" y="2402439"/>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p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30198">
                <a:defRPr/>
              </a:pPr>
              <a:endParaRPr lang="es-ES_tradnl" sz="2200" kern="0" dirty="0">
                <a:solidFill>
                  <a:prstClr val="white"/>
                </a:solidFill>
                <a:latin typeface="Calibri"/>
              </a:endParaRPr>
            </a:p>
          </p:txBody>
        </p:sp>
      </p:grpSp>
      <p:grpSp>
        <p:nvGrpSpPr>
          <p:cNvPr id="7" name="6 Grupo"/>
          <p:cNvGrpSpPr/>
          <p:nvPr/>
        </p:nvGrpSpPr>
        <p:grpSpPr>
          <a:xfrm>
            <a:off x="3815533" y="5445226"/>
            <a:ext cx="1523071" cy="1845995"/>
            <a:chOff x="3010829" y="2131043"/>
            <a:chExt cx="2839844" cy="2581464"/>
          </a:xfrm>
          <a:solidFill>
            <a:schemeClr val="accent6">
              <a:lumMod val="75000"/>
            </a:schemeClr>
          </a:solidFill>
        </p:grpSpPr>
        <p:sp>
          <p:nvSpPr>
            <p:cNvPr id="8" name="7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p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30198">
                <a:defRPr/>
              </a:pPr>
              <a:endParaRPr lang="es-ES_tradnl" sz="2200" kern="0" dirty="0">
                <a:solidFill>
                  <a:prstClr val="white"/>
                </a:solidFill>
                <a:latin typeface="Calibri"/>
              </a:endParaRPr>
            </a:p>
          </p:txBody>
        </p:sp>
        <p:sp>
          <p:nvSpPr>
            <p:cNvPr id="9" name="8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30198">
                <a:defRPr/>
              </a:pPr>
              <a:endParaRPr lang="es-ES_tradnl" sz="2200" kern="0" dirty="0">
                <a:solidFill>
                  <a:prstClr val="white"/>
                </a:solidFill>
                <a:latin typeface="Calibri"/>
              </a:endParaRPr>
            </a:p>
          </p:txBody>
        </p:sp>
        <p:sp>
          <p:nvSpPr>
            <p:cNvPr id="10" name="9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30198">
                <a:defRPr/>
              </a:pPr>
              <a:endParaRPr lang="es-ES_tradnl" sz="2200" kern="0" dirty="0">
                <a:solidFill>
                  <a:prstClr val="white"/>
                </a:solidFill>
                <a:latin typeface="Calibri"/>
              </a:endParaRPr>
            </a:p>
          </p:txBody>
        </p:sp>
        <p:sp>
          <p:nvSpPr>
            <p:cNvPr id="11" name="10 Forma libre"/>
            <p:cNvSpPr/>
            <p:nvPr/>
          </p:nvSpPr>
          <p:spPr>
            <a:xfrm>
              <a:off x="3283421" y="2402440"/>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p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30198">
                <a:defRPr/>
              </a:pPr>
              <a:endParaRPr lang="es-ES_tradnl" sz="2200" kern="0" dirty="0">
                <a:solidFill>
                  <a:prstClr val="white"/>
                </a:solidFill>
                <a:latin typeface="Calibri"/>
              </a:endParaRPr>
            </a:p>
          </p:txBody>
        </p:sp>
      </p:grpSp>
      <p:grpSp>
        <p:nvGrpSpPr>
          <p:cNvPr id="12" name="11 Grupo"/>
          <p:cNvGrpSpPr/>
          <p:nvPr/>
        </p:nvGrpSpPr>
        <p:grpSpPr>
          <a:xfrm flipV="1">
            <a:off x="3779934" y="1530582"/>
            <a:ext cx="1523071" cy="1845995"/>
            <a:chOff x="3010829" y="2131043"/>
            <a:chExt cx="2839844" cy="2581464"/>
          </a:xfrm>
          <a:solidFill>
            <a:schemeClr val="accent6">
              <a:lumMod val="75000"/>
            </a:schemeClr>
          </a:solidFill>
        </p:grpSpPr>
        <p:sp>
          <p:nvSpPr>
            <p:cNvPr id="13" name="12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p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30198">
                <a:defRPr/>
              </a:pPr>
              <a:endParaRPr lang="es-ES_tradnl" sz="2200" kern="0" dirty="0">
                <a:solidFill>
                  <a:prstClr val="white"/>
                </a:solidFill>
                <a:latin typeface="Calibri"/>
              </a:endParaRPr>
            </a:p>
          </p:txBody>
        </p:sp>
        <p:sp>
          <p:nvSpPr>
            <p:cNvPr id="14" name="13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30198">
                <a:defRPr/>
              </a:pPr>
              <a:endParaRPr lang="es-ES_tradnl" sz="2200" kern="0" dirty="0">
                <a:solidFill>
                  <a:prstClr val="white"/>
                </a:solidFill>
                <a:latin typeface="Calibri"/>
              </a:endParaRPr>
            </a:p>
          </p:txBody>
        </p:sp>
        <p:sp>
          <p:nvSpPr>
            <p:cNvPr id="15" name="14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30198">
                <a:defRPr/>
              </a:pPr>
              <a:endParaRPr lang="es-ES_tradnl" sz="2200" kern="0" dirty="0">
                <a:solidFill>
                  <a:prstClr val="white"/>
                </a:solidFill>
                <a:latin typeface="Calibri"/>
              </a:endParaRPr>
            </a:p>
          </p:txBody>
        </p:sp>
        <p:sp>
          <p:nvSpPr>
            <p:cNvPr id="16" name="15 Forma libre"/>
            <p:cNvSpPr/>
            <p:nvPr/>
          </p:nvSpPr>
          <p:spPr>
            <a:xfrm>
              <a:off x="3283421" y="2402439"/>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p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30198">
                <a:defRPr/>
              </a:pPr>
              <a:endParaRPr lang="es-ES_tradnl" sz="2200" kern="0" dirty="0">
                <a:solidFill>
                  <a:prstClr val="white"/>
                </a:solidFill>
                <a:latin typeface="Calibri"/>
              </a:endParaRPr>
            </a:p>
          </p:txBody>
        </p:sp>
      </p:grpSp>
      <p:grpSp>
        <p:nvGrpSpPr>
          <p:cNvPr id="17" name="16 Grupo"/>
          <p:cNvGrpSpPr/>
          <p:nvPr/>
        </p:nvGrpSpPr>
        <p:grpSpPr>
          <a:xfrm flipV="1">
            <a:off x="3789913" y="-315416"/>
            <a:ext cx="1523071" cy="1845995"/>
            <a:chOff x="3010829" y="2131043"/>
            <a:chExt cx="2839844" cy="2581464"/>
          </a:xfrm>
          <a:solidFill>
            <a:schemeClr val="accent6">
              <a:lumMod val="75000"/>
            </a:schemeClr>
          </a:solidFill>
        </p:grpSpPr>
        <p:sp>
          <p:nvSpPr>
            <p:cNvPr id="18" name="17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p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30198">
                <a:defRPr/>
              </a:pPr>
              <a:endParaRPr lang="es-ES_tradnl" sz="2200" kern="0" dirty="0">
                <a:solidFill>
                  <a:prstClr val="white"/>
                </a:solidFill>
                <a:latin typeface="Calibri"/>
              </a:endParaRPr>
            </a:p>
          </p:txBody>
        </p:sp>
        <p:sp>
          <p:nvSpPr>
            <p:cNvPr id="19" name="18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30198">
                <a:defRPr/>
              </a:pPr>
              <a:endParaRPr lang="es-ES_tradnl" sz="2200" kern="0" dirty="0">
                <a:solidFill>
                  <a:prstClr val="white"/>
                </a:solidFill>
                <a:latin typeface="Calibri"/>
              </a:endParaRPr>
            </a:p>
          </p:txBody>
        </p:sp>
        <p:sp>
          <p:nvSpPr>
            <p:cNvPr id="20" name="19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30198">
                <a:defRPr/>
              </a:pPr>
              <a:endParaRPr lang="es-ES_tradnl" sz="2200" kern="0" dirty="0">
                <a:solidFill>
                  <a:prstClr val="white"/>
                </a:solidFill>
                <a:latin typeface="Calibri"/>
              </a:endParaRPr>
            </a:p>
          </p:txBody>
        </p:sp>
        <p:sp>
          <p:nvSpPr>
            <p:cNvPr id="21" name="20 Forma libre"/>
            <p:cNvSpPr/>
            <p:nvPr/>
          </p:nvSpPr>
          <p:spPr>
            <a:xfrm>
              <a:off x="3283421" y="2402439"/>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p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30198">
                <a:defRPr/>
              </a:pPr>
              <a:endParaRPr lang="es-ES_tradnl" sz="2200" kern="0" dirty="0">
                <a:solidFill>
                  <a:prstClr val="white"/>
                </a:solidFill>
                <a:latin typeface="Calibri"/>
              </a:endParaRPr>
            </a:p>
          </p:txBody>
        </p:sp>
      </p:grpSp>
      <p:grpSp>
        <p:nvGrpSpPr>
          <p:cNvPr id="22" name="21 Grupo"/>
          <p:cNvGrpSpPr/>
          <p:nvPr/>
        </p:nvGrpSpPr>
        <p:grpSpPr>
          <a:xfrm rot="5400000" flipV="1">
            <a:off x="4575879" y="2705849"/>
            <a:ext cx="2030761" cy="1384496"/>
            <a:chOff x="3010829" y="2131043"/>
            <a:chExt cx="2839844" cy="2581464"/>
          </a:xfrm>
          <a:solidFill>
            <a:schemeClr val="accent6">
              <a:lumMod val="75000"/>
            </a:schemeClr>
          </a:solidFill>
        </p:grpSpPr>
        <p:sp>
          <p:nvSpPr>
            <p:cNvPr id="23" name="22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p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30198">
                <a:defRPr/>
              </a:pPr>
              <a:endParaRPr lang="es-ES_tradnl" sz="2200" kern="0" dirty="0">
                <a:solidFill>
                  <a:prstClr val="white"/>
                </a:solidFill>
                <a:latin typeface="Calibri"/>
              </a:endParaRPr>
            </a:p>
          </p:txBody>
        </p:sp>
        <p:sp>
          <p:nvSpPr>
            <p:cNvPr id="24" name="23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30198">
                <a:defRPr/>
              </a:pPr>
              <a:endParaRPr lang="es-ES_tradnl" sz="2200" kern="0" dirty="0">
                <a:solidFill>
                  <a:prstClr val="white"/>
                </a:solidFill>
                <a:latin typeface="Calibri"/>
              </a:endParaRPr>
            </a:p>
          </p:txBody>
        </p:sp>
        <p:sp>
          <p:nvSpPr>
            <p:cNvPr id="25" name="24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30198">
                <a:defRPr/>
              </a:pPr>
              <a:endParaRPr lang="es-ES_tradnl" sz="2200" kern="0" dirty="0">
                <a:solidFill>
                  <a:prstClr val="white"/>
                </a:solidFill>
                <a:latin typeface="Calibri"/>
              </a:endParaRPr>
            </a:p>
          </p:txBody>
        </p:sp>
        <p:sp>
          <p:nvSpPr>
            <p:cNvPr id="26" name="25 Forma libre"/>
            <p:cNvSpPr/>
            <p:nvPr/>
          </p:nvSpPr>
          <p:spPr>
            <a:xfrm>
              <a:off x="3283421" y="2402439"/>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p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30198">
                <a:defRPr/>
              </a:pPr>
              <a:endParaRPr lang="es-ES_tradnl" sz="2200" kern="0" dirty="0">
                <a:solidFill>
                  <a:prstClr val="white"/>
                </a:solidFill>
                <a:latin typeface="Calibri"/>
              </a:endParaRPr>
            </a:p>
          </p:txBody>
        </p:sp>
      </p:grpSp>
      <p:grpSp>
        <p:nvGrpSpPr>
          <p:cNvPr id="27" name="26 Grupo"/>
          <p:cNvGrpSpPr/>
          <p:nvPr/>
        </p:nvGrpSpPr>
        <p:grpSpPr>
          <a:xfrm rot="5400000" flipV="1">
            <a:off x="5937485" y="2732104"/>
            <a:ext cx="2030761" cy="1384496"/>
            <a:chOff x="3010829" y="2131043"/>
            <a:chExt cx="2839844" cy="2581464"/>
          </a:xfrm>
          <a:solidFill>
            <a:schemeClr val="accent6">
              <a:lumMod val="75000"/>
            </a:schemeClr>
          </a:solidFill>
        </p:grpSpPr>
        <p:sp>
          <p:nvSpPr>
            <p:cNvPr id="28" name="27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p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30198">
                <a:defRPr/>
              </a:pPr>
              <a:endParaRPr lang="es-ES_tradnl" sz="2200" kern="0" dirty="0">
                <a:solidFill>
                  <a:prstClr val="white"/>
                </a:solidFill>
                <a:latin typeface="Calibri"/>
              </a:endParaRPr>
            </a:p>
          </p:txBody>
        </p:sp>
        <p:sp>
          <p:nvSpPr>
            <p:cNvPr id="29" name="28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30198">
                <a:defRPr/>
              </a:pPr>
              <a:endParaRPr lang="es-ES_tradnl" sz="2200" kern="0" dirty="0">
                <a:solidFill>
                  <a:prstClr val="white"/>
                </a:solidFill>
                <a:latin typeface="Calibri"/>
              </a:endParaRPr>
            </a:p>
          </p:txBody>
        </p:sp>
        <p:sp>
          <p:nvSpPr>
            <p:cNvPr id="30" name="29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30198">
                <a:defRPr/>
              </a:pPr>
              <a:endParaRPr lang="es-ES_tradnl" sz="2200" kern="0" dirty="0">
                <a:solidFill>
                  <a:prstClr val="white"/>
                </a:solidFill>
                <a:latin typeface="Calibri"/>
              </a:endParaRPr>
            </a:p>
          </p:txBody>
        </p:sp>
        <p:sp>
          <p:nvSpPr>
            <p:cNvPr id="31" name="30 Forma libre"/>
            <p:cNvSpPr/>
            <p:nvPr/>
          </p:nvSpPr>
          <p:spPr>
            <a:xfrm>
              <a:off x="3283421" y="2402439"/>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p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30198">
                <a:defRPr/>
              </a:pPr>
              <a:endParaRPr lang="es-ES_tradnl" sz="2200" kern="0" dirty="0">
                <a:solidFill>
                  <a:prstClr val="white"/>
                </a:solidFill>
                <a:latin typeface="Calibri"/>
              </a:endParaRPr>
            </a:p>
          </p:txBody>
        </p:sp>
      </p:grpSp>
      <p:grpSp>
        <p:nvGrpSpPr>
          <p:cNvPr id="32" name="31 Grupo"/>
          <p:cNvGrpSpPr/>
          <p:nvPr/>
        </p:nvGrpSpPr>
        <p:grpSpPr>
          <a:xfrm rot="16200000" flipV="1">
            <a:off x="2433450" y="2717533"/>
            <a:ext cx="2030761" cy="1384496"/>
            <a:chOff x="3010829" y="2131043"/>
            <a:chExt cx="2839844" cy="2581464"/>
          </a:xfrm>
          <a:solidFill>
            <a:schemeClr val="accent6">
              <a:lumMod val="75000"/>
            </a:schemeClr>
          </a:solidFill>
        </p:grpSpPr>
        <p:sp>
          <p:nvSpPr>
            <p:cNvPr id="33" name="32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p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30198">
                <a:defRPr/>
              </a:pPr>
              <a:endParaRPr lang="es-ES_tradnl" sz="2200" kern="0" dirty="0">
                <a:solidFill>
                  <a:prstClr val="white"/>
                </a:solidFill>
                <a:latin typeface="Calibri"/>
              </a:endParaRPr>
            </a:p>
          </p:txBody>
        </p:sp>
        <p:sp>
          <p:nvSpPr>
            <p:cNvPr id="34" name="33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30198">
                <a:defRPr/>
              </a:pPr>
              <a:endParaRPr lang="es-ES_tradnl" sz="2200" kern="0" dirty="0">
                <a:solidFill>
                  <a:prstClr val="white"/>
                </a:solidFill>
                <a:latin typeface="Calibri"/>
              </a:endParaRPr>
            </a:p>
          </p:txBody>
        </p:sp>
        <p:sp>
          <p:nvSpPr>
            <p:cNvPr id="35" name="34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30198">
                <a:defRPr/>
              </a:pPr>
              <a:endParaRPr lang="es-ES_tradnl" sz="2200" kern="0" dirty="0">
                <a:solidFill>
                  <a:prstClr val="white"/>
                </a:solidFill>
                <a:latin typeface="Calibri"/>
              </a:endParaRPr>
            </a:p>
          </p:txBody>
        </p:sp>
        <p:sp>
          <p:nvSpPr>
            <p:cNvPr id="36" name="35 Forma libre"/>
            <p:cNvSpPr/>
            <p:nvPr/>
          </p:nvSpPr>
          <p:spPr>
            <a:xfrm>
              <a:off x="3283421" y="2402439"/>
              <a:ext cx="2296357" cy="1938291"/>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p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30198">
                <a:defRPr/>
              </a:pPr>
              <a:endParaRPr lang="es-ES_tradnl" sz="2200" kern="0" dirty="0">
                <a:solidFill>
                  <a:prstClr val="white"/>
                </a:solidFill>
                <a:latin typeface="Calibri"/>
              </a:endParaRPr>
            </a:p>
          </p:txBody>
        </p:sp>
      </p:grpSp>
      <p:grpSp>
        <p:nvGrpSpPr>
          <p:cNvPr id="37" name="36 Grupo"/>
          <p:cNvGrpSpPr/>
          <p:nvPr/>
        </p:nvGrpSpPr>
        <p:grpSpPr>
          <a:xfrm rot="16200000" flipV="1">
            <a:off x="1048936" y="2717532"/>
            <a:ext cx="2030761" cy="1384496"/>
            <a:chOff x="3010829" y="2131043"/>
            <a:chExt cx="2839844" cy="2581464"/>
          </a:xfrm>
          <a:solidFill>
            <a:schemeClr val="accent6">
              <a:lumMod val="75000"/>
            </a:schemeClr>
          </a:solidFill>
        </p:grpSpPr>
        <p:sp>
          <p:nvSpPr>
            <p:cNvPr id="38" name="37 Forma libre"/>
            <p:cNvSpPr/>
            <p:nvPr/>
          </p:nvSpPr>
          <p:spPr>
            <a:xfrm>
              <a:off x="3010829" y="2419938"/>
              <a:ext cx="2839844" cy="2292569"/>
            </a:xfrm>
            <a:custGeom>
              <a:avLst/>
              <a:gdLst>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74849"/>
                <a:gd name="connsiteX1" fmla="*/ 0 w 2839844"/>
                <a:gd name="connsiteY1" fmla="*/ 2274849 h 2274849"/>
                <a:gd name="connsiteX2" fmla="*/ 1438507 w 2839844"/>
                <a:gd name="connsiteY2" fmla="*/ 1241503 h 2274849"/>
                <a:gd name="connsiteX3" fmla="*/ 2839844 w 2839844"/>
                <a:gd name="connsiteY3" fmla="*/ 2271132 h 2274849"/>
                <a:gd name="connsiteX4" fmla="*/ 1405054 w 2839844"/>
                <a:gd name="connsiteY4" fmla="*/ 0 h 2274849"/>
                <a:gd name="connsiteX0" fmla="*/ 1405054 w 2839844"/>
                <a:gd name="connsiteY0" fmla="*/ 0 h 2294150"/>
                <a:gd name="connsiteX1" fmla="*/ 0 w 2839844"/>
                <a:gd name="connsiteY1" fmla="*/ 2274849 h 2294150"/>
                <a:gd name="connsiteX2" fmla="*/ 1438507 w 2839844"/>
                <a:gd name="connsiteY2" fmla="*/ 1241503 h 2294150"/>
                <a:gd name="connsiteX3" fmla="*/ 2839844 w 2839844"/>
                <a:gd name="connsiteY3" fmla="*/ 2271132 h 2294150"/>
                <a:gd name="connsiteX4" fmla="*/ 1405054 w 2839844"/>
                <a:gd name="connsiteY4" fmla="*/ 0 h 2294150"/>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 name="connsiteX0" fmla="*/ 1405054 w 2839844"/>
                <a:gd name="connsiteY0" fmla="*/ 0 h 2292569"/>
                <a:gd name="connsiteX1" fmla="*/ 0 w 2839844"/>
                <a:gd name="connsiteY1" fmla="*/ 2274849 h 2292569"/>
                <a:gd name="connsiteX2" fmla="*/ 1438507 w 2839844"/>
                <a:gd name="connsiteY2" fmla="*/ 1241503 h 2292569"/>
                <a:gd name="connsiteX3" fmla="*/ 2839844 w 2839844"/>
                <a:gd name="connsiteY3" fmla="*/ 2271132 h 2292569"/>
                <a:gd name="connsiteX4" fmla="*/ 1405054 w 2839844"/>
                <a:gd name="connsiteY4" fmla="*/ 0 h 2292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9844" h="2292569">
                  <a:moveTo>
                    <a:pt x="1405054" y="0"/>
                  </a:moveTo>
                  <a:cubicBezTo>
                    <a:pt x="780586" y="572430"/>
                    <a:pt x="479503" y="1728440"/>
                    <a:pt x="0" y="2274849"/>
                  </a:cubicBezTo>
                  <a:cubicBezTo>
                    <a:pt x="687659" y="2432205"/>
                    <a:pt x="1312127" y="1496742"/>
                    <a:pt x="1438507" y="1241503"/>
                  </a:cubicBezTo>
                  <a:cubicBezTo>
                    <a:pt x="1913053" y="2168293"/>
                    <a:pt x="2543717" y="2336801"/>
                    <a:pt x="2839844" y="2271132"/>
                  </a:cubicBezTo>
                  <a:cubicBezTo>
                    <a:pt x="2439640" y="1837474"/>
                    <a:pt x="2046868" y="563757"/>
                    <a:pt x="1405054" y="0"/>
                  </a:cubicBezTo>
                  <a:close/>
                </a:path>
              </a:pathLst>
            </a:custGeom>
            <a:grpFill/>
            <a:ln w="0" cap="rnd" cmpd="sng" algn="ctr">
              <a:noFill/>
              <a:prstDash val="solid"/>
              <a:bevel/>
            </a:ln>
            <a:effectLst>
              <a:glow>
                <a:srgbClr val="00B0F0">
                  <a:alpha val="98000"/>
                </a:srgbClr>
              </a:glow>
              <a:outerShdw dist="50800" sx="1000" sy="1000" algn="ctr" rotWithShape="0">
                <a:srgbClr val="000000"/>
              </a:outerShdw>
              <a:softEdge rad="0"/>
            </a:effectLst>
            <a:scene3d>
              <a:camera prst="orthographicFront"/>
              <a:lightRig rig="contrasting" dir="t"/>
            </a:scene3d>
            <a:sp3d prstMaterial="translucentPowder">
              <a:bevelT/>
            </a:sp3d>
          </p:spPr>
          <p:txBody>
            <a:bodyPr rtlCol="0" anchor="ctr"/>
            <a:lstStyle/>
            <a:p>
              <a:pPr algn="ctr" defTabSz="1130198">
                <a:defRPr/>
              </a:pPr>
              <a:endParaRPr lang="es-ES_tradnl" sz="2200" kern="0" dirty="0">
                <a:solidFill>
                  <a:prstClr val="white"/>
                </a:solidFill>
                <a:latin typeface="Calibri"/>
              </a:endParaRPr>
            </a:p>
          </p:txBody>
        </p:sp>
        <p:sp>
          <p:nvSpPr>
            <p:cNvPr id="39" name="38 Forma libre"/>
            <p:cNvSpPr/>
            <p:nvPr/>
          </p:nvSpPr>
          <p:spPr>
            <a:xfrm>
              <a:off x="3779912" y="2131043"/>
              <a:ext cx="949156" cy="1456608"/>
            </a:xfrm>
            <a:custGeom>
              <a:avLst/>
              <a:gdLst/>
              <a:ahLst/>
              <a:cxnLst/>
              <a:rect l="l" t="t" r="r" b="b"/>
              <a:pathLst>
                <a:path w="949156" h="1456608">
                  <a:moveTo>
                    <a:pt x="339096" y="2043"/>
                  </a:moveTo>
                  <a:cubicBezTo>
                    <a:pt x="392059" y="23930"/>
                    <a:pt x="527848" y="216570"/>
                    <a:pt x="585850" y="330946"/>
                  </a:cubicBezTo>
                  <a:cubicBezTo>
                    <a:pt x="429113" y="513702"/>
                    <a:pt x="72893" y="989488"/>
                    <a:pt x="13420" y="1130117"/>
                  </a:cubicBezTo>
                  <a:cubicBezTo>
                    <a:pt x="64839" y="942405"/>
                    <a:pt x="-173673" y="1366"/>
                    <a:pt x="321937" y="3843"/>
                  </a:cubicBezTo>
                  <a:cubicBezTo>
                    <a:pt x="325654" y="-726"/>
                    <a:pt x="331530" y="-1084"/>
                    <a:pt x="339096" y="2043"/>
                  </a:cubicBezTo>
                  <a:close/>
                  <a:moveTo>
                    <a:pt x="936957" y="68"/>
                  </a:moveTo>
                  <a:cubicBezTo>
                    <a:pt x="942886" y="585"/>
                    <a:pt x="947027" y="4006"/>
                    <a:pt x="949156" y="10666"/>
                  </a:cubicBezTo>
                  <a:cubicBezTo>
                    <a:pt x="530366" y="373700"/>
                    <a:pt x="546473" y="974627"/>
                    <a:pt x="439917" y="1456608"/>
                  </a:cubicBezTo>
                  <a:cubicBezTo>
                    <a:pt x="348229" y="1285622"/>
                    <a:pt x="237956" y="1174110"/>
                    <a:pt x="31038" y="1155525"/>
                  </a:cubicBezTo>
                  <a:cubicBezTo>
                    <a:pt x="60155" y="1104725"/>
                    <a:pt x="78742" y="1026666"/>
                    <a:pt x="213176" y="817271"/>
                  </a:cubicBezTo>
                  <a:cubicBezTo>
                    <a:pt x="356632" y="638387"/>
                    <a:pt x="848019" y="-7673"/>
                    <a:pt x="936957" y="68"/>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30198">
                <a:defRPr/>
              </a:pPr>
              <a:endParaRPr lang="es-ES_tradnl" sz="2200" kern="0" dirty="0">
                <a:solidFill>
                  <a:prstClr val="white"/>
                </a:solidFill>
                <a:latin typeface="Calibri"/>
              </a:endParaRPr>
            </a:p>
          </p:txBody>
        </p:sp>
        <p:sp>
          <p:nvSpPr>
            <p:cNvPr id="40" name="39 Forma libre"/>
            <p:cNvSpPr/>
            <p:nvPr/>
          </p:nvSpPr>
          <p:spPr>
            <a:xfrm flipH="1">
              <a:off x="4119404" y="2131043"/>
              <a:ext cx="959414" cy="1461196"/>
            </a:xfrm>
            <a:custGeom>
              <a:avLst/>
              <a:gdLst/>
              <a:ahLst/>
              <a:cxnLst/>
              <a:rect l="l" t="t" r="r" b="b"/>
              <a:pathLst>
                <a:path w="959415" h="1461197">
                  <a:moveTo>
                    <a:pt x="947216" y="4657"/>
                  </a:moveTo>
                  <a:cubicBezTo>
                    <a:pt x="858278" y="-3084"/>
                    <a:pt x="366891" y="642976"/>
                    <a:pt x="223435" y="821860"/>
                  </a:cubicBezTo>
                  <a:cubicBezTo>
                    <a:pt x="89001" y="1031255"/>
                    <a:pt x="70414" y="1109314"/>
                    <a:pt x="41297" y="1160114"/>
                  </a:cubicBezTo>
                  <a:cubicBezTo>
                    <a:pt x="248215" y="1178699"/>
                    <a:pt x="358488" y="1290211"/>
                    <a:pt x="450176" y="1461197"/>
                  </a:cubicBezTo>
                  <a:cubicBezTo>
                    <a:pt x="556732" y="979216"/>
                    <a:pt x="540625" y="378289"/>
                    <a:pt x="959415" y="15255"/>
                  </a:cubicBezTo>
                  <a:cubicBezTo>
                    <a:pt x="957286" y="8595"/>
                    <a:pt x="953145" y="5174"/>
                    <a:pt x="947216" y="4657"/>
                  </a:cubicBezTo>
                  <a:close/>
                  <a:moveTo>
                    <a:pt x="339096" y="2042"/>
                  </a:moveTo>
                  <a:cubicBezTo>
                    <a:pt x="331530" y="-1085"/>
                    <a:pt x="325654" y="-727"/>
                    <a:pt x="321937" y="3842"/>
                  </a:cubicBezTo>
                  <a:cubicBezTo>
                    <a:pt x="-173673" y="1365"/>
                    <a:pt x="64839" y="942404"/>
                    <a:pt x="13420" y="1130116"/>
                  </a:cubicBezTo>
                  <a:cubicBezTo>
                    <a:pt x="72893" y="989487"/>
                    <a:pt x="429113" y="513701"/>
                    <a:pt x="585850" y="330945"/>
                  </a:cubicBezTo>
                  <a:cubicBezTo>
                    <a:pt x="527848" y="216569"/>
                    <a:pt x="392059" y="23929"/>
                    <a:pt x="339096" y="2042"/>
                  </a:cubicBezTo>
                  <a:close/>
                </a:path>
              </a:pathLst>
            </a:custGeom>
            <a:grpFill/>
            <a:ln w="0" cap="rnd" cmpd="sng" algn="ctr">
              <a:noFill/>
              <a:prstDash val="solid"/>
            </a:ln>
            <a:effectLst/>
            <a:scene3d>
              <a:camera prst="orthographicFront"/>
              <a:lightRig rig="contrasting" dir="t"/>
            </a:scene3d>
            <a:sp3d prstMaterial="translucentPowder">
              <a:bevelT w="0"/>
            </a:sp3d>
          </p:spPr>
          <p:txBody>
            <a:bodyPr rtlCol="0" anchor="ctr"/>
            <a:lstStyle/>
            <a:p>
              <a:pPr algn="ctr" defTabSz="1130198">
                <a:defRPr/>
              </a:pPr>
              <a:endParaRPr lang="es-ES_tradnl" sz="2200" kern="0" dirty="0">
                <a:solidFill>
                  <a:prstClr val="white"/>
                </a:solidFill>
                <a:latin typeface="Calibri"/>
              </a:endParaRPr>
            </a:p>
          </p:txBody>
        </p:sp>
        <p:sp>
          <p:nvSpPr>
            <p:cNvPr id="41" name="40 Forma libre"/>
            <p:cNvSpPr/>
            <p:nvPr/>
          </p:nvSpPr>
          <p:spPr>
            <a:xfrm>
              <a:off x="3283421" y="2402439"/>
              <a:ext cx="2296358" cy="1938290"/>
            </a:xfrm>
            <a:custGeom>
              <a:avLst/>
              <a:gdLst>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 name="connsiteX0" fmla="*/ 1133383 w 2296357"/>
                <a:gd name="connsiteY0" fmla="*/ 0 h 1938291"/>
                <a:gd name="connsiteX1" fmla="*/ 2296357 w 2296357"/>
                <a:gd name="connsiteY1" fmla="*/ 1938291 h 1938291"/>
                <a:gd name="connsiteX2" fmla="*/ 1154097 w 2296357"/>
                <a:gd name="connsiteY2" fmla="*/ 1248792 h 1938291"/>
                <a:gd name="connsiteX3" fmla="*/ 0 w 2296357"/>
                <a:gd name="connsiteY3" fmla="*/ 1935332 h 1938291"/>
                <a:gd name="connsiteX4" fmla="*/ 1133383 w 2296357"/>
                <a:gd name="connsiteY4" fmla="*/ 0 h 1938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6357" h="1938291">
                  <a:moveTo>
                    <a:pt x="1133383" y="0"/>
                  </a:moveTo>
                  <a:cubicBezTo>
                    <a:pt x="1686758" y="628342"/>
                    <a:pt x="1947169" y="1250765"/>
                    <a:pt x="2296357" y="1938291"/>
                  </a:cubicBezTo>
                  <a:cubicBezTo>
                    <a:pt x="2051728" y="1729173"/>
                    <a:pt x="1496380" y="892699"/>
                    <a:pt x="1154097" y="1248792"/>
                  </a:cubicBezTo>
                  <a:cubicBezTo>
                    <a:pt x="798990" y="903550"/>
                    <a:pt x="290004" y="1730159"/>
                    <a:pt x="0" y="1935332"/>
                  </a:cubicBezTo>
                  <a:cubicBezTo>
                    <a:pt x="552389" y="704294"/>
                    <a:pt x="711200" y="491232"/>
                    <a:pt x="1133383" y="0"/>
                  </a:cubicBezTo>
                  <a:close/>
                </a:path>
              </a:pathLst>
            </a:custGeom>
            <a:grpFill/>
            <a:ln w="0" cap="rnd" cmpd="sng" algn="ctr">
              <a:noFill/>
              <a:prstDash val="solid"/>
            </a:ln>
            <a:effectLst>
              <a:glow rad="12700">
                <a:srgbClr val="00B0F0">
                  <a:satMod val="175000"/>
                  <a:alpha val="0"/>
                </a:srgbClr>
              </a:glow>
              <a:softEdge rad="0"/>
            </a:effectLst>
            <a:scene3d>
              <a:camera prst="orthographicFront"/>
              <a:lightRig rig="threePt" dir="t"/>
            </a:scene3d>
            <a:sp3d prstMaterial="translucentPowder"/>
          </p:spPr>
          <p:txBody>
            <a:bodyPr rtlCol="0" anchor="ctr"/>
            <a:lstStyle/>
            <a:p>
              <a:pPr algn="ctr" defTabSz="1130198">
                <a:defRPr/>
              </a:pPr>
              <a:endParaRPr lang="es-ES_tradnl" sz="2200" kern="0" dirty="0">
                <a:solidFill>
                  <a:prstClr val="white"/>
                </a:solidFill>
                <a:latin typeface="Calibri"/>
              </a:endParaRPr>
            </a:p>
          </p:txBody>
        </p:sp>
      </p:grpSp>
    </p:spTree>
    <p:extLst>
      <p:ext uri="{BB962C8B-B14F-4D97-AF65-F5344CB8AC3E}">
        <p14:creationId xmlns="" xmlns:p14="http://schemas.microsoft.com/office/powerpoint/2010/main" val="3255687839"/>
      </p:ext>
    </p:extLst>
  </p:cSld>
  <p:clrMapOvr>
    <a:masterClrMapping/>
  </p:clrMapOvr>
  <p:transition spd="slow" advClick="0" advTm="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3000" fill="hold"/>
                                        <p:tgtEl>
                                          <p:spTgt spid="32"/>
                                        </p:tgtEl>
                                        <p:attrNameLst>
                                          <p:attrName>ppt_x</p:attrName>
                                        </p:attrNameLst>
                                      </p:cBhvr>
                                      <p:tavLst>
                                        <p:tav tm="0">
                                          <p:val>
                                            <p:strVal val="1+#ppt_w/2"/>
                                          </p:val>
                                        </p:tav>
                                        <p:tav tm="100000">
                                          <p:val>
                                            <p:strVal val="#ppt_x"/>
                                          </p:val>
                                        </p:tav>
                                      </p:tavLst>
                                    </p:anim>
                                    <p:anim calcmode="lin" valueType="num">
                                      <p:cBhvr additive="base">
                                        <p:cTn id="8" dur="3000" fill="hold"/>
                                        <p:tgtEl>
                                          <p:spTgt spid="32"/>
                                        </p:tgtEl>
                                        <p:attrNameLst>
                                          <p:attrName>ppt_y</p:attrName>
                                        </p:attrNameLst>
                                      </p:cBhvr>
                                      <p:tavLst>
                                        <p:tav tm="0">
                                          <p:val>
                                            <p:strVal val="#ppt_y"/>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p:cTn id="11" dur="3000" fill="hold"/>
                                        <p:tgtEl>
                                          <p:spTgt spid="32"/>
                                        </p:tgtEl>
                                        <p:attrNameLst>
                                          <p:attrName>ppt_w</p:attrName>
                                        </p:attrNameLst>
                                      </p:cBhvr>
                                      <p:tavLst>
                                        <p:tav tm="0" fmla="#ppt_w*sin(2.5*pi*$)">
                                          <p:val>
                                            <p:fltVal val="0"/>
                                          </p:val>
                                        </p:tav>
                                        <p:tav tm="100000">
                                          <p:val>
                                            <p:fltVal val="1"/>
                                          </p:val>
                                        </p:tav>
                                      </p:tavLst>
                                    </p:anim>
                                    <p:anim calcmode="lin" valueType="num">
                                      <p:cBhvr>
                                        <p:cTn id="12" dur="3000" fill="hold"/>
                                        <p:tgtEl>
                                          <p:spTgt spid="32"/>
                                        </p:tgtEl>
                                        <p:attrNameLst>
                                          <p:attrName>ppt_h</p:attrName>
                                        </p:attrNameLst>
                                      </p:cBhvr>
                                      <p:tavLst>
                                        <p:tav tm="0">
                                          <p:val>
                                            <p:strVal val="#ppt_h"/>
                                          </p:val>
                                        </p:tav>
                                        <p:tav tm="100000">
                                          <p:val>
                                            <p:strVal val="#ppt_h"/>
                                          </p:val>
                                        </p:tav>
                                      </p:tavLst>
                                    </p:anim>
                                  </p:childTnLst>
                                </p:cTn>
                              </p:par>
                              <p:par>
                                <p:cTn id="13" presetID="2" presetClass="entr" presetSubtype="2" fill="hold"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3000" fill="hold"/>
                                        <p:tgtEl>
                                          <p:spTgt spid="37"/>
                                        </p:tgtEl>
                                        <p:attrNameLst>
                                          <p:attrName>ppt_x</p:attrName>
                                        </p:attrNameLst>
                                      </p:cBhvr>
                                      <p:tavLst>
                                        <p:tav tm="0">
                                          <p:val>
                                            <p:strVal val="1+#ppt_w/2"/>
                                          </p:val>
                                        </p:tav>
                                        <p:tav tm="100000">
                                          <p:val>
                                            <p:strVal val="#ppt_x"/>
                                          </p:val>
                                        </p:tav>
                                      </p:tavLst>
                                    </p:anim>
                                    <p:anim calcmode="lin" valueType="num">
                                      <p:cBhvr additive="base">
                                        <p:cTn id="16" dur="3000" fill="hold"/>
                                        <p:tgtEl>
                                          <p:spTgt spid="37"/>
                                        </p:tgtEl>
                                        <p:attrNameLst>
                                          <p:attrName>ppt_y</p:attrName>
                                        </p:attrNameLst>
                                      </p:cBhvr>
                                      <p:tavLst>
                                        <p:tav tm="0">
                                          <p:val>
                                            <p:strVal val="#ppt_y"/>
                                          </p:val>
                                        </p:tav>
                                        <p:tav tm="100000">
                                          <p:val>
                                            <p:strVal val="#ppt_y"/>
                                          </p:val>
                                        </p:tav>
                                      </p:tavLst>
                                    </p:anim>
                                  </p:childTnLst>
                                </p:cTn>
                              </p:par>
                              <p:par>
                                <p:cTn id="17" presetID="19" presetClass="entr" presetSubtype="10" fill="hold"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p:cTn id="19" dur="3000" fill="hold"/>
                                        <p:tgtEl>
                                          <p:spTgt spid="37"/>
                                        </p:tgtEl>
                                        <p:attrNameLst>
                                          <p:attrName>ppt_w</p:attrName>
                                        </p:attrNameLst>
                                      </p:cBhvr>
                                      <p:tavLst>
                                        <p:tav tm="0" fmla="#ppt_w*sin(2.5*pi*$)">
                                          <p:val>
                                            <p:fltVal val="0"/>
                                          </p:val>
                                        </p:tav>
                                        <p:tav tm="100000">
                                          <p:val>
                                            <p:fltVal val="1"/>
                                          </p:val>
                                        </p:tav>
                                      </p:tavLst>
                                    </p:anim>
                                    <p:anim calcmode="lin" valueType="num">
                                      <p:cBhvr>
                                        <p:cTn id="20" dur="3000" fill="hold"/>
                                        <p:tgtEl>
                                          <p:spTgt spid="37"/>
                                        </p:tgtEl>
                                        <p:attrNameLst>
                                          <p:attrName>ppt_h</p:attrName>
                                        </p:attrNameLst>
                                      </p:cBhvr>
                                      <p:tavLst>
                                        <p:tav tm="0">
                                          <p:val>
                                            <p:strVal val="#ppt_h"/>
                                          </p:val>
                                        </p:tav>
                                        <p:tav tm="100000">
                                          <p:val>
                                            <p:strVal val="#ppt_h"/>
                                          </p:val>
                                        </p:tav>
                                      </p:tavLst>
                                    </p:anim>
                                  </p:childTnLst>
                                </p:cTn>
                              </p:par>
                              <p:par>
                                <p:cTn id="21" presetID="2" presetClass="entr" presetSubtype="4"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ppt_x"/>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19" presetClass="entr" presetSubtype="5"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3000" fill="hold"/>
                                        <p:tgtEl>
                                          <p:spTgt spid="12"/>
                                        </p:tgtEl>
                                        <p:attrNameLst>
                                          <p:attrName>ppt_w</p:attrName>
                                        </p:attrNameLst>
                                      </p:cBhvr>
                                      <p:tavLst>
                                        <p:tav tm="0">
                                          <p:val>
                                            <p:strVal val="#ppt_w"/>
                                          </p:val>
                                        </p:tav>
                                        <p:tav tm="100000">
                                          <p:val>
                                            <p:strVal val="#ppt_w"/>
                                          </p:val>
                                        </p:tav>
                                      </p:tavLst>
                                    </p:anim>
                                    <p:anim calcmode="lin" valueType="num">
                                      <p:cBhvr>
                                        <p:cTn id="28" dur="3000" fill="hold"/>
                                        <p:tgtEl>
                                          <p:spTgt spid="12"/>
                                        </p:tgtEl>
                                        <p:attrNameLst>
                                          <p:attrName>ppt_h</p:attrName>
                                        </p:attrNameLst>
                                      </p:cBhvr>
                                      <p:tavLst>
                                        <p:tav tm="0" fmla="#ppt_h*sin(2.5*pi*$)">
                                          <p:val>
                                            <p:fltVal val="0"/>
                                          </p:val>
                                        </p:tav>
                                        <p:tav tm="100000">
                                          <p:val>
                                            <p:fltVal val="1"/>
                                          </p:val>
                                        </p:tav>
                                      </p:tavLst>
                                    </p:anim>
                                  </p:childTnLst>
                                </p:cTn>
                              </p:par>
                              <p:par>
                                <p:cTn id="29" presetID="2" presetClass="entr" presetSubtype="4"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ppt_x"/>
                                          </p:val>
                                        </p:tav>
                                        <p:tav tm="100000">
                                          <p:val>
                                            <p:strVal val="#ppt_x"/>
                                          </p:val>
                                        </p:tav>
                                      </p:tavLst>
                                    </p:anim>
                                    <p:anim calcmode="lin" valueType="num">
                                      <p:cBhvr additive="base">
                                        <p:cTn id="32" dur="3000" fill="hold"/>
                                        <p:tgtEl>
                                          <p:spTgt spid="17"/>
                                        </p:tgtEl>
                                        <p:attrNameLst>
                                          <p:attrName>ppt_y</p:attrName>
                                        </p:attrNameLst>
                                      </p:cBhvr>
                                      <p:tavLst>
                                        <p:tav tm="0">
                                          <p:val>
                                            <p:strVal val="1+#ppt_h/2"/>
                                          </p:val>
                                        </p:tav>
                                        <p:tav tm="100000">
                                          <p:val>
                                            <p:strVal val="#ppt_y"/>
                                          </p:val>
                                        </p:tav>
                                      </p:tavLst>
                                    </p:anim>
                                  </p:childTnLst>
                                </p:cTn>
                              </p:par>
                              <p:par>
                                <p:cTn id="33" presetID="19" presetClass="entr" presetSubtype="5"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3000" fill="hold"/>
                                        <p:tgtEl>
                                          <p:spTgt spid="17"/>
                                        </p:tgtEl>
                                        <p:attrNameLst>
                                          <p:attrName>ppt_w</p:attrName>
                                        </p:attrNameLst>
                                      </p:cBhvr>
                                      <p:tavLst>
                                        <p:tav tm="0">
                                          <p:val>
                                            <p:strVal val="#ppt_w"/>
                                          </p:val>
                                        </p:tav>
                                        <p:tav tm="100000">
                                          <p:val>
                                            <p:strVal val="#ppt_w"/>
                                          </p:val>
                                        </p:tav>
                                      </p:tavLst>
                                    </p:anim>
                                    <p:anim calcmode="lin" valueType="num">
                                      <p:cBhvr>
                                        <p:cTn id="36" dur="3000" fill="hold"/>
                                        <p:tgtEl>
                                          <p:spTgt spid="17"/>
                                        </p:tgtEl>
                                        <p:attrNameLst>
                                          <p:attrName>ppt_h</p:attrName>
                                        </p:attrNameLst>
                                      </p:cBhvr>
                                      <p:tavLst>
                                        <p:tav tm="0" fmla="#ppt_h*sin(2.5*pi*$)">
                                          <p:val>
                                            <p:fltVal val="0"/>
                                          </p:val>
                                        </p:tav>
                                        <p:tav tm="100000">
                                          <p:val>
                                            <p:fltVal val="1"/>
                                          </p:val>
                                        </p:tav>
                                      </p:tavLst>
                                    </p:anim>
                                  </p:childTnLst>
                                </p:cTn>
                              </p:par>
                              <p:par>
                                <p:cTn id="37" presetID="2" presetClass="entr" presetSubtype="8"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3000" fill="hold"/>
                                        <p:tgtEl>
                                          <p:spTgt spid="27"/>
                                        </p:tgtEl>
                                        <p:attrNameLst>
                                          <p:attrName>ppt_x</p:attrName>
                                        </p:attrNameLst>
                                      </p:cBhvr>
                                      <p:tavLst>
                                        <p:tav tm="0">
                                          <p:val>
                                            <p:strVal val="0-#ppt_w/2"/>
                                          </p:val>
                                        </p:tav>
                                        <p:tav tm="100000">
                                          <p:val>
                                            <p:strVal val="#ppt_x"/>
                                          </p:val>
                                        </p:tav>
                                      </p:tavLst>
                                    </p:anim>
                                    <p:anim calcmode="lin" valueType="num">
                                      <p:cBhvr additive="base">
                                        <p:cTn id="40" dur="3000" fill="hold"/>
                                        <p:tgtEl>
                                          <p:spTgt spid="27"/>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additive="base">
                                        <p:cTn id="43" dur="3000" fill="hold"/>
                                        <p:tgtEl>
                                          <p:spTgt spid="22"/>
                                        </p:tgtEl>
                                        <p:attrNameLst>
                                          <p:attrName>ppt_x</p:attrName>
                                        </p:attrNameLst>
                                      </p:cBhvr>
                                      <p:tavLst>
                                        <p:tav tm="0">
                                          <p:val>
                                            <p:strVal val="0-#ppt_w/2"/>
                                          </p:val>
                                        </p:tav>
                                        <p:tav tm="100000">
                                          <p:val>
                                            <p:strVal val="#ppt_x"/>
                                          </p:val>
                                        </p:tav>
                                      </p:tavLst>
                                    </p:anim>
                                    <p:anim calcmode="lin" valueType="num">
                                      <p:cBhvr additive="base">
                                        <p:cTn id="44" dur="3000" fill="hold"/>
                                        <p:tgtEl>
                                          <p:spTgt spid="22"/>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p:cTn id="47" dur="3000" fill="hold"/>
                                        <p:tgtEl>
                                          <p:spTgt spid="22"/>
                                        </p:tgtEl>
                                        <p:attrNameLst>
                                          <p:attrName>ppt_w</p:attrName>
                                        </p:attrNameLst>
                                      </p:cBhvr>
                                      <p:tavLst>
                                        <p:tav tm="0" fmla="#ppt_w*sin(2.5*pi*$)">
                                          <p:val>
                                            <p:fltVal val="0"/>
                                          </p:val>
                                        </p:tav>
                                        <p:tav tm="100000">
                                          <p:val>
                                            <p:fltVal val="1"/>
                                          </p:val>
                                        </p:tav>
                                      </p:tavLst>
                                    </p:anim>
                                    <p:anim calcmode="lin" valueType="num">
                                      <p:cBhvr>
                                        <p:cTn id="48" dur="3000" fill="hold"/>
                                        <p:tgtEl>
                                          <p:spTgt spid="22"/>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p:cTn id="51" dur="3000" fill="hold"/>
                                        <p:tgtEl>
                                          <p:spTgt spid="27"/>
                                        </p:tgtEl>
                                        <p:attrNameLst>
                                          <p:attrName>ppt_w</p:attrName>
                                        </p:attrNameLst>
                                      </p:cBhvr>
                                      <p:tavLst>
                                        <p:tav tm="0" fmla="#ppt_w*sin(2.5*pi*$)">
                                          <p:val>
                                            <p:fltVal val="0"/>
                                          </p:val>
                                        </p:tav>
                                        <p:tav tm="100000">
                                          <p:val>
                                            <p:fltVal val="1"/>
                                          </p:val>
                                        </p:tav>
                                      </p:tavLst>
                                    </p:anim>
                                    <p:anim calcmode="lin" valueType="num">
                                      <p:cBhvr>
                                        <p:cTn id="52" dur="3000" fill="hold"/>
                                        <p:tgtEl>
                                          <p:spTgt spid="27"/>
                                        </p:tgtEl>
                                        <p:attrNameLst>
                                          <p:attrName>ppt_h</p:attrName>
                                        </p:attrNameLst>
                                      </p:cBhvr>
                                      <p:tavLst>
                                        <p:tav tm="0">
                                          <p:val>
                                            <p:strVal val="#ppt_h"/>
                                          </p:val>
                                        </p:tav>
                                        <p:tav tm="100000">
                                          <p:val>
                                            <p:strVal val="#ppt_h"/>
                                          </p:val>
                                        </p:tav>
                                      </p:tavLst>
                                    </p:anim>
                                  </p:childTnLst>
                                </p:cTn>
                              </p:par>
                              <p:par>
                                <p:cTn id="53" presetID="2" presetClass="entr" presetSubtype="1" fill="hold"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additive="base">
                                        <p:cTn id="55" dur="3000" fill="hold"/>
                                        <p:tgtEl>
                                          <p:spTgt spid="7"/>
                                        </p:tgtEl>
                                        <p:attrNameLst>
                                          <p:attrName>ppt_x</p:attrName>
                                        </p:attrNameLst>
                                      </p:cBhvr>
                                      <p:tavLst>
                                        <p:tav tm="0">
                                          <p:val>
                                            <p:strVal val="#ppt_x"/>
                                          </p:val>
                                        </p:tav>
                                        <p:tav tm="100000">
                                          <p:val>
                                            <p:strVal val="#ppt_x"/>
                                          </p:val>
                                        </p:tav>
                                      </p:tavLst>
                                    </p:anim>
                                    <p:anim calcmode="lin" valueType="num">
                                      <p:cBhvr additive="base">
                                        <p:cTn id="56" dur="3000" fill="hold"/>
                                        <p:tgtEl>
                                          <p:spTgt spid="7"/>
                                        </p:tgtEl>
                                        <p:attrNameLst>
                                          <p:attrName>ppt_y</p:attrName>
                                        </p:attrNameLst>
                                      </p:cBhvr>
                                      <p:tavLst>
                                        <p:tav tm="0">
                                          <p:val>
                                            <p:strVal val="0-#ppt_h/2"/>
                                          </p:val>
                                        </p:tav>
                                        <p:tav tm="100000">
                                          <p:val>
                                            <p:strVal val="#ppt_y"/>
                                          </p:val>
                                        </p:tav>
                                      </p:tavLst>
                                    </p:anim>
                                  </p:childTnLst>
                                </p:cTn>
                              </p:par>
                              <p:par>
                                <p:cTn id="57" presetID="19" presetClass="entr" presetSubtype="5"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p:cTn id="59" dur="3000" fill="hold"/>
                                        <p:tgtEl>
                                          <p:spTgt spid="7"/>
                                        </p:tgtEl>
                                        <p:attrNameLst>
                                          <p:attrName>ppt_w</p:attrName>
                                        </p:attrNameLst>
                                      </p:cBhvr>
                                      <p:tavLst>
                                        <p:tav tm="0">
                                          <p:val>
                                            <p:strVal val="#ppt_w"/>
                                          </p:val>
                                        </p:tav>
                                        <p:tav tm="100000">
                                          <p:val>
                                            <p:strVal val="#ppt_w"/>
                                          </p:val>
                                        </p:tav>
                                      </p:tavLst>
                                    </p:anim>
                                    <p:anim calcmode="lin" valueType="num">
                                      <p:cBhvr>
                                        <p:cTn id="60" dur="3000" fill="hold"/>
                                        <p:tgtEl>
                                          <p:spTgt spid="7"/>
                                        </p:tgtEl>
                                        <p:attrNameLst>
                                          <p:attrName>ppt_h</p:attrName>
                                        </p:attrNameLst>
                                      </p:cBhvr>
                                      <p:tavLst>
                                        <p:tav tm="0" fmla="#ppt_h*sin(2.5*pi*$)">
                                          <p:val>
                                            <p:fltVal val="0"/>
                                          </p:val>
                                        </p:tav>
                                        <p:tav tm="100000">
                                          <p:val>
                                            <p:fltVal val="1"/>
                                          </p:val>
                                        </p:tav>
                                      </p:tavLst>
                                    </p:anim>
                                  </p:childTnLst>
                                </p:cTn>
                              </p:par>
                              <p:par>
                                <p:cTn id="61" presetID="2" presetClass="entr" presetSubtype="1"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additive="base">
                                        <p:cTn id="63" dur="3000" fill="hold"/>
                                        <p:tgtEl>
                                          <p:spTgt spid="2"/>
                                        </p:tgtEl>
                                        <p:attrNameLst>
                                          <p:attrName>ppt_x</p:attrName>
                                        </p:attrNameLst>
                                      </p:cBhvr>
                                      <p:tavLst>
                                        <p:tav tm="0">
                                          <p:val>
                                            <p:strVal val="#ppt_x"/>
                                          </p:val>
                                        </p:tav>
                                        <p:tav tm="100000">
                                          <p:val>
                                            <p:strVal val="#ppt_x"/>
                                          </p:val>
                                        </p:tav>
                                      </p:tavLst>
                                    </p:anim>
                                    <p:anim calcmode="lin" valueType="num">
                                      <p:cBhvr additive="base">
                                        <p:cTn id="64" dur="3000" fill="hold"/>
                                        <p:tgtEl>
                                          <p:spTgt spid="2"/>
                                        </p:tgtEl>
                                        <p:attrNameLst>
                                          <p:attrName>ppt_y</p:attrName>
                                        </p:attrNameLst>
                                      </p:cBhvr>
                                      <p:tavLst>
                                        <p:tav tm="0">
                                          <p:val>
                                            <p:strVal val="0-#ppt_h/2"/>
                                          </p:val>
                                        </p:tav>
                                        <p:tav tm="100000">
                                          <p:val>
                                            <p:strVal val="#ppt_y"/>
                                          </p:val>
                                        </p:tav>
                                      </p:tavLst>
                                    </p:anim>
                                  </p:childTnLst>
                                </p:cTn>
                              </p:par>
                              <p:par>
                                <p:cTn id="65" presetID="19" presetClass="entr" presetSubtype="5" fill="hold" nodeType="withEffect">
                                  <p:stCondLst>
                                    <p:cond delay="0"/>
                                  </p:stCondLst>
                                  <p:childTnLst>
                                    <p:set>
                                      <p:cBhvr>
                                        <p:cTn id="66" dur="1" fill="hold">
                                          <p:stCondLst>
                                            <p:cond delay="0"/>
                                          </p:stCondLst>
                                        </p:cTn>
                                        <p:tgtEl>
                                          <p:spTgt spid="2"/>
                                        </p:tgtEl>
                                        <p:attrNameLst>
                                          <p:attrName>style.visibility</p:attrName>
                                        </p:attrNameLst>
                                      </p:cBhvr>
                                      <p:to>
                                        <p:strVal val="visible"/>
                                      </p:to>
                                    </p:set>
                                    <p:anim calcmode="lin" valueType="num">
                                      <p:cBhvr>
                                        <p:cTn id="67" dur="3000" fill="hold"/>
                                        <p:tgtEl>
                                          <p:spTgt spid="2"/>
                                        </p:tgtEl>
                                        <p:attrNameLst>
                                          <p:attrName>ppt_w</p:attrName>
                                        </p:attrNameLst>
                                      </p:cBhvr>
                                      <p:tavLst>
                                        <p:tav tm="0">
                                          <p:val>
                                            <p:strVal val="#ppt_w"/>
                                          </p:val>
                                        </p:tav>
                                        <p:tav tm="100000">
                                          <p:val>
                                            <p:strVal val="#ppt_w"/>
                                          </p:val>
                                        </p:tav>
                                      </p:tavLst>
                                    </p:anim>
                                    <p:anim calcmode="lin" valueType="num">
                                      <p:cBhvr>
                                        <p:cTn id="68" dur="3000" fill="hold"/>
                                        <p:tgtEl>
                                          <p:spTgt spid="2"/>
                                        </p:tgtEl>
                                        <p:attrNameLst>
                                          <p:attrName>ppt_h</p:attrName>
                                        </p:attrNameLst>
                                      </p:cBhvr>
                                      <p:tavLst>
                                        <p:tav tm="0" fmla="#ppt_h*sin(2.5*pi*$)">
                                          <p:val>
                                            <p:fltVal val="0"/>
                                          </p:val>
                                        </p:tav>
                                        <p:tav tm="100000">
                                          <p:val>
                                            <p:fltVal val="1"/>
                                          </p:val>
                                        </p:tav>
                                      </p:tavLst>
                                    </p:anim>
                                  </p:childTnLst>
                                </p:cTn>
                              </p:par>
                            </p:childTnLst>
                          </p:cTn>
                        </p:par>
                        <p:par>
                          <p:cTn id="69" fill="hold">
                            <p:stCondLst>
                              <p:cond delay="3000"/>
                            </p:stCondLst>
                            <p:childTnLst>
                              <p:par>
                                <p:cTn id="70" presetID="2" presetClass="exit" presetSubtype="4" fill="hold" nodeType="afterEffect">
                                  <p:stCondLst>
                                    <p:cond delay="0"/>
                                  </p:stCondLst>
                                  <p:childTnLst>
                                    <p:anim calcmode="lin" valueType="num">
                                      <p:cBhvr additive="base">
                                        <p:cTn id="71" dur="3000"/>
                                        <p:tgtEl>
                                          <p:spTgt spid="17"/>
                                        </p:tgtEl>
                                        <p:attrNameLst>
                                          <p:attrName>ppt_x</p:attrName>
                                        </p:attrNameLst>
                                      </p:cBhvr>
                                      <p:tavLst>
                                        <p:tav tm="0">
                                          <p:val>
                                            <p:strVal val="ppt_x"/>
                                          </p:val>
                                        </p:tav>
                                        <p:tav tm="100000">
                                          <p:val>
                                            <p:strVal val="ppt_x"/>
                                          </p:val>
                                        </p:tav>
                                      </p:tavLst>
                                    </p:anim>
                                    <p:anim calcmode="lin" valueType="num">
                                      <p:cBhvr additive="base">
                                        <p:cTn id="72" dur="3000"/>
                                        <p:tgtEl>
                                          <p:spTgt spid="17"/>
                                        </p:tgtEl>
                                        <p:attrNameLst>
                                          <p:attrName>ppt_y</p:attrName>
                                        </p:attrNameLst>
                                      </p:cBhvr>
                                      <p:tavLst>
                                        <p:tav tm="0">
                                          <p:val>
                                            <p:strVal val="ppt_y"/>
                                          </p:val>
                                        </p:tav>
                                        <p:tav tm="100000">
                                          <p:val>
                                            <p:strVal val="1+ppt_h/2"/>
                                          </p:val>
                                        </p:tav>
                                      </p:tavLst>
                                    </p:anim>
                                    <p:set>
                                      <p:cBhvr>
                                        <p:cTn id="73" dur="1" fill="hold">
                                          <p:stCondLst>
                                            <p:cond delay="2999"/>
                                          </p:stCondLst>
                                        </p:cTn>
                                        <p:tgtEl>
                                          <p:spTgt spid="17"/>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32"/>
                                        </p:tgtEl>
                                        <p:attrNameLst>
                                          <p:attrName>ppt_x</p:attrName>
                                        </p:attrNameLst>
                                      </p:cBhvr>
                                      <p:tavLst>
                                        <p:tav tm="0">
                                          <p:val>
                                            <p:strVal val="ppt_x"/>
                                          </p:val>
                                        </p:tav>
                                        <p:tav tm="100000">
                                          <p:val>
                                            <p:strVal val="1+ppt_w/2"/>
                                          </p:val>
                                        </p:tav>
                                      </p:tavLst>
                                    </p:anim>
                                    <p:anim calcmode="lin" valueType="num">
                                      <p:cBhvr additive="base">
                                        <p:cTn id="76" dur="3000"/>
                                        <p:tgtEl>
                                          <p:spTgt spid="32"/>
                                        </p:tgtEl>
                                        <p:attrNameLst>
                                          <p:attrName>ppt_y</p:attrName>
                                        </p:attrNameLst>
                                      </p:cBhvr>
                                      <p:tavLst>
                                        <p:tav tm="0">
                                          <p:val>
                                            <p:strVal val="ppt_y"/>
                                          </p:val>
                                        </p:tav>
                                        <p:tav tm="100000">
                                          <p:val>
                                            <p:strVal val="ppt_y"/>
                                          </p:val>
                                        </p:tav>
                                      </p:tavLst>
                                    </p:anim>
                                    <p:set>
                                      <p:cBhvr>
                                        <p:cTn id="77" dur="1" fill="hold">
                                          <p:stCondLst>
                                            <p:cond delay="2999"/>
                                          </p:stCondLst>
                                        </p:cTn>
                                        <p:tgtEl>
                                          <p:spTgt spid="32"/>
                                        </p:tgtEl>
                                        <p:attrNameLst>
                                          <p:attrName>style.visibility</p:attrName>
                                        </p:attrNameLst>
                                      </p:cBhvr>
                                      <p:to>
                                        <p:strVal val="hidden"/>
                                      </p:to>
                                    </p:set>
                                  </p:childTnLst>
                                </p:cTn>
                              </p:par>
                              <p:par>
                                <p:cTn id="78" presetID="19" presetClass="exit" presetSubtype="10" fill="hold" nodeType="withEffect">
                                  <p:stCondLst>
                                    <p:cond delay="0"/>
                                  </p:stCondLst>
                                  <p:childTnLst>
                                    <p:anim calcmode="lin" valueType="num">
                                      <p:cBhvr>
                                        <p:cTn id="79" dur="3000"/>
                                        <p:tgtEl>
                                          <p:spTgt spid="32"/>
                                        </p:tgtEl>
                                        <p:attrNameLst>
                                          <p:attrName>ppt_h</p:attrName>
                                        </p:attrNameLst>
                                      </p:cBhvr>
                                      <p:tavLst>
                                        <p:tav tm="0">
                                          <p:val>
                                            <p:strVal val="ppt_h"/>
                                          </p:val>
                                        </p:tav>
                                        <p:tav tm="100000">
                                          <p:val>
                                            <p:strVal val="ppt_h"/>
                                          </p:val>
                                        </p:tav>
                                      </p:tavLst>
                                    </p:anim>
                                    <p:anim calcmode="lin" valueType="num">
                                      <p:cBhvr>
                                        <p:cTn id="80" dur="3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1" dur="1" fill="hold">
                                          <p:stCondLst>
                                            <p:cond delay="2999"/>
                                          </p:stCondLst>
                                        </p:cTn>
                                        <p:tgtEl>
                                          <p:spTgt spid="32"/>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2"/>
                                        </p:tgtEl>
                                        <p:attrNameLst>
                                          <p:attrName>ppt_x</p:attrName>
                                        </p:attrNameLst>
                                      </p:cBhvr>
                                      <p:tavLst>
                                        <p:tav tm="0">
                                          <p:val>
                                            <p:strVal val="ppt_x"/>
                                          </p:val>
                                        </p:tav>
                                        <p:tav tm="100000">
                                          <p:val>
                                            <p:strVal val="ppt_x"/>
                                          </p:val>
                                        </p:tav>
                                      </p:tavLst>
                                    </p:anim>
                                    <p:anim calcmode="lin" valueType="num">
                                      <p:cBhvr additive="base">
                                        <p:cTn id="84" dur="3000"/>
                                        <p:tgtEl>
                                          <p:spTgt spid="12"/>
                                        </p:tgtEl>
                                        <p:attrNameLst>
                                          <p:attrName>ppt_y</p:attrName>
                                        </p:attrNameLst>
                                      </p:cBhvr>
                                      <p:tavLst>
                                        <p:tav tm="0">
                                          <p:val>
                                            <p:strVal val="ppt_y"/>
                                          </p:val>
                                        </p:tav>
                                        <p:tav tm="100000">
                                          <p:val>
                                            <p:strVal val="1+ppt_h/2"/>
                                          </p:val>
                                        </p:tav>
                                      </p:tavLst>
                                    </p:anim>
                                    <p:set>
                                      <p:cBhvr>
                                        <p:cTn id="85" dur="1" fill="hold">
                                          <p:stCondLst>
                                            <p:cond delay="2999"/>
                                          </p:stCondLst>
                                        </p:cTn>
                                        <p:tgtEl>
                                          <p:spTgt spid="12"/>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37"/>
                                        </p:tgtEl>
                                        <p:attrNameLst>
                                          <p:attrName>ppt_x</p:attrName>
                                        </p:attrNameLst>
                                      </p:cBhvr>
                                      <p:tavLst>
                                        <p:tav tm="0">
                                          <p:val>
                                            <p:strVal val="ppt_x"/>
                                          </p:val>
                                        </p:tav>
                                        <p:tav tm="100000">
                                          <p:val>
                                            <p:strVal val="1+ppt_w/2"/>
                                          </p:val>
                                        </p:tav>
                                      </p:tavLst>
                                    </p:anim>
                                    <p:anim calcmode="lin" valueType="num">
                                      <p:cBhvr additive="base">
                                        <p:cTn id="88" dur="3000"/>
                                        <p:tgtEl>
                                          <p:spTgt spid="37"/>
                                        </p:tgtEl>
                                        <p:attrNameLst>
                                          <p:attrName>ppt_y</p:attrName>
                                        </p:attrNameLst>
                                      </p:cBhvr>
                                      <p:tavLst>
                                        <p:tav tm="0">
                                          <p:val>
                                            <p:strVal val="ppt_y"/>
                                          </p:val>
                                        </p:tav>
                                        <p:tav tm="100000">
                                          <p:val>
                                            <p:strVal val="ppt_y"/>
                                          </p:val>
                                        </p:tav>
                                      </p:tavLst>
                                    </p:anim>
                                    <p:set>
                                      <p:cBhvr>
                                        <p:cTn id="89" dur="1" fill="hold">
                                          <p:stCondLst>
                                            <p:cond delay="2999"/>
                                          </p:stCondLst>
                                        </p:cTn>
                                        <p:tgtEl>
                                          <p:spTgt spid="37"/>
                                        </p:tgtEl>
                                        <p:attrNameLst>
                                          <p:attrName>style.visibility</p:attrName>
                                        </p:attrNameLst>
                                      </p:cBhvr>
                                      <p:to>
                                        <p:strVal val="hidden"/>
                                      </p:to>
                                    </p:set>
                                  </p:childTnLst>
                                </p:cTn>
                              </p:par>
                              <p:par>
                                <p:cTn id="90" presetID="19" presetClass="exit" presetSubtype="10" fill="hold" nodeType="withEffect">
                                  <p:stCondLst>
                                    <p:cond delay="0"/>
                                  </p:stCondLst>
                                  <p:childTnLst>
                                    <p:anim calcmode="lin" valueType="num">
                                      <p:cBhvr>
                                        <p:cTn id="91" dur="3000"/>
                                        <p:tgtEl>
                                          <p:spTgt spid="37"/>
                                        </p:tgtEl>
                                        <p:attrNameLst>
                                          <p:attrName>ppt_h</p:attrName>
                                        </p:attrNameLst>
                                      </p:cBhvr>
                                      <p:tavLst>
                                        <p:tav tm="0">
                                          <p:val>
                                            <p:strVal val="ppt_h"/>
                                          </p:val>
                                        </p:tav>
                                        <p:tav tm="100000">
                                          <p:val>
                                            <p:strVal val="ppt_h"/>
                                          </p:val>
                                        </p:tav>
                                      </p:tavLst>
                                    </p:anim>
                                    <p:anim calcmode="lin" valueType="num">
                                      <p:cBhvr>
                                        <p:cTn id="92" dur="3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 dur="1" fill="hold">
                                          <p:stCondLst>
                                            <p:cond delay="2999"/>
                                          </p:stCondLst>
                                        </p:cTn>
                                        <p:tgtEl>
                                          <p:spTgt spid="37"/>
                                        </p:tgtEl>
                                        <p:attrNameLst>
                                          <p:attrName>style.visibility</p:attrName>
                                        </p:attrNameLst>
                                      </p:cBhvr>
                                      <p:to>
                                        <p:strVal val="hidden"/>
                                      </p:to>
                                    </p:set>
                                  </p:childTnLst>
                                </p:cTn>
                              </p:par>
                              <p:par>
                                <p:cTn id="94" presetID="19" presetClass="exit" presetSubtype="5" fill="hold" nodeType="withEffect">
                                  <p:stCondLst>
                                    <p:cond delay="0"/>
                                  </p:stCondLst>
                                  <p:childTnLst>
                                    <p:anim calcmode="lin" valueType="num">
                                      <p:cBhvr>
                                        <p:cTn id="95" dur="3000"/>
                                        <p:tgtEl>
                                          <p:spTgt spid="12"/>
                                        </p:tgtEl>
                                        <p:attrNameLst>
                                          <p:attrName>ppt_w</p:attrName>
                                        </p:attrNameLst>
                                      </p:cBhvr>
                                      <p:tavLst>
                                        <p:tav tm="0">
                                          <p:val>
                                            <p:strVal val="ppt_w"/>
                                          </p:val>
                                        </p:tav>
                                        <p:tav tm="100000">
                                          <p:val>
                                            <p:strVal val="ppt_w"/>
                                          </p:val>
                                        </p:tav>
                                      </p:tavLst>
                                    </p:anim>
                                    <p:anim calcmode="lin" valueType="num">
                                      <p:cBhvr>
                                        <p:cTn id="96"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7" dur="1" fill="hold">
                                          <p:stCondLst>
                                            <p:cond delay="2999"/>
                                          </p:stCondLst>
                                        </p:cTn>
                                        <p:tgtEl>
                                          <p:spTgt spid="12"/>
                                        </p:tgtEl>
                                        <p:attrNameLst>
                                          <p:attrName>style.visibility</p:attrName>
                                        </p:attrNameLst>
                                      </p:cBhvr>
                                      <p:to>
                                        <p:strVal val="hidden"/>
                                      </p:to>
                                    </p:set>
                                  </p:childTnLst>
                                </p:cTn>
                              </p:par>
                              <p:par>
                                <p:cTn id="98" presetID="19" presetClass="exit" presetSubtype="5" fill="hold" nodeType="withEffect">
                                  <p:stCondLst>
                                    <p:cond delay="0"/>
                                  </p:stCondLst>
                                  <p:childTnLst>
                                    <p:anim calcmode="lin" valueType="num">
                                      <p:cBhvr>
                                        <p:cTn id="99" dur="3000"/>
                                        <p:tgtEl>
                                          <p:spTgt spid="17"/>
                                        </p:tgtEl>
                                        <p:attrNameLst>
                                          <p:attrName>ppt_w</p:attrName>
                                        </p:attrNameLst>
                                      </p:cBhvr>
                                      <p:tavLst>
                                        <p:tav tm="0">
                                          <p:val>
                                            <p:strVal val="ppt_w"/>
                                          </p:val>
                                        </p:tav>
                                        <p:tav tm="100000">
                                          <p:val>
                                            <p:strVal val="ppt_w"/>
                                          </p:val>
                                        </p:tav>
                                      </p:tavLst>
                                    </p:anim>
                                    <p:anim calcmode="lin" valueType="num">
                                      <p:cBhvr>
                                        <p:cTn id="100"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1" dur="1" fill="hold">
                                          <p:stCondLst>
                                            <p:cond delay="2999"/>
                                          </p:stCondLst>
                                        </p:cTn>
                                        <p:tgtEl>
                                          <p:spTgt spid="17"/>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27"/>
                                        </p:tgtEl>
                                        <p:attrNameLst>
                                          <p:attrName>ppt_x</p:attrName>
                                        </p:attrNameLst>
                                      </p:cBhvr>
                                      <p:tavLst>
                                        <p:tav tm="0">
                                          <p:val>
                                            <p:strVal val="ppt_x"/>
                                          </p:val>
                                        </p:tav>
                                        <p:tav tm="100000">
                                          <p:val>
                                            <p:strVal val="0-ppt_w/2"/>
                                          </p:val>
                                        </p:tav>
                                      </p:tavLst>
                                    </p:anim>
                                    <p:anim calcmode="lin" valueType="num">
                                      <p:cBhvr additive="base">
                                        <p:cTn id="104" dur="3000"/>
                                        <p:tgtEl>
                                          <p:spTgt spid="27"/>
                                        </p:tgtEl>
                                        <p:attrNameLst>
                                          <p:attrName>ppt_y</p:attrName>
                                        </p:attrNameLst>
                                      </p:cBhvr>
                                      <p:tavLst>
                                        <p:tav tm="0">
                                          <p:val>
                                            <p:strVal val="ppt_y"/>
                                          </p:val>
                                        </p:tav>
                                        <p:tav tm="100000">
                                          <p:val>
                                            <p:strVal val="ppt_y"/>
                                          </p:val>
                                        </p:tav>
                                      </p:tavLst>
                                    </p:anim>
                                    <p:set>
                                      <p:cBhvr>
                                        <p:cTn id="105" dur="1" fill="hold">
                                          <p:stCondLst>
                                            <p:cond delay="2999"/>
                                          </p:stCondLst>
                                        </p:cTn>
                                        <p:tgtEl>
                                          <p:spTgt spid="27"/>
                                        </p:tgtEl>
                                        <p:attrNameLst>
                                          <p:attrName>style.visibility</p:attrName>
                                        </p:attrNameLst>
                                      </p:cBhvr>
                                      <p:to>
                                        <p:strVal val="hidden"/>
                                      </p:to>
                                    </p:set>
                                  </p:childTnLst>
                                </p:cTn>
                              </p:par>
                              <p:par>
                                <p:cTn id="106" presetID="19" presetClass="exit" presetSubtype="10" fill="hold" nodeType="withEffect">
                                  <p:stCondLst>
                                    <p:cond delay="0"/>
                                  </p:stCondLst>
                                  <p:childTnLst>
                                    <p:anim calcmode="lin" valueType="num">
                                      <p:cBhvr>
                                        <p:cTn id="107" dur="3000"/>
                                        <p:tgtEl>
                                          <p:spTgt spid="27"/>
                                        </p:tgtEl>
                                        <p:attrNameLst>
                                          <p:attrName>ppt_h</p:attrName>
                                        </p:attrNameLst>
                                      </p:cBhvr>
                                      <p:tavLst>
                                        <p:tav tm="0">
                                          <p:val>
                                            <p:strVal val="ppt_h"/>
                                          </p:val>
                                        </p:tav>
                                        <p:tav tm="100000">
                                          <p:val>
                                            <p:strVal val="ppt_h"/>
                                          </p:val>
                                        </p:tav>
                                      </p:tavLst>
                                    </p:anim>
                                    <p:anim calcmode="lin" valueType="num">
                                      <p:cBhvr>
                                        <p:cTn id="108"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 dur="1" fill="hold">
                                          <p:stCondLst>
                                            <p:cond delay="2999"/>
                                          </p:stCondLst>
                                        </p:cTn>
                                        <p:tgtEl>
                                          <p:spTgt spid="27"/>
                                        </p:tgtEl>
                                        <p:attrNameLst>
                                          <p:attrName>style.visibility</p:attrName>
                                        </p:attrNameLst>
                                      </p:cBhvr>
                                      <p:to>
                                        <p:strVal val="hidden"/>
                                      </p:to>
                                    </p:set>
                                  </p:childTnLst>
                                </p:cTn>
                              </p:par>
                              <p:par>
                                <p:cTn id="110" presetID="2" presetClass="exit" presetSubtype="8" fill="hold" nodeType="withEffect">
                                  <p:stCondLst>
                                    <p:cond delay="0"/>
                                  </p:stCondLst>
                                  <p:childTnLst>
                                    <p:anim calcmode="lin" valueType="num">
                                      <p:cBhvr additive="base">
                                        <p:cTn id="111" dur="3000"/>
                                        <p:tgtEl>
                                          <p:spTgt spid="22"/>
                                        </p:tgtEl>
                                        <p:attrNameLst>
                                          <p:attrName>ppt_x</p:attrName>
                                        </p:attrNameLst>
                                      </p:cBhvr>
                                      <p:tavLst>
                                        <p:tav tm="0">
                                          <p:val>
                                            <p:strVal val="ppt_x"/>
                                          </p:val>
                                        </p:tav>
                                        <p:tav tm="100000">
                                          <p:val>
                                            <p:strVal val="0-ppt_w/2"/>
                                          </p:val>
                                        </p:tav>
                                      </p:tavLst>
                                    </p:anim>
                                    <p:anim calcmode="lin" valueType="num">
                                      <p:cBhvr additive="base">
                                        <p:cTn id="112" dur="3000"/>
                                        <p:tgtEl>
                                          <p:spTgt spid="22"/>
                                        </p:tgtEl>
                                        <p:attrNameLst>
                                          <p:attrName>ppt_y</p:attrName>
                                        </p:attrNameLst>
                                      </p:cBhvr>
                                      <p:tavLst>
                                        <p:tav tm="0">
                                          <p:val>
                                            <p:strVal val="ppt_y"/>
                                          </p:val>
                                        </p:tav>
                                        <p:tav tm="100000">
                                          <p:val>
                                            <p:strVal val="ppt_y"/>
                                          </p:val>
                                        </p:tav>
                                      </p:tavLst>
                                    </p:anim>
                                    <p:set>
                                      <p:cBhvr>
                                        <p:cTn id="113" dur="1" fill="hold">
                                          <p:stCondLst>
                                            <p:cond delay="2999"/>
                                          </p:stCondLst>
                                        </p:cTn>
                                        <p:tgtEl>
                                          <p:spTgt spid="22"/>
                                        </p:tgtEl>
                                        <p:attrNameLst>
                                          <p:attrName>style.visibility</p:attrName>
                                        </p:attrNameLst>
                                      </p:cBhvr>
                                      <p:to>
                                        <p:strVal val="hidden"/>
                                      </p:to>
                                    </p:set>
                                  </p:childTnLst>
                                </p:cTn>
                              </p:par>
                              <p:par>
                                <p:cTn id="114" presetID="19" presetClass="exit" presetSubtype="10" fill="hold" nodeType="withEffect">
                                  <p:stCondLst>
                                    <p:cond delay="0"/>
                                  </p:stCondLst>
                                  <p:childTnLst>
                                    <p:anim calcmode="lin" valueType="num">
                                      <p:cBhvr>
                                        <p:cTn id="115" dur="3000"/>
                                        <p:tgtEl>
                                          <p:spTgt spid="22"/>
                                        </p:tgtEl>
                                        <p:attrNameLst>
                                          <p:attrName>ppt_h</p:attrName>
                                        </p:attrNameLst>
                                      </p:cBhvr>
                                      <p:tavLst>
                                        <p:tav tm="0">
                                          <p:val>
                                            <p:strVal val="ppt_h"/>
                                          </p:val>
                                        </p:tav>
                                        <p:tav tm="100000">
                                          <p:val>
                                            <p:strVal val="ppt_h"/>
                                          </p:val>
                                        </p:tav>
                                      </p:tavLst>
                                    </p:anim>
                                    <p:anim calcmode="lin" valueType="num">
                                      <p:cBhvr>
                                        <p:cTn id="116"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7" dur="1" fill="hold">
                                          <p:stCondLst>
                                            <p:cond delay="2999"/>
                                          </p:stCondLst>
                                        </p:cTn>
                                        <p:tgtEl>
                                          <p:spTgt spid="22"/>
                                        </p:tgtEl>
                                        <p:attrNameLst>
                                          <p:attrName>style.visibility</p:attrName>
                                        </p:attrNameLst>
                                      </p:cBhvr>
                                      <p:to>
                                        <p:strVal val="hidden"/>
                                      </p:to>
                                    </p:set>
                                  </p:childTnLst>
                                </p:cTn>
                              </p:par>
                              <p:par>
                                <p:cTn id="118" presetID="2" presetClass="exit" presetSubtype="1" fill="hold" nodeType="withEffect">
                                  <p:stCondLst>
                                    <p:cond delay="0"/>
                                  </p:stCondLst>
                                  <p:childTnLst>
                                    <p:anim calcmode="lin" valueType="num">
                                      <p:cBhvr additive="base">
                                        <p:cTn id="119" dur="3000"/>
                                        <p:tgtEl>
                                          <p:spTgt spid="7"/>
                                        </p:tgtEl>
                                        <p:attrNameLst>
                                          <p:attrName>ppt_x</p:attrName>
                                        </p:attrNameLst>
                                      </p:cBhvr>
                                      <p:tavLst>
                                        <p:tav tm="0">
                                          <p:val>
                                            <p:strVal val="ppt_x"/>
                                          </p:val>
                                        </p:tav>
                                        <p:tav tm="100000">
                                          <p:val>
                                            <p:strVal val="ppt_x"/>
                                          </p:val>
                                        </p:tav>
                                      </p:tavLst>
                                    </p:anim>
                                    <p:anim calcmode="lin" valueType="num">
                                      <p:cBhvr additive="base">
                                        <p:cTn id="120" dur="3000"/>
                                        <p:tgtEl>
                                          <p:spTgt spid="7"/>
                                        </p:tgtEl>
                                        <p:attrNameLst>
                                          <p:attrName>ppt_y</p:attrName>
                                        </p:attrNameLst>
                                      </p:cBhvr>
                                      <p:tavLst>
                                        <p:tav tm="0">
                                          <p:val>
                                            <p:strVal val="ppt_y"/>
                                          </p:val>
                                        </p:tav>
                                        <p:tav tm="100000">
                                          <p:val>
                                            <p:strVal val="0-ppt_h/2"/>
                                          </p:val>
                                        </p:tav>
                                      </p:tavLst>
                                    </p:anim>
                                    <p:set>
                                      <p:cBhvr>
                                        <p:cTn id="121" dur="1" fill="hold">
                                          <p:stCondLst>
                                            <p:cond delay="2999"/>
                                          </p:stCondLst>
                                        </p:cTn>
                                        <p:tgtEl>
                                          <p:spTgt spid="7"/>
                                        </p:tgtEl>
                                        <p:attrNameLst>
                                          <p:attrName>style.visibility</p:attrName>
                                        </p:attrNameLst>
                                      </p:cBhvr>
                                      <p:to>
                                        <p:strVal val="hidden"/>
                                      </p:to>
                                    </p:set>
                                  </p:childTnLst>
                                </p:cTn>
                              </p:par>
                              <p:par>
                                <p:cTn id="122" presetID="19" presetClass="exit" presetSubtype="5" fill="hold" nodeType="withEffect">
                                  <p:stCondLst>
                                    <p:cond delay="0"/>
                                  </p:stCondLst>
                                  <p:childTnLst>
                                    <p:anim calcmode="lin" valueType="num">
                                      <p:cBhvr>
                                        <p:cTn id="123" dur="3000"/>
                                        <p:tgtEl>
                                          <p:spTgt spid="7"/>
                                        </p:tgtEl>
                                        <p:attrNameLst>
                                          <p:attrName>ppt_w</p:attrName>
                                        </p:attrNameLst>
                                      </p:cBhvr>
                                      <p:tavLst>
                                        <p:tav tm="0">
                                          <p:val>
                                            <p:strVal val="ppt_w"/>
                                          </p:val>
                                        </p:tav>
                                        <p:tav tm="100000">
                                          <p:val>
                                            <p:strVal val="ppt_w"/>
                                          </p:val>
                                        </p:tav>
                                      </p:tavLst>
                                    </p:anim>
                                    <p:anim calcmode="lin" valueType="num">
                                      <p:cBhvr>
                                        <p:cTn id="12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1" fill="hold" nodeType="withEffect">
                                  <p:stCondLst>
                                    <p:cond delay="0"/>
                                  </p:stCondLst>
                                  <p:childTnLst>
                                    <p:anim calcmode="lin" valueType="num">
                                      <p:cBhvr additive="base">
                                        <p:cTn id="127" dur="3000"/>
                                        <p:tgtEl>
                                          <p:spTgt spid="2"/>
                                        </p:tgtEl>
                                        <p:attrNameLst>
                                          <p:attrName>ppt_x</p:attrName>
                                        </p:attrNameLst>
                                      </p:cBhvr>
                                      <p:tavLst>
                                        <p:tav tm="0">
                                          <p:val>
                                            <p:strVal val="ppt_x"/>
                                          </p:val>
                                        </p:tav>
                                        <p:tav tm="100000">
                                          <p:val>
                                            <p:strVal val="ppt_x"/>
                                          </p:val>
                                        </p:tav>
                                      </p:tavLst>
                                    </p:anim>
                                    <p:anim calcmode="lin" valueType="num">
                                      <p:cBhvr additive="base">
                                        <p:cTn id="128" dur="3000"/>
                                        <p:tgtEl>
                                          <p:spTgt spid="2"/>
                                        </p:tgtEl>
                                        <p:attrNameLst>
                                          <p:attrName>ppt_y</p:attrName>
                                        </p:attrNameLst>
                                      </p:cBhvr>
                                      <p:tavLst>
                                        <p:tav tm="0">
                                          <p:val>
                                            <p:strVal val="ppt_y"/>
                                          </p:val>
                                        </p:tav>
                                        <p:tav tm="100000">
                                          <p:val>
                                            <p:strVal val="0-ppt_h/2"/>
                                          </p:val>
                                        </p:tav>
                                      </p:tavLst>
                                    </p:anim>
                                    <p:set>
                                      <p:cBhvr>
                                        <p:cTn id="129" dur="1" fill="hold">
                                          <p:stCondLst>
                                            <p:cond delay="2999"/>
                                          </p:stCondLst>
                                        </p:cTn>
                                        <p:tgtEl>
                                          <p:spTgt spid="2"/>
                                        </p:tgtEl>
                                        <p:attrNameLst>
                                          <p:attrName>style.visibility</p:attrName>
                                        </p:attrNameLst>
                                      </p:cBhvr>
                                      <p:to>
                                        <p:strVal val="hidden"/>
                                      </p:to>
                                    </p:set>
                                  </p:childTnLst>
                                </p:cTn>
                              </p:par>
                              <p:par>
                                <p:cTn id="130" presetID="19" presetClass="exit" presetSubtype="5" fill="hold" nodeType="withEffect">
                                  <p:stCondLst>
                                    <p:cond delay="0"/>
                                  </p:stCondLst>
                                  <p:childTnLst>
                                    <p:anim calcmode="lin" valueType="num">
                                      <p:cBhvr>
                                        <p:cTn id="131" dur="3000"/>
                                        <p:tgtEl>
                                          <p:spTgt spid="2"/>
                                        </p:tgtEl>
                                        <p:attrNameLst>
                                          <p:attrName>ppt_w</p:attrName>
                                        </p:attrNameLst>
                                      </p:cBhvr>
                                      <p:tavLst>
                                        <p:tav tm="0">
                                          <p:val>
                                            <p:strVal val="ppt_w"/>
                                          </p:val>
                                        </p:tav>
                                        <p:tav tm="100000">
                                          <p:val>
                                            <p:strVal val="ppt_w"/>
                                          </p:val>
                                        </p:tav>
                                      </p:tavLst>
                                    </p:anim>
                                    <p:anim calcmode="lin" valueType="num">
                                      <p:cBhvr>
                                        <p:cTn id="132" dur="3000"/>
                                        <p:tgtEl>
                                          <p:spTgt spid="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3"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Resultado de imagen de ESCENAS RARAS DE LA INDI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Imagen relacionad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n relacionada"/>
          <p:cNvPicPr>
            <a:picLocks noChangeAspect="1" noChangeArrowheads="1"/>
          </p:cNvPicPr>
          <p:nvPr/>
        </p:nvPicPr>
        <p:blipFill>
          <a:blip r:embed="rId2"/>
          <a:srcRect/>
          <a:stretch>
            <a:fillRect/>
          </a:stretch>
        </p:blipFill>
        <p:spPr bwMode="auto">
          <a:xfrm>
            <a:off x="0" y="-1"/>
            <a:ext cx="9144000" cy="6909225"/>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94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Imagen relacionada"/>
          <p:cNvPicPr>
            <a:picLocks noChangeAspect="1" noChangeArrowheads="1"/>
          </p:cNvPicPr>
          <p:nvPr/>
        </p:nvPicPr>
        <p:blipFill>
          <a:blip r:embed="rId2"/>
          <a:srcRect/>
          <a:stretch>
            <a:fillRect/>
          </a:stretch>
        </p:blipFill>
        <p:spPr bwMode="auto">
          <a:xfrm>
            <a:off x="0" y="0"/>
            <a:ext cx="9144000" cy="6970208"/>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Imagen relacionada"/>
          <p:cNvPicPr>
            <a:picLocks noChangeAspect="1" noChangeArrowheads="1"/>
          </p:cNvPicPr>
          <p:nvPr/>
        </p:nvPicPr>
        <p:blipFill>
          <a:blip r:embed="rId2"/>
          <a:srcRect/>
          <a:stretch>
            <a:fillRect/>
          </a:stretch>
        </p:blipFill>
        <p:spPr bwMode="auto">
          <a:xfrm>
            <a:off x="0" y="1"/>
            <a:ext cx="9144000" cy="6862459"/>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Imagen relacionada"/>
          <p:cNvPicPr>
            <a:picLocks noChangeAspect="1" noChangeArrowheads="1"/>
          </p:cNvPicPr>
          <p:nvPr/>
        </p:nvPicPr>
        <p:blipFill>
          <a:blip r:embed="rId2"/>
          <a:srcRect/>
          <a:stretch>
            <a:fillRect/>
          </a:stretch>
        </p:blipFill>
        <p:spPr bwMode="auto">
          <a:xfrm>
            <a:off x="0" y="0"/>
            <a:ext cx="9144000" cy="7072338"/>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Imagen relacionad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osas que solo se ven en la India"/>
          <p:cNvPicPr>
            <a:picLocks noChangeAspect="1" noChangeArrowheads="1"/>
          </p:cNvPicPr>
          <p:nvPr/>
        </p:nvPicPr>
        <p:blipFill>
          <a:blip r:embed="rId2"/>
          <a:srcRect/>
          <a:stretch>
            <a:fillRect/>
          </a:stretch>
        </p:blipFill>
        <p:spPr bwMode="auto">
          <a:xfrm>
            <a:off x="0" y="0"/>
            <a:ext cx="9121337"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osas que solo se ven en la India"/>
          <p:cNvPicPr>
            <a:picLocks noChangeAspect="1" noChangeArrowheads="1"/>
          </p:cNvPicPr>
          <p:nvPr/>
        </p:nvPicPr>
        <p:blipFill>
          <a:blip r:embed="rId3"/>
          <a:srcRect/>
          <a:stretch>
            <a:fillRect/>
          </a:stretch>
        </p:blipFill>
        <p:spPr bwMode="auto">
          <a:xfrm>
            <a:off x="0" y="-1"/>
            <a:ext cx="9144000" cy="6858001"/>
          </a:xfrm>
          <a:prstGeom prst="rect">
            <a:avLst/>
          </a:prstGeom>
          <a:noFill/>
        </p:spPr>
      </p:pic>
    </p:spTree>
  </p:cSld>
  <p:clrMapOvr>
    <a:masterClrMapping/>
  </p:clrMapOvr>
  <p:transition spd="slow" advTm="7000">
    <p:dissolve/>
    <p:sndAc>
      <p:stSnd>
        <p:snd r:embed="rId2" name="Clayderman-La-vida-en-rosa.wav"/>
      </p:stSnd>
    </p:sndAc>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osas que solo se ven en la Indi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osas que solo se ven en la Indi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Resultado de imagen de IMAGENES RARAS DE LA INDIA"/>
          <p:cNvPicPr>
            <a:picLocks noChangeAspect="1" noChangeArrowheads="1"/>
          </p:cNvPicPr>
          <p:nvPr/>
        </p:nvPicPr>
        <p:blipFill>
          <a:blip r:embed="rId2"/>
          <a:srcRect/>
          <a:stretch>
            <a:fillRect/>
          </a:stretch>
        </p:blipFill>
        <p:spPr bwMode="auto">
          <a:xfrm>
            <a:off x="0" y="0"/>
            <a:ext cx="9205783"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Costumbresraras.jpg"/>
          <p:cNvPicPr>
            <a:picLocks noChangeAspect="1" noChangeArrowheads="1"/>
          </p:cNvPicPr>
          <p:nvPr/>
        </p:nvPicPr>
        <p:blipFill>
          <a:blip r:embed="rId2"/>
          <a:srcRect/>
          <a:stretch>
            <a:fillRect/>
          </a:stretch>
        </p:blipFill>
        <p:spPr bwMode="auto">
          <a:xfrm>
            <a:off x="0" y="1"/>
            <a:ext cx="9144000" cy="717705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Resultado de imagen de IMAGENES RARAS DE LA INDIA"/>
          <p:cNvPicPr>
            <a:picLocks noChangeAspect="1" noChangeArrowheads="1"/>
          </p:cNvPicPr>
          <p:nvPr/>
        </p:nvPicPr>
        <p:blipFill>
          <a:blip r:embed="rId2"/>
          <a:srcRect/>
          <a:stretch>
            <a:fillRect/>
          </a:stretch>
        </p:blipFill>
        <p:spPr bwMode="auto">
          <a:xfrm>
            <a:off x="0" y="0"/>
            <a:ext cx="9302377" cy="7384096"/>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osas que solo se ven en la India"/>
          <p:cNvPicPr>
            <a:picLocks noChangeAspect="1" noChangeArrowheads="1"/>
          </p:cNvPicPr>
          <p:nvPr/>
        </p:nvPicPr>
        <p:blipFill>
          <a:blip r:embed="rId2"/>
          <a:srcRect/>
          <a:stretch>
            <a:fillRect/>
          </a:stretch>
        </p:blipFill>
        <p:spPr bwMode="auto">
          <a:xfrm>
            <a:off x="0" y="0"/>
            <a:ext cx="10310221"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tileRect/>
        </a:gradFill>
        <a:effectLst/>
      </p:bgPr>
    </p:bg>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4197" y="3394207"/>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680199" y="3394207"/>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49602" y="5803931"/>
            <a:ext cx="602553" cy="684513"/>
          </a:xfrm>
          <a:prstGeom prst="rect">
            <a:avLst/>
          </a:prstGeom>
          <a:noFill/>
          <a:ln w="38100">
            <a:solidFill>
              <a:srgbClr val="1CDEF8"/>
            </a:solidFill>
            <a:miter lim="800000"/>
            <a:headEnd/>
            <a:tailEnd/>
          </a:ln>
        </p:spPr>
      </p:pic>
      <p:sp>
        <p:nvSpPr>
          <p:cNvPr id="19" name="18 Rectángulo"/>
          <p:cNvSpPr/>
          <p:nvPr/>
        </p:nvSpPr>
        <p:spPr>
          <a:xfrm>
            <a:off x="1980357" y="4572019"/>
            <a:ext cx="2692224"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44212" y="501226"/>
            <a:ext cx="2801252"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5526" y="3"/>
            <a:ext cx="3498198" cy="6515438"/>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18 de septiembre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11:19</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268081" y="5611366"/>
            <a:ext cx="2008837" cy="934064"/>
          </a:xfrm>
          <a:prstGeom prst="rect">
            <a:avLst/>
          </a:prstGeom>
          <a:noFill/>
        </p:spPr>
      </p:pic>
    </p:spTree>
  </p:cSld>
  <p:clrMapOvr>
    <a:masterClrMapping/>
  </p:clrMapOvr>
  <p:transition spd="slow" advClick="0"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SCENAS DE LA IND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ESCENAS DE LA INDIA</Template>
  <TotalTime>35</TotalTime>
  <Words>56</Words>
  <Application>Microsoft Office PowerPoint</Application>
  <PresentationFormat>Presentación en pantalla (4:3)</PresentationFormat>
  <Paragraphs>16</Paragraphs>
  <Slides>77</Slides>
  <Notes>2</Notes>
  <HiddenSlides>0</HiddenSlides>
  <MMClips>0</MMClips>
  <ScaleCrop>false</ScaleCrop>
  <HeadingPairs>
    <vt:vector size="4" baseType="variant">
      <vt:variant>
        <vt:lpstr>Tema</vt:lpstr>
      </vt:variant>
      <vt:variant>
        <vt:i4>2</vt:i4>
      </vt:variant>
      <vt:variant>
        <vt:lpstr>Títulos de diapositiva</vt:lpstr>
      </vt:variant>
      <vt:variant>
        <vt:i4>77</vt:i4>
      </vt:variant>
    </vt:vector>
  </HeadingPairs>
  <TitlesOfParts>
    <vt:vector size="79" baseType="lpstr">
      <vt:lpstr>ESCENAS DE LA INDIA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4</cp:revision>
  <dcterms:created xsi:type="dcterms:W3CDTF">2017-09-18T08:46:39Z</dcterms:created>
  <dcterms:modified xsi:type="dcterms:W3CDTF">2017-09-18T09:21:47Z</dcterms:modified>
</cp:coreProperties>
</file>