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F64A-7125-4E58-9D97-E23F845ACEFE}" type="datetimeFigureOut">
              <a:rPr lang="es-UY" smtClean="0"/>
              <a:pPr/>
              <a:t>06/05/2016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9C630-1288-41FB-82A7-3196D4FBDFE6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F64A-7125-4E58-9D97-E23F845ACEFE}" type="datetimeFigureOut">
              <a:rPr lang="es-UY" smtClean="0"/>
              <a:pPr/>
              <a:t>06/05/2016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9C630-1288-41FB-82A7-3196D4FBDFE6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F64A-7125-4E58-9D97-E23F845ACEFE}" type="datetimeFigureOut">
              <a:rPr lang="es-UY" smtClean="0"/>
              <a:pPr/>
              <a:t>06/05/2016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9C630-1288-41FB-82A7-3196D4FBDFE6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F64A-7125-4E58-9D97-E23F845ACEFE}" type="datetimeFigureOut">
              <a:rPr lang="es-UY" smtClean="0"/>
              <a:pPr/>
              <a:t>06/05/2016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9C630-1288-41FB-82A7-3196D4FBDFE6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F64A-7125-4E58-9D97-E23F845ACEFE}" type="datetimeFigureOut">
              <a:rPr lang="es-UY" smtClean="0"/>
              <a:pPr/>
              <a:t>06/05/2016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9C630-1288-41FB-82A7-3196D4FBDFE6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F64A-7125-4E58-9D97-E23F845ACEFE}" type="datetimeFigureOut">
              <a:rPr lang="es-UY" smtClean="0"/>
              <a:pPr/>
              <a:t>06/05/2016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9C630-1288-41FB-82A7-3196D4FBDFE6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F64A-7125-4E58-9D97-E23F845ACEFE}" type="datetimeFigureOut">
              <a:rPr lang="es-UY" smtClean="0"/>
              <a:pPr/>
              <a:t>06/05/2016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9C630-1288-41FB-82A7-3196D4FBDFE6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F64A-7125-4E58-9D97-E23F845ACEFE}" type="datetimeFigureOut">
              <a:rPr lang="es-UY" smtClean="0"/>
              <a:pPr/>
              <a:t>06/05/2016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9C630-1288-41FB-82A7-3196D4FBDFE6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F64A-7125-4E58-9D97-E23F845ACEFE}" type="datetimeFigureOut">
              <a:rPr lang="es-UY" smtClean="0"/>
              <a:pPr/>
              <a:t>06/05/2016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9C630-1288-41FB-82A7-3196D4FBDFE6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F64A-7125-4E58-9D97-E23F845ACEFE}" type="datetimeFigureOut">
              <a:rPr lang="es-UY" smtClean="0"/>
              <a:pPr/>
              <a:t>06/05/2016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9C630-1288-41FB-82A7-3196D4FBDFE6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8F64A-7125-4E58-9D97-E23F845ACEFE}" type="datetimeFigureOut">
              <a:rPr lang="es-UY" smtClean="0"/>
              <a:pPr/>
              <a:t>06/05/2016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9C630-1288-41FB-82A7-3196D4FBDFE6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8F64A-7125-4E58-9D97-E23F845ACEFE}" type="datetimeFigureOut">
              <a:rPr lang="es-UY" smtClean="0"/>
              <a:pPr/>
              <a:t>06/05/2016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89C630-1288-41FB-82A7-3196D4FBDFE6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lbertahealthservices.ca/info/facility.aspx?id=1000249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zacblaz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195736" y="2204864"/>
            <a:ext cx="46490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err="1" smtClean="0">
                <a:latin typeface="Comic Sans MS" pitchFamily="66" charset="0"/>
              </a:rPr>
              <a:t>Escapando</a:t>
            </a:r>
            <a:r>
              <a:rPr lang="en-US" sz="3200" b="1" dirty="0" smtClean="0">
                <a:latin typeface="Comic Sans MS" pitchFamily="66" charset="0"/>
              </a:rPr>
              <a:t> del </a:t>
            </a:r>
            <a:r>
              <a:rPr lang="en-US" sz="3200" b="1" dirty="0" err="1" smtClean="0">
                <a:latin typeface="Comic Sans MS" pitchFamily="66" charset="0"/>
              </a:rPr>
              <a:t>infierno</a:t>
            </a:r>
            <a:endParaRPr lang="es-UY" sz="3200" b="1" dirty="0"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331640" y="2348880"/>
            <a:ext cx="5617435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UY" sz="1200" b="1" dirty="0" smtClean="0">
              <a:latin typeface="Comic Sans MS" pitchFamily="66" charset="0"/>
            </a:endParaRPr>
          </a:p>
          <a:p>
            <a:r>
              <a:rPr lang="es-UY" sz="1200" b="1" dirty="0" smtClean="0">
                <a:latin typeface="Comic Sans MS" pitchFamily="66" charset="0"/>
              </a:rPr>
              <a:t> </a:t>
            </a:r>
            <a:r>
              <a:rPr lang="es-UY" sz="1450" b="1" dirty="0">
                <a:latin typeface="Cambria" pitchFamily="18" charset="0"/>
              </a:rPr>
              <a:t>Se estima que unas 1.600 </a:t>
            </a:r>
            <a:r>
              <a:rPr lang="es-UY" sz="1450" b="1" dirty="0" smtClean="0">
                <a:latin typeface="Cambria" pitchFamily="18" charset="0"/>
              </a:rPr>
              <a:t>estructuras han </a:t>
            </a:r>
            <a:r>
              <a:rPr lang="es-UY" sz="1450" b="1" dirty="0">
                <a:latin typeface="Cambria" pitchFamily="18" charset="0"/>
              </a:rPr>
              <a:t>sido </a:t>
            </a:r>
            <a:r>
              <a:rPr lang="es-UY" sz="1450" b="1" dirty="0" smtClean="0">
                <a:latin typeface="Cambria" pitchFamily="18" charset="0"/>
              </a:rPr>
              <a:t>consumidas</a:t>
            </a:r>
          </a:p>
          <a:p>
            <a:r>
              <a:rPr lang="es-UY" sz="1450" b="1" dirty="0" smtClean="0">
                <a:latin typeface="Cambria" pitchFamily="18" charset="0"/>
              </a:rPr>
              <a:t> </a:t>
            </a:r>
            <a:r>
              <a:rPr lang="es-UY" sz="1450" b="1" dirty="0">
                <a:latin typeface="Cambria" pitchFamily="18" charset="0"/>
              </a:rPr>
              <a:t>y más de 80.000 residentes obligados a abandonar sus hogares </a:t>
            </a:r>
            <a:endParaRPr lang="es-UY" sz="1450" b="1" dirty="0" smtClean="0">
              <a:latin typeface="Cambria" pitchFamily="18" charset="0"/>
            </a:endParaRPr>
          </a:p>
          <a:p>
            <a:r>
              <a:rPr lang="es-UY" sz="1450" b="1" dirty="0" smtClean="0">
                <a:latin typeface="Cambria" pitchFamily="18" charset="0"/>
              </a:rPr>
              <a:t>a </a:t>
            </a:r>
            <a:r>
              <a:rPr lang="es-UY" sz="1450" b="1" dirty="0">
                <a:latin typeface="Cambria" pitchFamily="18" charset="0"/>
              </a:rPr>
              <a:t>causa de las llamas</a:t>
            </a:r>
            <a:r>
              <a:rPr lang="es-UY" sz="1450" b="1" dirty="0" smtClean="0">
                <a:latin typeface="Cambria" pitchFamily="18" charset="0"/>
              </a:rPr>
              <a:t>,</a:t>
            </a:r>
          </a:p>
          <a:p>
            <a:r>
              <a:rPr lang="es-UY" sz="1450" b="1" dirty="0" smtClean="0">
                <a:latin typeface="Cambria" pitchFamily="18" charset="0"/>
              </a:rPr>
              <a:t> </a:t>
            </a:r>
            <a:r>
              <a:rPr lang="es-UY" sz="1450" b="1" dirty="0">
                <a:latin typeface="Cambria" pitchFamily="18" charset="0"/>
              </a:rPr>
              <a:t>que se espera que continúen durante este el fin de semana. </a:t>
            </a:r>
            <a:r>
              <a:rPr lang="es-UY" sz="1450" b="1" dirty="0" smtClean="0">
                <a:latin typeface="Cambria" pitchFamily="18" charset="0"/>
              </a:rPr>
              <a:t>-</a:t>
            </a:r>
            <a:endParaRPr lang="es-UY" sz="1450" b="1" dirty="0">
              <a:latin typeface="Cambria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1403648" y="1412776"/>
            <a:ext cx="5845703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/>
            <a:r>
              <a:rPr lang="es-UY" sz="1450" b="1" dirty="0" smtClean="0">
                <a:latin typeface="Cambria" pitchFamily="18" charset="0"/>
              </a:rPr>
              <a:t>Evacuan a más de 80 mil personas en Canadá por enorme incendio</a:t>
            </a:r>
          </a:p>
          <a:p>
            <a:pPr fontAlgn="base"/>
            <a:r>
              <a:rPr lang="es-UY" sz="1450" b="1" dirty="0" smtClean="0">
                <a:latin typeface="Cambria" pitchFamily="18" charset="0"/>
              </a:rPr>
              <a:t>La ciudad de Fort </a:t>
            </a:r>
            <a:r>
              <a:rPr lang="es-UY" sz="1450" b="1" dirty="0" err="1" smtClean="0">
                <a:latin typeface="Cambria" pitchFamily="18" charset="0"/>
              </a:rPr>
              <a:t>McMurray</a:t>
            </a:r>
            <a:r>
              <a:rPr lang="es-UY" sz="1450" b="1" dirty="0" smtClean="0">
                <a:latin typeface="Cambria" pitchFamily="18" charset="0"/>
              </a:rPr>
              <a:t>, en Alberta,</a:t>
            </a:r>
          </a:p>
          <a:p>
            <a:pPr fontAlgn="base"/>
            <a:r>
              <a:rPr lang="es-UY" sz="1450" b="1" dirty="0" smtClean="0">
                <a:latin typeface="Cambria" pitchFamily="18" charset="0"/>
              </a:rPr>
              <a:t> se encuentra en alerta máxima debido a un gran incendio</a:t>
            </a:r>
          </a:p>
          <a:p>
            <a:pPr fontAlgn="base"/>
            <a:r>
              <a:rPr lang="es-UY" sz="1450" b="1" dirty="0" smtClean="0">
                <a:latin typeface="Cambria" pitchFamily="18" charset="0"/>
              </a:rPr>
              <a:t> que amenaza con arrasar miles de casas</a:t>
            </a:r>
          </a:p>
          <a:p>
            <a:endParaRPr lang="es-UY" sz="1200" dirty="0"/>
          </a:p>
        </p:txBody>
      </p:sp>
      <p:sp>
        <p:nvSpPr>
          <p:cNvPr id="8" name="7 CuadroTexto"/>
          <p:cNvSpPr txBox="1"/>
          <p:nvPr/>
        </p:nvSpPr>
        <p:spPr>
          <a:xfrm>
            <a:off x="2411760" y="620688"/>
            <a:ext cx="3626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dirty="0" smtClean="0">
                <a:latin typeface="Comic Sans MS" pitchFamily="66" charset="0"/>
              </a:rPr>
              <a:t>Fort </a:t>
            </a:r>
            <a:r>
              <a:rPr lang="es-UY" dirty="0" err="1" smtClean="0">
                <a:latin typeface="Comic Sans MS" pitchFamily="66" charset="0"/>
              </a:rPr>
              <a:t>McMurray</a:t>
            </a:r>
            <a:r>
              <a:rPr lang="es-UY" dirty="0" smtClean="0">
                <a:latin typeface="Comic Sans MS" pitchFamily="66" charset="0"/>
              </a:rPr>
              <a:t>, Alberta </a:t>
            </a:r>
            <a:r>
              <a:rPr lang="es-UY" dirty="0" err="1" smtClean="0">
                <a:latin typeface="Comic Sans MS" pitchFamily="66" charset="0"/>
              </a:rPr>
              <a:t>Canada</a:t>
            </a:r>
            <a:endParaRPr lang="es-UY" dirty="0" smtClean="0">
              <a:latin typeface="Comic Sans MS" pitchFamily="66" charset="0"/>
            </a:endParaRPr>
          </a:p>
          <a:p>
            <a:r>
              <a:rPr lang="en-US" dirty="0" smtClean="0">
                <a:latin typeface="Comic Sans MS" pitchFamily="66" charset="0"/>
              </a:rPr>
              <a:t>Mayo 4 2016</a:t>
            </a:r>
            <a:endParaRPr lang="es-UY" dirty="0">
              <a:latin typeface="Comic Sans M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1331640" y="3717032"/>
            <a:ext cx="7178375" cy="18651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UY" sz="1440" b="1" dirty="0" smtClean="0">
                <a:latin typeface="Cambria" pitchFamily="18" charset="0"/>
              </a:rPr>
              <a:t>Así,  </a:t>
            </a:r>
            <a:r>
              <a:rPr lang="es-UY" sz="1440" b="1" dirty="0" err="1" smtClean="0">
                <a:latin typeface="Cambria" pitchFamily="18" charset="0"/>
              </a:rPr>
              <a:t>Beacon</a:t>
            </a:r>
            <a:r>
              <a:rPr lang="es-UY" sz="1440" b="1" dirty="0" smtClean="0">
                <a:latin typeface="Cambria" pitchFamily="18" charset="0"/>
              </a:rPr>
              <a:t> Hill ha sufrido "daños de importancia",</a:t>
            </a:r>
          </a:p>
          <a:p>
            <a:r>
              <a:rPr lang="es-UY" sz="1440" b="1" dirty="0" smtClean="0">
                <a:latin typeface="Cambria" pitchFamily="18" charset="0"/>
              </a:rPr>
              <a:t> mientras que </a:t>
            </a:r>
            <a:r>
              <a:rPr lang="es-UY" sz="1440" b="1" dirty="0" err="1" smtClean="0">
                <a:latin typeface="Cambria" pitchFamily="18" charset="0"/>
              </a:rPr>
              <a:t>Abasand</a:t>
            </a:r>
            <a:r>
              <a:rPr lang="es-UY" sz="1440" b="1" dirty="0" smtClean="0">
                <a:latin typeface="Cambria" pitchFamily="18" charset="0"/>
              </a:rPr>
              <a:t>, Wood </a:t>
            </a:r>
            <a:r>
              <a:rPr lang="es-UY" sz="1440" b="1" dirty="0" err="1" smtClean="0">
                <a:latin typeface="Cambria" pitchFamily="18" charset="0"/>
              </a:rPr>
              <a:t>Buffalo</a:t>
            </a:r>
            <a:r>
              <a:rPr lang="es-UY" sz="1440" b="1" dirty="0" smtClean="0">
                <a:latin typeface="Cambria" pitchFamily="18" charset="0"/>
              </a:rPr>
              <a:t>, </a:t>
            </a:r>
            <a:r>
              <a:rPr lang="es-UY" sz="1440" b="1" dirty="0" err="1" smtClean="0">
                <a:latin typeface="Cambria" pitchFamily="18" charset="0"/>
              </a:rPr>
              <a:t>Dickensfield</a:t>
            </a:r>
            <a:r>
              <a:rPr lang="es-UY" sz="1440" b="1" dirty="0" smtClean="0">
                <a:latin typeface="Cambria" pitchFamily="18" charset="0"/>
              </a:rPr>
              <a:t> y </a:t>
            </a:r>
            <a:r>
              <a:rPr lang="es-UY" sz="1440" b="1" dirty="0" err="1" smtClean="0">
                <a:latin typeface="Cambria" pitchFamily="18" charset="0"/>
              </a:rPr>
              <a:t>Waterways</a:t>
            </a:r>
            <a:r>
              <a:rPr lang="es-UY" sz="1440" b="1" dirty="0" smtClean="0">
                <a:latin typeface="Cambria" pitchFamily="18" charset="0"/>
              </a:rPr>
              <a:t> </a:t>
            </a:r>
          </a:p>
          <a:p>
            <a:r>
              <a:rPr lang="es-UY" sz="1440" b="1" dirty="0" smtClean="0">
                <a:latin typeface="Cambria" pitchFamily="18" charset="0"/>
              </a:rPr>
              <a:t>han registrado "daños menores".</a:t>
            </a:r>
          </a:p>
          <a:p>
            <a:r>
              <a:rPr lang="es-UY" sz="1440" b="1" dirty="0" smtClean="0">
                <a:latin typeface="Cambria" pitchFamily="18" charset="0"/>
              </a:rPr>
              <a:t> Sin embargo, las llamas han avanzado hacia el centro, desatando todas las alarmas</a:t>
            </a:r>
          </a:p>
          <a:p>
            <a:r>
              <a:rPr lang="es-UY" sz="1440" b="1" dirty="0" smtClean="0">
                <a:latin typeface="Cambria" pitchFamily="18" charset="0"/>
              </a:rPr>
              <a:t>. La evacuación ha afectado también al único hospital de la ciudad, </a:t>
            </a:r>
          </a:p>
          <a:p>
            <a:r>
              <a:rPr lang="es-UY" sz="1440" b="1" dirty="0" smtClean="0">
                <a:latin typeface="Cambria" pitchFamily="18" charset="0"/>
              </a:rPr>
              <a:t>el centro médico </a:t>
            </a:r>
            <a:r>
              <a:rPr lang="es-UY" sz="1440" b="1" dirty="0" smtClean="0">
                <a:latin typeface="Cambria" pitchFamily="18" charset="0"/>
                <a:hlinkClick r:id="rId2"/>
              </a:rPr>
              <a:t>Regional </a:t>
            </a:r>
            <a:r>
              <a:rPr lang="es-UY" sz="1440" b="1" dirty="0" err="1" smtClean="0">
                <a:latin typeface="Cambria" pitchFamily="18" charset="0"/>
                <a:hlinkClick r:id="rId2"/>
              </a:rPr>
              <a:t>Northern</a:t>
            </a:r>
            <a:r>
              <a:rPr lang="es-UY" sz="1440" b="1" dirty="0" smtClean="0">
                <a:latin typeface="Cambria" pitchFamily="18" charset="0"/>
                <a:hlinkClick r:id="rId2"/>
              </a:rPr>
              <a:t> </a:t>
            </a:r>
            <a:r>
              <a:rPr lang="es-UY" sz="1440" b="1" dirty="0" err="1" smtClean="0">
                <a:latin typeface="Cambria" pitchFamily="18" charset="0"/>
                <a:hlinkClick r:id="rId2"/>
              </a:rPr>
              <a:t>Lights</a:t>
            </a:r>
            <a:r>
              <a:rPr lang="es-UY" sz="1440" b="1" dirty="0" smtClean="0">
                <a:latin typeface="Cambria" pitchFamily="18" charset="0"/>
              </a:rPr>
              <a:t>,</a:t>
            </a:r>
          </a:p>
          <a:p>
            <a:r>
              <a:rPr lang="es-UY" sz="1440" b="1" dirty="0" smtClean="0">
                <a:latin typeface="Cambria" pitchFamily="18" charset="0"/>
              </a:rPr>
              <a:t> cuyos pacientes y personal han sido sacados de las instalaciones</a:t>
            </a:r>
          </a:p>
          <a:p>
            <a:r>
              <a:rPr lang="es-UY" sz="1440" b="1" dirty="0" smtClean="0">
                <a:latin typeface="Cambria" pitchFamily="18" charset="0"/>
              </a:rPr>
              <a:t> después de que las llamas se acercaran al lugar.</a:t>
            </a:r>
            <a:endParaRPr lang="es-UY" sz="1440" b="1" dirty="0">
              <a:latin typeface="Cambria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60x315ximage-3-560x315.jpg.pagespeed.ic.UQKbN4OM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-wall-of-fire-rages-outside-of-fort-mcmurray-alta-tuesday1.jpeg"/>
          <p:cNvPicPr>
            <a:picLocks noChangeAspect="1"/>
          </p:cNvPicPr>
          <p:nvPr/>
        </p:nvPicPr>
        <p:blipFill>
          <a:blip r:embed="rId2" cstate="print"/>
          <a:srcRect t="4851" b="5901"/>
          <a:stretch>
            <a:fillRect/>
          </a:stretch>
        </p:blipFill>
        <p:spPr>
          <a:xfrm>
            <a:off x="0" y="0"/>
            <a:ext cx="9144000" cy="710140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381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505131628-07-ca-wildfire-0505-exlarge-169.jpg"/>
          <p:cNvPicPr>
            <a:picLocks noChangeAspect="1"/>
          </p:cNvPicPr>
          <p:nvPr/>
        </p:nvPicPr>
        <p:blipFill>
          <a:blip r:embed="rId2" cstate="print"/>
          <a:srcRect l="8324" r="832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tmacevacuatio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t-mcmurray-fire-may-3-2016-courtesy-mary-sexsmith-org.jpeg"/>
          <p:cNvPicPr>
            <a:picLocks noChangeAspect="1"/>
          </p:cNvPicPr>
          <p:nvPr/>
        </p:nvPicPr>
        <p:blipFill>
          <a:blip r:embed="rId2" cstate="print">
            <a:lum bright="-20000"/>
          </a:blip>
          <a:srcRect t="4851" b="48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103543_1017326448314386_6026018758759314564_n (1)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rtmacfir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0505132021-restricted-10-ca-wildfires-0505-exlarge-1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ldfirire-burning-in-fort-mcmurray-alberta-on-may-3-201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wildfire1-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168</Words>
  <Application>Microsoft Office PowerPoint</Application>
  <PresentationFormat>Presentación en pantalla (4:3)</PresentationFormat>
  <Paragraphs>22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5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34</cp:revision>
  <dcterms:created xsi:type="dcterms:W3CDTF">2016-05-06T15:24:39Z</dcterms:created>
  <dcterms:modified xsi:type="dcterms:W3CDTF">2016-05-06T22:21:13Z</dcterms:modified>
</cp:coreProperties>
</file>