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2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298" r:id="rId45"/>
    <p:sldId id="299" r:id="rId46"/>
    <p:sldId id="300" r:id="rId47"/>
    <p:sldId id="301" r:id="rId48"/>
    <p:sldId id="302" r:id="rId49"/>
    <p:sldId id="303" r:id="rId50"/>
    <p:sldId id="304" r:id="rId51"/>
    <p:sldId id="305" r:id="rId52"/>
    <p:sldId id="306" r:id="rId53"/>
    <p:sldId id="307" r:id="rId54"/>
    <p:sldId id="308" r:id="rId55"/>
    <p:sldId id="309" r:id="rId56"/>
    <p:sldId id="310" r:id="rId57"/>
    <p:sldId id="311" r:id="rId58"/>
    <p:sldId id="312" r:id="rId59"/>
    <p:sldId id="314" r:id="rId60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6QAjxpwZcQyoJNomyK77sQ==" hashData="q94q4rOPBZEwJaiKAO7d1aF+wuqDacEBVYifXyLVVf0sxZD3wQXFNGWTqGVIwIQqXxf7Yh+2cZFay51lH9kbu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3" d="100"/>
          <a:sy n="63" d="100"/>
        </p:scale>
        <p:origin x="1380" y="5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10" cy="7201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theme" Target="theme/them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tableStyles" Target="tableStyle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CD1E833-9AF4-41E1-96F5-D540622F68B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D0DD1407-BAC3-4C0A-8520-C77335847FE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DF1A9E21-1080-45BA-80C7-70D7C1C9B3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0BCC68CE-C818-40FB-8230-7EF93912DA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74B0D67D-93E1-40F0-95BA-8A540E7033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199BAB-AFBD-43F1-BFF9-F86C2E10E8B3}" type="slidenum">
              <a:rPr lang="es-ES_tradnl" altLang="es-ES"/>
              <a:pPr/>
              <a:t>‹Nº›</a:t>
            </a:fld>
            <a:endParaRPr lang="es-ES_tradnl" altLang="es-ES"/>
          </a:p>
        </p:txBody>
      </p:sp>
    </p:spTree>
    <p:extLst>
      <p:ext uri="{BB962C8B-B14F-4D97-AF65-F5344CB8AC3E}">
        <p14:creationId xmlns:p14="http://schemas.microsoft.com/office/powerpoint/2010/main" val="7412021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224FDAA-2D87-4BDA-8DD5-CB77518D8E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1F420D79-A7EF-411A-9E39-8FB648FEE0E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1C3B01AA-6C9D-4FA8-8571-A11574578A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52ECB221-2FFD-442B-A90A-7FF0EC4126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7D44A931-5C32-4FFC-96F9-9E4EAC1F27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EA4CE02-5CAC-4243-90C8-7C0367074DE4}" type="slidenum">
              <a:rPr lang="es-ES_tradnl" altLang="es-ES"/>
              <a:pPr/>
              <a:t>‹Nº›</a:t>
            </a:fld>
            <a:endParaRPr lang="es-ES_tradnl" altLang="es-ES"/>
          </a:p>
        </p:txBody>
      </p:sp>
    </p:spTree>
    <p:extLst>
      <p:ext uri="{BB962C8B-B14F-4D97-AF65-F5344CB8AC3E}">
        <p14:creationId xmlns:p14="http://schemas.microsoft.com/office/powerpoint/2010/main" val="30427669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43C94AB-3E5B-4655-B4F5-1FA95A0776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652DA2F2-F0CB-4365-85CF-FAEAFD5E950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20B7D05F-029A-432A-8590-1A7D6B4039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A4C18091-5C75-4105-B380-F524A0AB6E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BC82F463-1B42-4AE9-8AE4-E691E44E92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3942669-434A-4B81-914D-8870C4CFCA3D}" type="slidenum">
              <a:rPr lang="es-ES_tradnl" altLang="es-ES"/>
              <a:pPr/>
              <a:t>‹Nº›</a:t>
            </a:fld>
            <a:endParaRPr lang="es-ES_tradnl" altLang="es-ES"/>
          </a:p>
        </p:txBody>
      </p:sp>
    </p:spTree>
    <p:extLst>
      <p:ext uri="{BB962C8B-B14F-4D97-AF65-F5344CB8AC3E}">
        <p14:creationId xmlns:p14="http://schemas.microsoft.com/office/powerpoint/2010/main" val="5248253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508849E-74D4-45C8-9572-5343A8A76F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017EC822-7F14-467D-A01A-3E311B8F888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E4F59822-57A5-4BC6-A516-2817C4E6504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FD0284C8-3000-4288-831B-852EA16B80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03624DF2-AC1C-46D4-9C10-292BAABF8C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EF4F1877-E412-45A0-9BD3-BEED772E2A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732B74F-BAE9-48EC-A825-1CDDD88896CC}" type="slidenum">
              <a:rPr lang="es-ES_tradnl" altLang="es-ES"/>
              <a:pPr/>
              <a:t>‹Nº›</a:t>
            </a:fld>
            <a:endParaRPr lang="es-ES_tradnl" altLang="es-ES"/>
          </a:p>
        </p:txBody>
      </p:sp>
    </p:spTree>
    <p:extLst>
      <p:ext uri="{BB962C8B-B14F-4D97-AF65-F5344CB8AC3E}">
        <p14:creationId xmlns:p14="http://schemas.microsoft.com/office/powerpoint/2010/main" val="16055489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F427848-2107-489F-9208-161011A6B2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20EA1C25-33FE-44B8-AA32-7088CE24B65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815DEEA1-8F66-4B63-A1C2-7008280737B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E5DC1100-B371-4146-9F4B-F801B189420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19A6AFBB-7215-4127-8344-857333F8CB9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40B9109D-5EB2-4236-8449-3E11282B76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5FFD029C-1980-4CAD-8811-75D3BD5208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41D3B048-0631-4D20-B18E-F68BF17868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F9402B8-7E2C-4FEF-895F-365B59B8F6BF}" type="slidenum">
              <a:rPr lang="es-ES_tradnl" altLang="es-ES"/>
              <a:pPr/>
              <a:t>‹Nº›</a:t>
            </a:fld>
            <a:endParaRPr lang="es-ES_tradnl" altLang="es-ES"/>
          </a:p>
        </p:txBody>
      </p:sp>
    </p:spTree>
    <p:extLst>
      <p:ext uri="{BB962C8B-B14F-4D97-AF65-F5344CB8AC3E}">
        <p14:creationId xmlns:p14="http://schemas.microsoft.com/office/powerpoint/2010/main" val="7194100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2ED70C5-E0B0-441D-AACE-74B60E283C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FB43B533-5E31-46DE-875C-BD26D64967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9CB1FB1B-73EA-4FFA-AEB8-D6BA8167E3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950CE22B-DACF-4200-AC9B-E9D0DF9CF9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721EC1-9966-43E8-A135-7B10E988F897}" type="slidenum">
              <a:rPr lang="es-ES_tradnl" altLang="es-ES"/>
              <a:pPr/>
              <a:t>‹Nº›</a:t>
            </a:fld>
            <a:endParaRPr lang="es-ES_tradnl" altLang="es-ES"/>
          </a:p>
        </p:txBody>
      </p:sp>
    </p:spTree>
    <p:extLst>
      <p:ext uri="{BB962C8B-B14F-4D97-AF65-F5344CB8AC3E}">
        <p14:creationId xmlns:p14="http://schemas.microsoft.com/office/powerpoint/2010/main" val="34436080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8A76A42E-6581-49CF-B461-93D2E36458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EEE1E831-9BC3-41CD-8568-D1682947E5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62EA247C-2A2F-43F1-B6FD-0CCEAFF694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E22CB1B-0922-47C5-80E3-C04D96315A5F}" type="slidenum">
              <a:rPr lang="es-ES_tradnl" altLang="es-ES"/>
              <a:pPr/>
              <a:t>‹Nº›</a:t>
            </a:fld>
            <a:endParaRPr lang="es-ES_tradnl" altLang="es-ES"/>
          </a:p>
        </p:txBody>
      </p:sp>
    </p:spTree>
    <p:extLst>
      <p:ext uri="{BB962C8B-B14F-4D97-AF65-F5344CB8AC3E}">
        <p14:creationId xmlns:p14="http://schemas.microsoft.com/office/powerpoint/2010/main" val="33388811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DE9784C-9828-4631-8FBA-FAF6B65924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E5410B69-35DF-4289-BD8B-29006F27B44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2B73DEBE-8BCD-49AE-BE14-3E7C5EC73DF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7DE7BBED-EC2E-484E-98E0-BAD8731671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67B1D56B-D299-4144-B4B6-752645AAF9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F8300C98-3393-42EB-8529-59AB38095B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ADA46A5-E7DB-42F0-A252-B149D72FA213}" type="slidenum">
              <a:rPr lang="es-ES_tradnl" altLang="es-ES"/>
              <a:pPr/>
              <a:t>‹Nº›</a:t>
            </a:fld>
            <a:endParaRPr lang="es-ES_tradnl" altLang="es-ES"/>
          </a:p>
        </p:txBody>
      </p:sp>
    </p:spTree>
    <p:extLst>
      <p:ext uri="{BB962C8B-B14F-4D97-AF65-F5344CB8AC3E}">
        <p14:creationId xmlns:p14="http://schemas.microsoft.com/office/powerpoint/2010/main" val="38032684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FDF520A-4A70-4611-B243-DC2E90A765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01AF8456-B6EC-4C37-81BD-432A03A5E14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533F5E1B-488F-428C-9C9E-99302B87B99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9F8089AD-9C51-4FF5-8ABB-7D6D6184C9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ED79DBA6-083F-42D9-8FA3-0877A3F1A8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CEEEBEA2-30AC-485B-A06B-5F0E2D64AA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50A0691-9368-4C02-9CAD-B103312AA472}" type="slidenum">
              <a:rPr lang="es-ES_tradnl" altLang="es-ES"/>
              <a:pPr/>
              <a:t>‹Nº›</a:t>
            </a:fld>
            <a:endParaRPr lang="es-ES_tradnl" altLang="es-ES"/>
          </a:p>
        </p:txBody>
      </p:sp>
    </p:spTree>
    <p:extLst>
      <p:ext uri="{BB962C8B-B14F-4D97-AF65-F5344CB8AC3E}">
        <p14:creationId xmlns:p14="http://schemas.microsoft.com/office/powerpoint/2010/main" val="29782961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61EB266-13DF-47ED-B9C2-4434C44274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65BF7818-8E09-43C0-82D5-34B50AA7C4E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44AF67F8-09A4-4540-8185-E4D0679A2F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A89BAD09-590F-42CF-91FD-0FED210645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94023D62-8270-4A54-93EB-66A0DD9EE8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B88BD32-52E1-4CA7-A164-954446475715}" type="slidenum">
              <a:rPr lang="es-ES_tradnl" altLang="es-ES"/>
              <a:pPr/>
              <a:t>‹Nº›</a:t>
            </a:fld>
            <a:endParaRPr lang="es-ES_tradnl" altLang="es-ES"/>
          </a:p>
        </p:txBody>
      </p:sp>
    </p:spTree>
    <p:extLst>
      <p:ext uri="{BB962C8B-B14F-4D97-AF65-F5344CB8AC3E}">
        <p14:creationId xmlns:p14="http://schemas.microsoft.com/office/powerpoint/2010/main" val="28383159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68115A6B-6994-4762-A656-D745D97E1FE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7DCB3A47-B1CB-4215-85AB-60C93A9E775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66955DA5-6252-4ABB-B369-2D1945BF77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3943AF22-D779-45C1-9BA2-C47BF2A26D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B4B71750-5505-492D-A17B-A1CE2B0FD8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11CCADB-E6E2-43FC-A0E4-92CF0EAACF0E}" type="slidenum">
              <a:rPr lang="es-ES_tradnl" altLang="es-ES"/>
              <a:pPr/>
              <a:t>‹Nº›</a:t>
            </a:fld>
            <a:endParaRPr lang="es-ES_tradnl" altLang="es-ES"/>
          </a:p>
        </p:txBody>
      </p:sp>
    </p:spTree>
    <p:extLst>
      <p:ext uri="{BB962C8B-B14F-4D97-AF65-F5344CB8AC3E}">
        <p14:creationId xmlns:p14="http://schemas.microsoft.com/office/powerpoint/2010/main" val="72632282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i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contenido 1">
            <a:extLst>
              <a:ext uri="{FF2B5EF4-FFF2-40B4-BE49-F238E27FC236}">
                <a16:creationId xmlns:a16="http://schemas.microsoft.com/office/drawing/2014/main" id="{8F886B21-B288-4BFE-8592-9F785AF8801A}"/>
              </a:ext>
            </a:extLst>
          </p:cNvPr>
          <p:cNvSpPr>
            <a:spLocks noGrp="1"/>
          </p:cNvSpPr>
          <p:nvPr>
            <p:ph/>
          </p:nvPr>
        </p:nvSpPr>
        <p:spPr>
          <a:xfrm>
            <a:off x="685800" y="609600"/>
            <a:ext cx="7772400" cy="5486400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79FE2877-F791-4DC5-8129-9D766EBA5C3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0B2D0D0C-DE91-4EB1-A889-CAFCF56626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88DEA411-CF6F-49F0-BA84-A92F349AE4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9930F708-BB61-4D78-87B2-44A7400064F7}" type="slidenum">
              <a:rPr lang="es-ES_tradnl" altLang="es-ES"/>
              <a:pPr/>
              <a:t>‹Nº›</a:t>
            </a:fld>
            <a:endParaRPr lang="es-ES_tradnl" altLang="es-ES"/>
          </a:p>
        </p:txBody>
      </p:sp>
    </p:spTree>
    <p:extLst>
      <p:ext uri="{BB962C8B-B14F-4D97-AF65-F5344CB8AC3E}">
        <p14:creationId xmlns:p14="http://schemas.microsoft.com/office/powerpoint/2010/main" val="78836915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ítulo, 1 objeto y 2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099D782-CF4A-425A-BEAC-948E81F9D5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2E5CD2EA-790E-4A06-9232-E4D6AD9D9AF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84835A65-6123-4F00-9B6A-167A1C3FB23F}"/>
              </a:ext>
            </a:extLst>
          </p:cNvPr>
          <p:cNvSpPr>
            <a:spLocks noGrp="1"/>
          </p:cNvSpPr>
          <p:nvPr>
            <p:ph sz="quarter" idx="2"/>
          </p:nvPr>
        </p:nvSpPr>
        <p:spPr>
          <a:xfrm>
            <a:off x="4648200" y="1981200"/>
            <a:ext cx="3810000" cy="1981200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contenido 4">
            <a:extLst>
              <a:ext uri="{FF2B5EF4-FFF2-40B4-BE49-F238E27FC236}">
                <a16:creationId xmlns:a16="http://schemas.microsoft.com/office/drawing/2014/main" id="{C8ED4149-ED58-43C7-A86F-3ADCAB0F7FB5}"/>
              </a:ext>
            </a:extLst>
          </p:cNvPr>
          <p:cNvSpPr>
            <a:spLocks noGrp="1"/>
          </p:cNvSpPr>
          <p:nvPr>
            <p:ph sz="quarter" idx="3"/>
          </p:nvPr>
        </p:nvSpPr>
        <p:spPr>
          <a:xfrm>
            <a:off x="4648200" y="4114800"/>
            <a:ext cx="3810000" cy="1981200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6" name="Marcador de fecha 5">
            <a:extLst>
              <a:ext uri="{FF2B5EF4-FFF2-40B4-BE49-F238E27FC236}">
                <a16:creationId xmlns:a16="http://schemas.microsoft.com/office/drawing/2014/main" id="{D17EC12A-0BF6-4394-A320-C7383D7D38F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7" name="Marcador de pie de página 6">
            <a:extLst>
              <a:ext uri="{FF2B5EF4-FFF2-40B4-BE49-F238E27FC236}">
                <a16:creationId xmlns:a16="http://schemas.microsoft.com/office/drawing/2014/main" id="{CCE3B260-2D8C-4187-BBB1-F3407AEE7D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8" name="Marcador de número de diapositiva 7">
            <a:extLst>
              <a:ext uri="{FF2B5EF4-FFF2-40B4-BE49-F238E27FC236}">
                <a16:creationId xmlns:a16="http://schemas.microsoft.com/office/drawing/2014/main" id="{599192FF-42B9-4B79-A38B-749180C37D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9E5A5403-0961-430E-8A15-91E4C415AB12}" type="slidenum">
              <a:rPr lang="es-ES_tradnl" altLang="es-ES"/>
              <a:pPr/>
              <a:t>‹Nº›</a:t>
            </a:fld>
            <a:endParaRPr lang="es-ES_tradnl" altLang="es-ES"/>
          </a:p>
        </p:txBody>
      </p:sp>
    </p:spTree>
    <p:extLst>
      <p:ext uri="{BB962C8B-B14F-4D97-AF65-F5344CB8AC3E}">
        <p14:creationId xmlns:p14="http://schemas.microsoft.com/office/powerpoint/2010/main" val="302265420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5DC2667-C1FD-4EBC-9337-3FEF4F3653A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3FACF6ED-7A5E-4E65-AB01-5B4CFAB505B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989FEDAF-A11F-4C00-9DC6-E4D1216725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2192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B17EB150-57E1-49F6-BFC6-2C20FBC30F4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altLang="es-ES"/>
              <a:t>Haga clic para cambiar el estilo de título	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BB96D0FF-ADF3-43CE-A9B6-C1F4EDAEE64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altLang="es-ES"/>
              <a:t>Haga clic para modificar el estilo de texto del patrón</a:t>
            </a:r>
          </a:p>
          <a:p>
            <a:pPr lvl="1"/>
            <a:r>
              <a:rPr lang="es-ES_tradnl" altLang="es-ES"/>
              <a:t>Segundo nivel</a:t>
            </a:r>
          </a:p>
          <a:p>
            <a:pPr lvl="2"/>
            <a:r>
              <a:rPr lang="es-ES_tradnl" altLang="es-ES"/>
              <a:t>Tercer nivel</a:t>
            </a:r>
          </a:p>
          <a:p>
            <a:pPr lvl="3"/>
            <a:r>
              <a:rPr lang="es-ES_tradnl" altLang="es-ES"/>
              <a:t>Cuarto nivel</a:t>
            </a:r>
          </a:p>
          <a:p>
            <a:pPr lvl="4"/>
            <a:r>
              <a:rPr lang="es-ES_tradnl" altLang="es-ES"/>
              <a:t>Quinto nivel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21327E4B-2603-4CF7-BE19-75A08E4ECAD5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 altLang="es-ES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BD3F568E-FF1C-4818-B892-DBB2BBA8FA3A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 altLang="es-ES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06031FDC-E693-4E43-A25B-53FB0860D43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C6A122D9-5C01-4601-A10F-EEF2188EFFA9}" type="slidenum">
              <a:rPr lang="es-ES_tradnl" altLang="es-ES"/>
              <a:pPr/>
              <a:t>‹Nº›</a:t>
            </a:fld>
            <a:endParaRPr lang="es-ES_tradnl" alt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>
            <a:extLst>
              <a:ext uri="{FF2B5EF4-FFF2-40B4-BE49-F238E27FC236}">
                <a16:creationId xmlns:a16="http://schemas.microsoft.com/office/drawing/2014/main" id="{123BCF5E-E2E2-447D-AA36-84F47A16AE6E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9715432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4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4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4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4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4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2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.xml"/></Relationships>
</file>

<file path=ppt/slides/_rels/slide5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7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64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9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66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5.png"/><Relationship Id="rId10" Type="http://schemas.openxmlformats.org/officeDocument/2006/relationships/image" Target="../media/image68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7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Text Box 4">
            <a:extLst>
              <a:ext uri="{FF2B5EF4-FFF2-40B4-BE49-F238E27FC236}">
                <a16:creationId xmlns:a16="http://schemas.microsoft.com/office/drawing/2014/main" id="{54890F8D-A257-4113-A1F5-40112742029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63700" y="3056245"/>
            <a:ext cx="5927725" cy="707886"/>
          </a:xfrm>
          <a:prstGeom prst="rect">
            <a:avLst/>
          </a:prstGeom>
          <a:noFill/>
          <a:ln w="762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ES" sz="400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ESCALERAS ORIGINALES</a:t>
            </a:r>
          </a:p>
        </p:txBody>
      </p:sp>
    </p:spTree>
  </p:cSld>
  <p:clrMapOvr>
    <a:masterClrMapping/>
  </p:clrMapOvr>
  <p:transition>
    <p:sndAc>
      <p:stSnd>
        <p:snd r:embed="rId2" name="19-G. Miller - Sunrise sérénade.wav"/>
      </p:stSnd>
    </p:sndAc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4" name="Text Box 4">
            <a:extLst>
              <a:ext uri="{FF2B5EF4-FFF2-40B4-BE49-F238E27FC236}">
                <a16:creationId xmlns:a16="http://schemas.microsoft.com/office/drawing/2014/main" id="{D5CD0D92-7E10-4B3B-88CA-D32AA442053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92213" y="1993900"/>
            <a:ext cx="6788150" cy="28007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just"/>
            <a:r>
              <a:rPr lang="es-ES_tradnl" altLang="es-ES" sz="160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Las escaleras son unas construcciones diseñada para comunicar varios espacios situados a diferentes alturas. Está conformada por escalones (peldaños) y puede disponer de varios tramos separados por descansos, mesetas o rellanos. Pueden ser fijas, transportables o móviles. A la escalera amplia, generalmente artística o monumental, se la llama escalinata. Las transportables o “de mano” se las denomina escalas. Aquellas cuyos peldaños se desplazan mecánicamente se llaman escaleras mecánicas.</a:t>
            </a:r>
          </a:p>
          <a:p>
            <a:pPr algn="just"/>
            <a:endParaRPr lang="es-ES_tradnl" altLang="es-ES" sz="1600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just"/>
            <a:r>
              <a:rPr lang="es-ES_tradnl" altLang="es-ES" sz="160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Las escaleras son unos elementos arquitectónicos que se prestan a toso tipo de diseños en diferentes estilos y decoraciones.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>
            <a:extLst>
              <a:ext uri="{FF2B5EF4-FFF2-40B4-BE49-F238E27FC236}">
                <a16:creationId xmlns:a16="http://schemas.microsoft.com/office/drawing/2014/main" id="{A4820388-F343-493F-B43E-77CD74A8A63B}"/>
              </a:ext>
            </a:extLst>
          </p:cNvPr>
          <p:cNvPicPr>
            <a:picLocks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525588" y="0"/>
            <a:ext cx="6370637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Picture 4">
            <a:extLst>
              <a:ext uri="{FF2B5EF4-FFF2-40B4-BE49-F238E27FC236}">
                <a16:creationId xmlns:a16="http://schemas.microsoft.com/office/drawing/2014/main" id="{8AE603E7-02D9-4446-94C6-0E60231F9892}"/>
              </a:ext>
            </a:extLst>
          </p:cNvPr>
          <p:cNvPicPr>
            <a:picLocks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6" name="Picture 4">
            <a:extLst>
              <a:ext uri="{FF2B5EF4-FFF2-40B4-BE49-F238E27FC236}">
                <a16:creationId xmlns:a16="http://schemas.microsoft.com/office/drawing/2014/main" id="{EEF569CE-124D-4316-94F4-80D736EC09E9}"/>
              </a:ext>
            </a:extLst>
          </p:cNvPr>
          <p:cNvPicPr>
            <a:picLocks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847850" y="0"/>
            <a:ext cx="5141913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0" name="Picture 4">
            <a:extLst>
              <a:ext uri="{FF2B5EF4-FFF2-40B4-BE49-F238E27FC236}">
                <a16:creationId xmlns:a16="http://schemas.microsoft.com/office/drawing/2014/main" id="{D452959B-82B4-47D6-A335-9368BF3AF035}"/>
              </a:ext>
            </a:extLst>
          </p:cNvPr>
          <p:cNvPicPr>
            <a:picLocks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792288" y="0"/>
            <a:ext cx="51435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4" name="Picture 4">
            <a:extLst>
              <a:ext uri="{FF2B5EF4-FFF2-40B4-BE49-F238E27FC236}">
                <a16:creationId xmlns:a16="http://schemas.microsoft.com/office/drawing/2014/main" id="{2BCCAB54-D974-4AFF-A884-10079AE1BC14}"/>
              </a:ext>
            </a:extLst>
          </p:cNvPr>
          <p:cNvPicPr>
            <a:picLocks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163638" y="0"/>
            <a:ext cx="6927850" cy="69278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8" name="Picture 4">
            <a:extLst>
              <a:ext uri="{FF2B5EF4-FFF2-40B4-BE49-F238E27FC236}">
                <a16:creationId xmlns:a16="http://schemas.microsoft.com/office/drawing/2014/main" id="{9A9EBEE1-2ED4-452F-9DA7-1D209EDACB1B}"/>
              </a:ext>
            </a:extLst>
          </p:cNvPr>
          <p:cNvPicPr>
            <a:picLocks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2" name="Picture 4">
            <a:extLst>
              <a:ext uri="{FF2B5EF4-FFF2-40B4-BE49-F238E27FC236}">
                <a16:creationId xmlns:a16="http://schemas.microsoft.com/office/drawing/2014/main" id="{CF60A798-D01C-4929-9754-BF1AD1ED1E81}"/>
              </a:ext>
            </a:extLst>
          </p:cNvPr>
          <p:cNvPicPr>
            <a:picLocks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9" name="Picture 7">
            <a:extLst>
              <a:ext uri="{FF2B5EF4-FFF2-40B4-BE49-F238E27FC236}">
                <a16:creationId xmlns:a16="http://schemas.microsoft.com/office/drawing/2014/main" id="{5C51F17B-0C50-4C61-9C2B-01A58F44ECF0}"/>
              </a:ext>
            </a:extLst>
          </p:cNvPr>
          <p:cNvPicPr>
            <a:picLocks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125663" y="0"/>
            <a:ext cx="5141912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0" name="Picture 4">
            <a:extLst>
              <a:ext uri="{FF2B5EF4-FFF2-40B4-BE49-F238E27FC236}">
                <a16:creationId xmlns:a16="http://schemas.microsoft.com/office/drawing/2014/main" id="{78FAF563-A11A-43F2-8843-AF418BA18F28}"/>
              </a:ext>
            </a:extLst>
          </p:cNvPr>
          <p:cNvPicPr>
            <a:picLocks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4" name="Picture 4">
            <a:extLst>
              <a:ext uri="{FF2B5EF4-FFF2-40B4-BE49-F238E27FC236}">
                <a16:creationId xmlns:a16="http://schemas.microsoft.com/office/drawing/2014/main" id="{5E1643B2-F597-4F49-80EB-888217E13EA8}"/>
              </a:ext>
            </a:extLst>
          </p:cNvPr>
          <p:cNvPicPr>
            <a:picLocks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985963" y="0"/>
            <a:ext cx="5151437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8" name="Picture 4">
            <a:extLst>
              <a:ext uri="{FF2B5EF4-FFF2-40B4-BE49-F238E27FC236}">
                <a16:creationId xmlns:a16="http://schemas.microsoft.com/office/drawing/2014/main" id="{83D3E86B-D155-4003-919F-5346DDE88F52}"/>
              </a:ext>
            </a:extLst>
          </p:cNvPr>
          <p:cNvPicPr>
            <a:picLocks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982788" y="0"/>
            <a:ext cx="53594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8" name="Rectangle 10">
            <a:extLst>
              <a:ext uri="{FF2B5EF4-FFF2-40B4-BE49-F238E27FC236}">
                <a16:creationId xmlns:a16="http://schemas.microsoft.com/office/drawing/2014/main" id="{A5190567-EDB6-461C-AB9A-FA689E1B443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_tradnl" altLang="es-ES"/>
          </a:p>
        </p:txBody>
      </p:sp>
      <p:pic>
        <p:nvPicPr>
          <p:cNvPr id="17417" name="Picture 9">
            <a:extLst>
              <a:ext uri="{FF2B5EF4-FFF2-40B4-BE49-F238E27FC236}">
                <a16:creationId xmlns:a16="http://schemas.microsoft.com/office/drawing/2014/main" id="{47E7EFF3-ED1A-4070-9B9D-D88EDDD54127}"/>
              </a:ext>
            </a:extLst>
          </p:cNvPr>
          <p:cNvPicPr>
            <a:picLocks noChangeAspect="1" noChangeArrowheads="1"/>
          </p:cNvPicPr>
          <p:nvPr>
            <p:ph sz="quarter" idx="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703763" y="0"/>
            <a:ext cx="4440237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7421" name="Picture 13">
            <a:extLst>
              <a:ext uri="{FF2B5EF4-FFF2-40B4-BE49-F238E27FC236}">
                <a16:creationId xmlns:a16="http://schemas.microsoft.com/office/drawing/2014/main" id="{FDF03E18-6316-4393-8707-5D3F5FC80E3A}"/>
              </a:ext>
            </a:extLst>
          </p:cNvPr>
          <p:cNvPicPr>
            <a:picLocks noChangeAspect="1" noChangeArrowheads="1"/>
          </p:cNvPicPr>
          <p:nvPr>
            <p:ph sz="half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4587875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6" name="Picture 4">
            <a:extLst>
              <a:ext uri="{FF2B5EF4-FFF2-40B4-BE49-F238E27FC236}">
                <a16:creationId xmlns:a16="http://schemas.microsoft.com/office/drawing/2014/main" id="{4E5921D0-5CBC-4774-A862-084012F6FBE1}"/>
              </a:ext>
            </a:extLst>
          </p:cNvPr>
          <p:cNvPicPr>
            <a:picLocks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0" name="Picture 4">
            <a:extLst>
              <a:ext uri="{FF2B5EF4-FFF2-40B4-BE49-F238E27FC236}">
                <a16:creationId xmlns:a16="http://schemas.microsoft.com/office/drawing/2014/main" id="{C67FE014-984C-403D-A3F3-DC3E27010072}"/>
              </a:ext>
            </a:extLst>
          </p:cNvPr>
          <p:cNvPicPr>
            <a:picLocks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4" name="Picture 4">
            <a:extLst>
              <a:ext uri="{FF2B5EF4-FFF2-40B4-BE49-F238E27FC236}">
                <a16:creationId xmlns:a16="http://schemas.microsoft.com/office/drawing/2014/main" id="{7AD1FDBC-3B0D-410E-83FB-7E559D79C0E5}"/>
              </a:ext>
            </a:extLst>
          </p:cNvPr>
          <p:cNvPicPr>
            <a:picLocks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8" name="Picture 4">
            <a:extLst>
              <a:ext uri="{FF2B5EF4-FFF2-40B4-BE49-F238E27FC236}">
                <a16:creationId xmlns:a16="http://schemas.microsoft.com/office/drawing/2014/main" id="{0079B871-9AFB-4187-96CE-BA31A99427E9}"/>
              </a:ext>
            </a:extLst>
          </p:cNvPr>
          <p:cNvPicPr>
            <a:picLocks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3" name="Picture 5">
            <a:extLst>
              <a:ext uri="{FF2B5EF4-FFF2-40B4-BE49-F238E27FC236}">
                <a16:creationId xmlns:a16="http://schemas.microsoft.com/office/drawing/2014/main" id="{E0EE6BD7-5DDB-4335-A504-C4C44A1351C6}"/>
              </a:ext>
            </a:extLst>
          </p:cNvPr>
          <p:cNvPicPr>
            <a:picLocks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6" name="Picture 4">
            <a:extLst>
              <a:ext uri="{FF2B5EF4-FFF2-40B4-BE49-F238E27FC236}">
                <a16:creationId xmlns:a16="http://schemas.microsoft.com/office/drawing/2014/main" id="{8D5772BE-5FBD-4625-A0ED-7FB53D2E1396}"/>
              </a:ext>
            </a:extLst>
          </p:cNvPr>
          <p:cNvPicPr>
            <a:picLocks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83" name="Rectangle 7">
            <a:extLst>
              <a:ext uri="{FF2B5EF4-FFF2-40B4-BE49-F238E27FC236}">
                <a16:creationId xmlns:a16="http://schemas.microsoft.com/office/drawing/2014/main" id="{5F253EF2-48C0-490D-8ECC-F06D68D93EE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_tradnl" altLang="es-ES"/>
          </a:p>
        </p:txBody>
      </p:sp>
      <p:pic>
        <p:nvPicPr>
          <p:cNvPr id="24580" name="Picture 4">
            <a:extLst>
              <a:ext uri="{FF2B5EF4-FFF2-40B4-BE49-F238E27FC236}">
                <a16:creationId xmlns:a16="http://schemas.microsoft.com/office/drawing/2014/main" id="{B7ABEFAE-82AE-46B7-A925-7DB14327A943}"/>
              </a:ext>
            </a:extLst>
          </p:cNvPr>
          <p:cNvPicPr>
            <a:picLocks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5154613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4582" name="Picture 6">
            <a:extLst>
              <a:ext uri="{FF2B5EF4-FFF2-40B4-BE49-F238E27FC236}">
                <a16:creationId xmlns:a16="http://schemas.microsoft.com/office/drawing/2014/main" id="{88CDC618-225F-40D3-923D-FE49DA2F1681}"/>
              </a:ext>
            </a:extLst>
          </p:cNvPr>
          <p:cNvPicPr>
            <a:picLocks noChangeAspect="1" noChangeArrowheads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248275" y="0"/>
            <a:ext cx="3895725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4" name="Picture 4">
            <a:extLst>
              <a:ext uri="{FF2B5EF4-FFF2-40B4-BE49-F238E27FC236}">
                <a16:creationId xmlns:a16="http://schemas.microsoft.com/office/drawing/2014/main" id="{C2B80004-A3AC-4812-857B-77BB9D65873B}"/>
              </a:ext>
            </a:extLst>
          </p:cNvPr>
          <p:cNvPicPr>
            <a:picLocks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8" name="Picture 4">
            <a:extLst>
              <a:ext uri="{FF2B5EF4-FFF2-40B4-BE49-F238E27FC236}">
                <a16:creationId xmlns:a16="http://schemas.microsoft.com/office/drawing/2014/main" id="{82C682D2-471D-41D7-8833-21FD610BC053}"/>
              </a:ext>
            </a:extLst>
          </p:cNvPr>
          <p:cNvPicPr>
            <a:picLocks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5" name="Rectangle 7">
            <a:extLst>
              <a:ext uri="{FF2B5EF4-FFF2-40B4-BE49-F238E27FC236}">
                <a16:creationId xmlns:a16="http://schemas.microsoft.com/office/drawing/2014/main" id="{B6A6E26D-C033-46C2-8CB4-735A218AF75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_tradnl" altLang="es-ES"/>
          </a:p>
        </p:txBody>
      </p:sp>
      <p:pic>
        <p:nvPicPr>
          <p:cNvPr id="27652" name="Picture 4">
            <a:extLst>
              <a:ext uri="{FF2B5EF4-FFF2-40B4-BE49-F238E27FC236}">
                <a16:creationId xmlns:a16="http://schemas.microsoft.com/office/drawing/2014/main" id="{ACB5C4A1-65F0-42B1-B134-5C4FECBADAD3}"/>
              </a:ext>
            </a:extLst>
          </p:cNvPr>
          <p:cNvPicPr>
            <a:picLocks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4443413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7654" name="Picture 6">
            <a:extLst>
              <a:ext uri="{FF2B5EF4-FFF2-40B4-BE49-F238E27FC236}">
                <a16:creationId xmlns:a16="http://schemas.microsoft.com/office/drawing/2014/main" id="{59E66773-6D62-4BE4-BA24-7AE0C4FE4D1E}"/>
              </a:ext>
            </a:extLst>
          </p:cNvPr>
          <p:cNvPicPr>
            <a:picLocks noChangeAspect="1" noChangeArrowheads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568825" y="0"/>
            <a:ext cx="4575175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9" name="Rectangle 7">
            <a:extLst>
              <a:ext uri="{FF2B5EF4-FFF2-40B4-BE49-F238E27FC236}">
                <a16:creationId xmlns:a16="http://schemas.microsoft.com/office/drawing/2014/main" id="{40D55FBF-8FA9-41D9-9B36-30B6C74A076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_tradnl" altLang="es-ES"/>
          </a:p>
        </p:txBody>
      </p:sp>
      <p:pic>
        <p:nvPicPr>
          <p:cNvPr id="28676" name="Picture 4">
            <a:extLst>
              <a:ext uri="{FF2B5EF4-FFF2-40B4-BE49-F238E27FC236}">
                <a16:creationId xmlns:a16="http://schemas.microsoft.com/office/drawing/2014/main" id="{1B117406-0832-482D-B6A3-5DEF0842CE2C}"/>
              </a:ext>
            </a:extLst>
          </p:cNvPr>
          <p:cNvPicPr>
            <a:picLocks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963738" y="0"/>
            <a:ext cx="5381625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701" name="Picture 5">
            <a:extLst>
              <a:ext uri="{FF2B5EF4-FFF2-40B4-BE49-F238E27FC236}">
                <a16:creationId xmlns:a16="http://schemas.microsoft.com/office/drawing/2014/main" id="{AE817342-65DA-4659-8B51-EC088F9B08C6}"/>
              </a:ext>
            </a:extLst>
          </p:cNvPr>
          <p:cNvPicPr>
            <a:picLocks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4" name="Picture 4">
            <a:extLst>
              <a:ext uri="{FF2B5EF4-FFF2-40B4-BE49-F238E27FC236}">
                <a16:creationId xmlns:a16="http://schemas.microsoft.com/office/drawing/2014/main" id="{E31002A3-E273-42C4-93EF-A75823522B4C}"/>
              </a:ext>
            </a:extLst>
          </p:cNvPr>
          <p:cNvPicPr>
            <a:picLocks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006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8" name="Picture 4">
            <a:extLst>
              <a:ext uri="{FF2B5EF4-FFF2-40B4-BE49-F238E27FC236}">
                <a16:creationId xmlns:a16="http://schemas.microsoft.com/office/drawing/2014/main" id="{73E094CD-9361-41D0-AEC9-0DFBB6DCD11F}"/>
              </a:ext>
            </a:extLst>
          </p:cNvPr>
          <p:cNvPicPr>
            <a:picLocks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7546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2" name="Picture 4">
            <a:extLst>
              <a:ext uri="{FF2B5EF4-FFF2-40B4-BE49-F238E27FC236}">
                <a16:creationId xmlns:a16="http://schemas.microsoft.com/office/drawing/2014/main" id="{3F451315-785F-4258-91D7-6D5E8AD4F897}"/>
              </a:ext>
            </a:extLst>
          </p:cNvPr>
          <p:cNvPicPr>
            <a:picLocks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844675" y="0"/>
            <a:ext cx="5153025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6" name="Picture 4">
            <a:extLst>
              <a:ext uri="{FF2B5EF4-FFF2-40B4-BE49-F238E27FC236}">
                <a16:creationId xmlns:a16="http://schemas.microsoft.com/office/drawing/2014/main" id="{E81959A5-73A3-4EE8-838A-882CFE6874B0}"/>
              </a:ext>
            </a:extLst>
          </p:cNvPr>
          <p:cNvPicPr>
            <a:picLocks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749425" y="0"/>
            <a:ext cx="5668963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20" name="Picture 4">
            <a:extLst>
              <a:ext uri="{FF2B5EF4-FFF2-40B4-BE49-F238E27FC236}">
                <a16:creationId xmlns:a16="http://schemas.microsoft.com/office/drawing/2014/main" id="{EFDDED64-6E92-442B-B7FB-E916676CF773}"/>
              </a:ext>
            </a:extLst>
          </p:cNvPr>
          <p:cNvPicPr>
            <a:picLocks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690688" y="0"/>
            <a:ext cx="5699125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4" name="Picture 4">
            <a:extLst>
              <a:ext uri="{FF2B5EF4-FFF2-40B4-BE49-F238E27FC236}">
                <a16:creationId xmlns:a16="http://schemas.microsoft.com/office/drawing/2014/main" id="{A8F061BB-B294-4258-9823-0B5903FA9530}"/>
              </a:ext>
            </a:extLst>
          </p:cNvPr>
          <p:cNvPicPr>
            <a:picLocks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8" name="Picture 4">
            <a:extLst>
              <a:ext uri="{FF2B5EF4-FFF2-40B4-BE49-F238E27FC236}">
                <a16:creationId xmlns:a16="http://schemas.microsoft.com/office/drawing/2014/main" id="{3B795826-C332-4C68-9834-9DA1FC8E0FC0}"/>
              </a:ext>
            </a:extLst>
          </p:cNvPr>
          <p:cNvPicPr>
            <a:picLocks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892175"/>
            <a:ext cx="9144000" cy="51371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2" name="Picture 4">
            <a:extLst>
              <a:ext uri="{FF2B5EF4-FFF2-40B4-BE49-F238E27FC236}">
                <a16:creationId xmlns:a16="http://schemas.microsoft.com/office/drawing/2014/main" id="{BF018CF3-2266-4F0A-A4FC-871BA1201093}"/>
              </a:ext>
            </a:extLst>
          </p:cNvPr>
          <p:cNvPicPr>
            <a:picLocks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546225" y="0"/>
            <a:ext cx="603885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6" name="Picture 4">
            <a:extLst>
              <a:ext uri="{FF2B5EF4-FFF2-40B4-BE49-F238E27FC236}">
                <a16:creationId xmlns:a16="http://schemas.microsoft.com/office/drawing/2014/main" id="{9E54959F-AA82-4669-9ED5-89E34207C367}"/>
              </a:ext>
            </a:extLst>
          </p:cNvPr>
          <p:cNvPicPr>
            <a:picLocks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792288" y="0"/>
            <a:ext cx="5286375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40" name="Picture 4">
            <a:extLst>
              <a:ext uri="{FF2B5EF4-FFF2-40B4-BE49-F238E27FC236}">
                <a16:creationId xmlns:a16="http://schemas.microsoft.com/office/drawing/2014/main" id="{16C9D33B-1D7D-4E79-A6F4-0C3C188E2D6E}"/>
              </a:ext>
            </a:extLst>
          </p:cNvPr>
          <p:cNvPicPr>
            <a:picLocks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34188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4" name="Picture 4">
            <a:extLst>
              <a:ext uri="{FF2B5EF4-FFF2-40B4-BE49-F238E27FC236}">
                <a16:creationId xmlns:a16="http://schemas.microsoft.com/office/drawing/2014/main" id="{075BE8E4-1D1C-451D-8B74-933F295B436A}"/>
              </a:ext>
            </a:extLst>
          </p:cNvPr>
          <p:cNvPicPr>
            <a:picLocks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751013" y="0"/>
            <a:ext cx="5297487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8" name="Picture 4">
            <a:extLst>
              <a:ext uri="{FF2B5EF4-FFF2-40B4-BE49-F238E27FC236}">
                <a16:creationId xmlns:a16="http://schemas.microsoft.com/office/drawing/2014/main" id="{CBCBDB1C-AA8E-46F2-8DE6-921F98CE0614}"/>
              </a:ext>
            </a:extLst>
          </p:cNvPr>
          <p:cNvPicPr>
            <a:picLocks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925638" y="0"/>
            <a:ext cx="5349875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5" name="Rectangle 7">
            <a:extLst>
              <a:ext uri="{FF2B5EF4-FFF2-40B4-BE49-F238E27FC236}">
                <a16:creationId xmlns:a16="http://schemas.microsoft.com/office/drawing/2014/main" id="{CDD08169-691D-4CC4-A9F9-BE538878927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_tradnl" altLang="es-ES"/>
          </a:p>
        </p:txBody>
      </p:sp>
      <p:pic>
        <p:nvPicPr>
          <p:cNvPr id="43012" name="Picture 4">
            <a:extLst>
              <a:ext uri="{FF2B5EF4-FFF2-40B4-BE49-F238E27FC236}">
                <a16:creationId xmlns:a16="http://schemas.microsoft.com/office/drawing/2014/main" id="{51700B5D-8865-42DF-92FE-56AA319393B8}"/>
              </a:ext>
            </a:extLst>
          </p:cNvPr>
          <p:cNvPicPr>
            <a:picLocks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4572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3014" name="Picture 6">
            <a:extLst>
              <a:ext uri="{FF2B5EF4-FFF2-40B4-BE49-F238E27FC236}">
                <a16:creationId xmlns:a16="http://schemas.microsoft.com/office/drawing/2014/main" id="{964FA31D-C31C-46C8-892E-DB9CD21E1CF8}"/>
              </a:ext>
            </a:extLst>
          </p:cNvPr>
          <p:cNvPicPr>
            <a:picLocks noChangeAspect="1" noChangeArrowheads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603750" y="0"/>
            <a:ext cx="454025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9" name="Rectangle 7">
            <a:extLst>
              <a:ext uri="{FF2B5EF4-FFF2-40B4-BE49-F238E27FC236}">
                <a16:creationId xmlns:a16="http://schemas.microsoft.com/office/drawing/2014/main" id="{2FCA41EE-22EE-4CA0-9CBA-B0627E127BE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_tradnl" altLang="es-ES"/>
          </a:p>
        </p:txBody>
      </p:sp>
      <p:pic>
        <p:nvPicPr>
          <p:cNvPr id="44036" name="Picture 4">
            <a:extLst>
              <a:ext uri="{FF2B5EF4-FFF2-40B4-BE49-F238E27FC236}">
                <a16:creationId xmlns:a16="http://schemas.microsoft.com/office/drawing/2014/main" id="{40239AD5-4B31-4F9F-A09A-209D190FE7B9}"/>
              </a:ext>
            </a:extLst>
          </p:cNvPr>
          <p:cNvPicPr>
            <a:picLocks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4344988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4038" name="Picture 6">
            <a:extLst>
              <a:ext uri="{FF2B5EF4-FFF2-40B4-BE49-F238E27FC236}">
                <a16:creationId xmlns:a16="http://schemas.microsoft.com/office/drawing/2014/main" id="{5EF799CB-7F90-4A31-8D94-64676D49B1DB}"/>
              </a:ext>
            </a:extLst>
          </p:cNvPr>
          <p:cNvPicPr>
            <a:picLocks noChangeAspect="1" noChangeArrowheads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503738" y="0"/>
            <a:ext cx="4640262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60" name="Picture 4">
            <a:extLst>
              <a:ext uri="{FF2B5EF4-FFF2-40B4-BE49-F238E27FC236}">
                <a16:creationId xmlns:a16="http://schemas.microsoft.com/office/drawing/2014/main" id="{8034F278-9E3E-4161-8E26-BC04127F9E25}"/>
              </a:ext>
            </a:extLst>
          </p:cNvPr>
          <p:cNvPicPr>
            <a:picLocks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4" name="Picture 4">
            <a:extLst>
              <a:ext uri="{FF2B5EF4-FFF2-40B4-BE49-F238E27FC236}">
                <a16:creationId xmlns:a16="http://schemas.microsoft.com/office/drawing/2014/main" id="{30310D04-6360-43CF-BCDB-3369FD1FCB09}"/>
              </a:ext>
            </a:extLst>
          </p:cNvPr>
          <p:cNvPicPr>
            <a:picLocks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296988" y="0"/>
            <a:ext cx="66675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8" name="Picture 4">
            <a:extLst>
              <a:ext uri="{FF2B5EF4-FFF2-40B4-BE49-F238E27FC236}">
                <a16:creationId xmlns:a16="http://schemas.microsoft.com/office/drawing/2014/main" id="{C057AFA0-88AC-465A-8997-58A4A45C7433}"/>
              </a:ext>
            </a:extLst>
          </p:cNvPr>
          <p:cNvPicPr>
            <a:picLocks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5" name="Rectangle 7">
            <a:extLst>
              <a:ext uri="{FF2B5EF4-FFF2-40B4-BE49-F238E27FC236}">
                <a16:creationId xmlns:a16="http://schemas.microsoft.com/office/drawing/2014/main" id="{94A7CCC0-66D3-4B03-954C-E071C94B1EC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_tradnl" altLang="es-ES"/>
          </a:p>
        </p:txBody>
      </p:sp>
      <p:pic>
        <p:nvPicPr>
          <p:cNvPr id="48132" name="Picture 4">
            <a:extLst>
              <a:ext uri="{FF2B5EF4-FFF2-40B4-BE49-F238E27FC236}">
                <a16:creationId xmlns:a16="http://schemas.microsoft.com/office/drawing/2014/main" id="{99EAEDFF-AA1E-4C12-B567-A77F3BA069EA}"/>
              </a:ext>
            </a:extLst>
          </p:cNvPr>
          <p:cNvPicPr>
            <a:picLocks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5140325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8134" name="Picture 6">
            <a:extLst>
              <a:ext uri="{FF2B5EF4-FFF2-40B4-BE49-F238E27FC236}">
                <a16:creationId xmlns:a16="http://schemas.microsoft.com/office/drawing/2014/main" id="{E812079E-5CBC-4565-BF13-FACB90AB7EBE}"/>
              </a:ext>
            </a:extLst>
          </p:cNvPr>
          <p:cNvPicPr>
            <a:picLocks noChangeAspect="1" noChangeArrowheads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302250" y="0"/>
            <a:ext cx="384175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6" name="Picture 4">
            <a:extLst>
              <a:ext uri="{FF2B5EF4-FFF2-40B4-BE49-F238E27FC236}">
                <a16:creationId xmlns:a16="http://schemas.microsoft.com/office/drawing/2014/main" id="{43D1831B-3E28-4525-8E98-308B25D4D9E3}"/>
              </a:ext>
            </a:extLst>
          </p:cNvPr>
          <p:cNvPicPr>
            <a:picLocks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80" name="Picture 4">
            <a:extLst>
              <a:ext uri="{FF2B5EF4-FFF2-40B4-BE49-F238E27FC236}">
                <a16:creationId xmlns:a16="http://schemas.microsoft.com/office/drawing/2014/main" id="{31140E4A-AA85-49EB-8703-D12AFC35355E}"/>
              </a:ext>
            </a:extLst>
          </p:cNvPr>
          <p:cNvPicPr>
            <a:picLocks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10" name="Picture 10">
            <a:extLst>
              <a:ext uri="{FF2B5EF4-FFF2-40B4-BE49-F238E27FC236}">
                <a16:creationId xmlns:a16="http://schemas.microsoft.com/office/drawing/2014/main" id="{44216C30-2724-4791-8717-FBE39074BFBC}"/>
              </a:ext>
            </a:extLst>
          </p:cNvPr>
          <p:cNvPicPr>
            <a:picLocks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8" name="Picture 4">
            <a:extLst>
              <a:ext uri="{FF2B5EF4-FFF2-40B4-BE49-F238E27FC236}">
                <a16:creationId xmlns:a16="http://schemas.microsoft.com/office/drawing/2014/main" id="{EF5913F3-7131-422E-BA51-29448D0C5F96}"/>
              </a:ext>
            </a:extLst>
          </p:cNvPr>
          <p:cNvPicPr>
            <a:picLocks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2" name="Picture 4">
            <a:extLst>
              <a:ext uri="{FF2B5EF4-FFF2-40B4-BE49-F238E27FC236}">
                <a16:creationId xmlns:a16="http://schemas.microsoft.com/office/drawing/2014/main" id="{073B17D6-48B0-4FA5-8B8E-00D2A1D60386}"/>
              </a:ext>
            </a:extLst>
          </p:cNvPr>
          <p:cNvPicPr>
            <a:picLocks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9" name="Rectangle 7">
            <a:extLst>
              <a:ext uri="{FF2B5EF4-FFF2-40B4-BE49-F238E27FC236}">
                <a16:creationId xmlns:a16="http://schemas.microsoft.com/office/drawing/2014/main" id="{6B4AEE02-E7AB-41AE-ADC5-125DBF97846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_tradnl" altLang="es-ES"/>
          </a:p>
        </p:txBody>
      </p:sp>
      <p:pic>
        <p:nvPicPr>
          <p:cNvPr id="54276" name="Picture 4">
            <a:extLst>
              <a:ext uri="{FF2B5EF4-FFF2-40B4-BE49-F238E27FC236}">
                <a16:creationId xmlns:a16="http://schemas.microsoft.com/office/drawing/2014/main" id="{992E189A-BC10-4AEA-A339-23D43F2702B9}"/>
              </a:ext>
            </a:extLst>
          </p:cNvPr>
          <p:cNvPicPr>
            <a:picLocks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4278313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54278" name="Picture 6">
            <a:extLst>
              <a:ext uri="{FF2B5EF4-FFF2-40B4-BE49-F238E27FC236}">
                <a16:creationId xmlns:a16="http://schemas.microsoft.com/office/drawing/2014/main" id="{6DA3AC45-E18B-442F-8A35-69B406716728}"/>
              </a:ext>
            </a:extLst>
          </p:cNvPr>
          <p:cNvPicPr>
            <a:picLocks noChangeAspect="1" noChangeArrowheads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378325" y="0"/>
            <a:ext cx="5154613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303" name="Rectangle 7">
            <a:extLst>
              <a:ext uri="{FF2B5EF4-FFF2-40B4-BE49-F238E27FC236}">
                <a16:creationId xmlns:a16="http://schemas.microsoft.com/office/drawing/2014/main" id="{3A21FD5E-8DB6-48E8-A389-85249F7368B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_tradnl" altLang="es-ES"/>
          </a:p>
        </p:txBody>
      </p:sp>
      <p:pic>
        <p:nvPicPr>
          <p:cNvPr id="55300" name="Picture 4">
            <a:extLst>
              <a:ext uri="{FF2B5EF4-FFF2-40B4-BE49-F238E27FC236}">
                <a16:creationId xmlns:a16="http://schemas.microsoft.com/office/drawing/2014/main" id="{6F6F3BEB-D2D1-4D32-BCCB-EEC7B3A6FBF7}"/>
              </a:ext>
            </a:extLst>
          </p:cNvPr>
          <p:cNvPicPr>
            <a:picLocks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4840288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55302" name="Picture 6">
            <a:extLst>
              <a:ext uri="{FF2B5EF4-FFF2-40B4-BE49-F238E27FC236}">
                <a16:creationId xmlns:a16="http://schemas.microsoft.com/office/drawing/2014/main" id="{B216C00E-9729-48D4-B408-EF35E7100D9A}"/>
              </a:ext>
            </a:extLst>
          </p:cNvPr>
          <p:cNvPicPr>
            <a:picLocks noChangeAspect="1" noChangeArrowheads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935538" y="0"/>
            <a:ext cx="4208462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4" name="Picture 4">
            <a:extLst>
              <a:ext uri="{FF2B5EF4-FFF2-40B4-BE49-F238E27FC236}">
                <a16:creationId xmlns:a16="http://schemas.microsoft.com/office/drawing/2014/main" id="{BC2461C2-0E23-43DD-8452-AF60C76150AA}"/>
              </a:ext>
            </a:extLst>
          </p:cNvPr>
          <p:cNvPicPr>
            <a:picLocks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039938" y="0"/>
            <a:ext cx="5145087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8791" name="Picture 7">
            <a:extLst>
              <a:ext uri="{FF2B5EF4-FFF2-40B4-BE49-F238E27FC236}">
                <a16:creationId xmlns:a16="http://schemas.microsoft.com/office/drawing/2014/main" id="{870A8A09-E467-4A5A-9F6A-915548F5D8A5}"/>
              </a:ext>
            </a:extLst>
          </p:cNvPr>
          <p:cNvPicPr>
            <a:picLocks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70104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9812" name="Picture 4">
            <a:extLst>
              <a:ext uri="{FF2B5EF4-FFF2-40B4-BE49-F238E27FC236}">
                <a16:creationId xmlns:a16="http://schemas.microsoft.com/office/drawing/2014/main" id="{AA2E956F-43A0-48E1-90DC-8EE7B45EDFC8}"/>
              </a:ext>
            </a:extLst>
          </p:cNvPr>
          <p:cNvPicPr>
            <a:picLocks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885825"/>
            <a:ext cx="9144000" cy="49149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0836" name="Picture 4">
            <a:extLst>
              <a:ext uri="{FF2B5EF4-FFF2-40B4-BE49-F238E27FC236}">
                <a16:creationId xmlns:a16="http://schemas.microsoft.com/office/drawing/2014/main" id="{65308079-D336-4DE1-8AEE-FA9F91EBB225}"/>
              </a:ext>
            </a:extLst>
          </p:cNvPr>
          <p:cNvPicPr>
            <a:picLocks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752475"/>
            <a:ext cx="9144000" cy="5335588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1860" name="Picture 4">
            <a:extLst>
              <a:ext uri="{FF2B5EF4-FFF2-40B4-BE49-F238E27FC236}">
                <a16:creationId xmlns:a16="http://schemas.microsoft.com/office/drawing/2014/main" id="{3FDEE068-09EB-40F4-9BD2-B91866652874}"/>
              </a:ext>
            </a:extLst>
          </p:cNvPr>
          <p:cNvPicPr>
            <a:picLocks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163638" y="0"/>
            <a:ext cx="6843712" cy="684371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026" name="Rectangle 2">
            <a:extLst>
              <a:ext uri="{FF2B5EF4-FFF2-40B4-BE49-F238E27FC236}">
                <a16:creationId xmlns:a16="http://schemas.microsoft.com/office/drawing/2014/main" id="{A06CE6B0-2996-41F4-BABA-4A9B46E7AD07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1403350" y="5734050"/>
            <a:ext cx="6400800" cy="815975"/>
          </a:xfrm>
        </p:spPr>
        <p:txBody>
          <a:bodyPr/>
          <a:lstStyle/>
          <a:p>
            <a:r>
              <a:rPr lang="es-ES_tradnl" altLang="es-ES" b="1">
                <a:solidFill>
                  <a:srgbClr val="FFCC66"/>
                </a:solidFill>
                <a:latin typeface="Sylfaen" panose="010A0502050306030303" pitchFamily="18" charset="0"/>
              </a:rPr>
              <a:t>VICTOR NOVELLÓN</a:t>
            </a:r>
            <a:endParaRPr lang="es-ES" altLang="es-ES" b="1">
              <a:solidFill>
                <a:srgbClr val="FFCC66"/>
              </a:solidFill>
              <a:latin typeface="Sylfaen" panose="010A0502050306030303" pitchFamily="18" charset="0"/>
            </a:endParaRPr>
          </a:p>
        </p:txBody>
      </p:sp>
      <p:pic>
        <p:nvPicPr>
          <p:cNvPr id="129027" name="Picture 3">
            <a:extLst>
              <a:ext uri="{FF2B5EF4-FFF2-40B4-BE49-F238E27FC236}">
                <a16:creationId xmlns:a16="http://schemas.microsoft.com/office/drawing/2014/main" id="{7BF0199E-CA6B-4624-9827-629890357F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1916113"/>
            <a:ext cx="5426075" cy="3621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9028" name="Text Box 4">
            <a:extLst>
              <a:ext uri="{FF2B5EF4-FFF2-40B4-BE49-F238E27FC236}">
                <a16:creationId xmlns:a16="http://schemas.microsoft.com/office/drawing/2014/main" id="{214AA502-9CEC-4BD4-A270-46E3A672EC5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9750" y="908050"/>
            <a:ext cx="8135938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ES" sz="2800" b="1">
                <a:solidFill>
                  <a:srgbClr val="FFCC66"/>
                </a:solidFill>
                <a:latin typeface="Sylfaen" panose="010A0502050306030303" pitchFamily="18" charset="0"/>
              </a:rPr>
              <a:t>GRACIAS Y QUE TENGAS UN BUEN DÍA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EE12FC14-32A4-4965-B51E-FA2506B784D5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6C4C6BD5-471F-40D5-82F8-28FC512D599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E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4103" name="Picture 7">
            <a:hlinkClick r:id="rId2"/>
            <a:extLst>
              <a:ext uri="{FF2B5EF4-FFF2-40B4-BE49-F238E27FC236}">
                <a16:creationId xmlns:a16="http://schemas.microsoft.com/office/drawing/2014/main" id="{90752596-DD55-47A3-833E-BF7DB9A252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08FE9EDF-1E96-4609-98BF-BD5C1D0FD10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ES" sz="6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Arial" panose="020B0604020202020204" pitchFamily="34" charset="0"/>
              </a:rPr>
              <a:t>¿Te ha gustado?</a:t>
            </a:r>
            <a:r>
              <a:rPr kumimoji="0" lang="es-ES" altLang="es-ES" sz="4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Arial" panose="020B0604020202020204" pitchFamily="34" charset="0"/>
              </a:rPr>
              <a:t> </a:t>
            </a:r>
            <a:br>
              <a:rPr kumimoji="0" lang="es-ES" altLang="es-ES" sz="4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Arial" panose="020B0604020202020204" pitchFamily="34" charset="0"/>
              </a:rPr>
            </a:br>
            <a:r>
              <a:rPr kumimoji="0" lang="es-ES" altLang="es-ES" sz="4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Arial" panose="020B0604020202020204" pitchFamily="34" charset="0"/>
              </a:rPr>
              <a:t>Puedes ver más entrando </a:t>
            </a:r>
            <a:br>
              <a:rPr kumimoji="0" lang="es-ES" altLang="es-ES" sz="4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Arial" panose="020B0604020202020204" pitchFamily="34" charset="0"/>
              </a:rPr>
            </a:br>
            <a:r>
              <a:rPr kumimoji="0" lang="es-ES" altLang="es-ES" sz="4400" b="1" i="0" u="none" strike="noStrike" kern="1200" cap="none" spc="0" normalizeH="0" baseline="0" noProof="0">
                <a:ln>
                  <a:noFill/>
                </a:ln>
                <a:solidFill>
                  <a:srgbClr val="40F903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Arial" panose="020B0604020202020204" pitchFamily="34" charset="0"/>
                <a:hlinkClick r:id="rId2"/>
              </a:rPr>
              <a:t>Aquí</a:t>
            </a:r>
            <a:endParaRPr kumimoji="0" lang="es-ES" altLang="es-ES" sz="4400" b="1" i="0" u="none" strike="noStrike" kern="1200" cap="none" spc="0" normalizeH="0" baseline="0" noProof="0">
              <a:ln>
                <a:noFill/>
              </a:ln>
              <a:solidFill>
                <a:srgbClr val="40F903"/>
              </a:solidFill>
              <a:effectLst/>
              <a:uLnTx/>
              <a:uFillTx/>
              <a:latin typeface="Kristen ITC" panose="03050502040202030202" pitchFamily="66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6B90DCB2-F742-434D-84EF-815940B902B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ES" sz="1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Arial" panose="020B0604020202020204" pitchFamily="34" charset="0"/>
              </a:rPr>
              <a:t>Además puedes recibir powerpoints en tu correo electrónico suscribiéndote aquí:</a:t>
            </a:r>
            <a:r>
              <a:rPr kumimoji="0" lang="es-ES_tradnl" altLang="es-ES" sz="1800" b="1" i="0" u="none" strike="noStrike" kern="1200" cap="none" spc="0" normalizeH="0" baseline="0" noProof="0">
                <a:ln>
                  <a:noFill/>
                </a:ln>
                <a:solidFill>
                  <a:srgbClr val="0066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ES" sz="1800" b="1" i="0" u="none" strike="noStrike" kern="1200" cap="none" spc="0" normalizeH="0" baseline="0" noProof="0">
              <a:ln>
                <a:noFill/>
              </a:ln>
              <a:solidFill>
                <a:srgbClr val="0066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4106" name="Picture 10">
            <a:hlinkClick r:id="rId4"/>
            <a:extLst>
              <a:ext uri="{FF2B5EF4-FFF2-40B4-BE49-F238E27FC236}">
                <a16:creationId xmlns:a16="http://schemas.microsoft.com/office/drawing/2014/main" id="{83D89718-4A04-455B-9555-BB780C88D8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>
            <a:extLst>
              <a:ext uri="{FF2B5EF4-FFF2-40B4-BE49-F238E27FC236}">
                <a16:creationId xmlns:a16="http://schemas.microsoft.com/office/drawing/2014/main" id="{7AA71F3B-01E1-49A0-A583-E574B4C0F1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>
            <a:hlinkClick r:id="rId7"/>
            <a:extLst>
              <a:ext uri="{FF2B5EF4-FFF2-40B4-BE49-F238E27FC236}">
                <a16:creationId xmlns:a16="http://schemas.microsoft.com/office/drawing/2014/main" id="{5F73E979-3342-40F0-B833-2998FBE4A7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>
            <a:hlinkClick r:id="rId9"/>
            <a:extLst>
              <a:ext uri="{FF2B5EF4-FFF2-40B4-BE49-F238E27FC236}">
                <a16:creationId xmlns:a16="http://schemas.microsoft.com/office/drawing/2014/main" id="{AF9F2E0E-952B-4918-A23F-E25FC14EA9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>
            <a:hlinkClick r:id="rId11"/>
            <a:extLst>
              <a:ext uri="{FF2B5EF4-FFF2-40B4-BE49-F238E27FC236}">
                <a16:creationId xmlns:a16="http://schemas.microsoft.com/office/drawing/2014/main" id="{A8E83FDA-50C9-4B84-A722-63FF3C23B63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>
            <a:hlinkClick r:id="rId13"/>
            <a:extLst>
              <a:ext uri="{FF2B5EF4-FFF2-40B4-BE49-F238E27FC236}">
                <a16:creationId xmlns:a16="http://schemas.microsoft.com/office/drawing/2014/main" id="{053234D9-D6DC-4614-B30B-D9513056205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74381342"/>
      </p:ext>
    </p:extLst>
  </p:cSld>
  <p:clrMapOvr>
    <a:masterClrMapping/>
  </p:clrMapOvr>
  <p:transition spd="slow">
    <p:fade thruBlk="1"/>
  </p:transition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iseño predeterminado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00"/>
    </a:accent4>
    <a:accent5>
      <a:srgbClr val="DAEDEF"/>
    </a:accent5>
    <a:accent6>
      <a:srgbClr val="2D2D8A"/>
    </a:accent6>
    <a:hlink>
      <a:srgbClr val="009999"/>
    </a:hlink>
    <a:folHlink>
      <a:srgbClr val="99CC0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46</TotalTime>
  <Words>136</Words>
  <Application>Microsoft Office PowerPoint</Application>
  <PresentationFormat>Presentación en pantalla (4:3)</PresentationFormat>
  <Paragraphs>8</Paragraphs>
  <Slides>58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58</vt:i4>
      </vt:variant>
    </vt:vector>
  </HeadingPairs>
  <TitlesOfParts>
    <vt:vector size="63" baseType="lpstr">
      <vt:lpstr>Times New Roman</vt:lpstr>
      <vt:lpstr>Sylfaen</vt:lpstr>
      <vt:lpstr>Arial</vt:lpstr>
      <vt:lpstr>Diseño predeterminado</vt:lpstr>
      <vt:lpstr>1_Diseño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victor</dc:creator>
  <cp:lastModifiedBy>Víctor Novellón</cp:lastModifiedBy>
  <cp:revision>15</cp:revision>
  <dcterms:created xsi:type="dcterms:W3CDTF">1601-01-01T00:00:00Z</dcterms:created>
  <dcterms:modified xsi:type="dcterms:W3CDTF">2020-04-13T11:17:43Z</dcterms:modified>
</cp:coreProperties>
</file>