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5" r:id="rId11"/>
    <p:sldId id="268" r:id="rId12"/>
    <p:sldId id="269" r:id="rId13"/>
    <p:sldId id="270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embeddedFontLst>
    <p:embeddedFont>
      <p:font typeface="Comic Sans MS" pitchFamily="66" charset="0"/>
      <p:regular r:id="rId25"/>
      <p:bold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Kristen ITC" pitchFamily="66" charset="0"/>
      <p:regular r:id="rId31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Q3OGlMcDoBrjHha/cmBVA==" hashData="NTESNVauADlyJUMiHJzQ6anzU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63" autoAdjust="0"/>
    <p:restoredTop sz="94660"/>
  </p:normalViewPr>
  <p:slideViewPr>
    <p:cSldViewPr>
      <p:cViewPr varScale="1">
        <p:scale>
          <a:sx n="64" d="100"/>
          <a:sy n="64" d="100"/>
        </p:scale>
        <p:origin x="-11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1CB39-0AF6-4EC2-AFAC-0C72D063C576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5763B-750F-443D-9ABF-187A2AAC5B1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5DC7D-B95A-4C51-B4CB-775BB84C51B6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B286C-FC8D-414F-9187-BA4ACD44B03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6D1EE-9E16-4952-A0F0-496FB6812022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73EF4-120B-4DBA-A7CF-EF7A21E119B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9BB89-8129-4C7E-85ED-89002AD47912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15F25-D477-4F37-85CD-A2CEB815713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87367-4772-4C5A-852E-AE8898B96F57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C15A7-017B-49C8-8FF2-E61235C3393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818C8-B465-4F67-82F8-6EED7BCACA47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A130-5CEA-4759-A058-1951FC4103C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B9798-F365-43A9-B615-CA7AA8EAEE2E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B0902-6FC8-4198-9DF0-6B0D69F89B5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D24F0-8C28-44A4-8BFF-1259CC06F41B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DCAA4-54B9-45BE-BB8C-25C0727444E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181C7-1888-46BA-B0FB-FE97AFC6DD46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89BFA-19A6-4A72-945C-A285CF851CE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27EC7-3695-4D4C-A3AE-7E00A0221F11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CB1B8-7A7C-4479-967A-7DD012EFA8D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153AB-9A76-4356-A107-C1D37393531A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B150B-B67C-49A1-80AE-E8547DADBB9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9317BC-CE7F-420B-9C0C-B3AB15E2D6D3}" type="datetimeFigureOut">
              <a:rPr lang="es-UY"/>
              <a:pPr>
                <a:defRPr/>
              </a:pPr>
              <a:t>24/04/2016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BD877D-E4F9-4640-9C36-FE4DA8970BE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051050" y="2997200"/>
            <a:ext cx="4572000" cy="25257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  <a:t/>
            </a:r>
            <a:b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</a:br>
            <a: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  <a:t/>
            </a:r>
            <a:b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</a:br>
            <a:r>
              <a:rPr lang="es-UY" sz="1560" b="1" dirty="0">
                <a:solidFill>
                  <a:schemeClr val="bg2"/>
                </a:solidFill>
                <a:latin typeface="Comic Sans MS" pitchFamily="66" charset="0"/>
                <a:cs typeface="+mn-cs"/>
              </a:rPr>
              <a:t>Los colores inusuales de las rocas son el resultado de la piedra arenisca roja y los depósitos minerales que se establecen hace 24 millones de años. El viento y la lluvia Tallan las formas extrañas y maravillosas. El parque geológico fue declarado Patrimonio de la Humanidad por la UNESCO</a:t>
            </a:r>
            <a: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  <a:t/>
            </a:r>
            <a:br>
              <a:rPr lang="es-UY" sz="1630" dirty="0">
                <a:solidFill>
                  <a:schemeClr val="bg2"/>
                </a:solidFill>
                <a:latin typeface="Comic Sans MS" pitchFamily="66" charset="0"/>
                <a:cs typeface="+mn-cs"/>
              </a:rPr>
            </a:br>
            <a:endParaRPr lang="es-UY" sz="1630" dirty="0">
              <a:solidFill>
                <a:schemeClr val="bg2"/>
              </a:solidFill>
              <a:latin typeface="Comic Sans MS" pitchFamily="66" charset="0"/>
              <a:cs typeface="+mn-cs"/>
            </a:endParaRPr>
          </a:p>
        </p:txBody>
      </p:sp>
      <p:sp>
        <p:nvSpPr>
          <p:cNvPr id="13314" name="6 CuadroTexto"/>
          <p:cNvSpPr txBox="1">
            <a:spLocks noChangeArrowheads="1"/>
          </p:cNvSpPr>
          <p:nvPr/>
        </p:nvSpPr>
        <p:spPr bwMode="auto">
          <a:xfrm>
            <a:off x="1979613" y="1628775"/>
            <a:ext cx="57213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2620" b="1" dirty="0">
                <a:solidFill>
                  <a:schemeClr val="bg2"/>
                </a:solidFill>
                <a:latin typeface="Comic Sans MS" pitchFamily="66" charset="0"/>
              </a:rPr>
              <a:t>Vista de las formaciones rocosas</a:t>
            </a:r>
          </a:p>
          <a:p>
            <a:pPr>
              <a:defRPr/>
            </a:pPr>
            <a:r>
              <a:rPr lang="es-UY" sz="2620" b="1" dirty="0">
                <a:solidFill>
                  <a:schemeClr val="bg2"/>
                </a:solidFill>
                <a:latin typeface="Comic Sans MS" pitchFamily="66" charset="0"/>
              </a:rPr>
              <a:t> en el parque de </a:t>
            </a:r>
            <a:r>
              <a:rPr lang="es-UY" sz="2620" b="1" dirty="0" err="1">
                <a:solidFill>
                  <a:schemeClr val="bg2"/>
                </a:solidFill>
                <a:latin typeface="Comic Sans MS" pitchFamily="66" charset="0"/>
              </a:rPr>
              <a:t>Zhangye</a:t>
            </a:r>
            <a:r>
              <a:rPr lang="es-UY" sz="2620" b="1" dirty="0">
                <a:solidFill>
                  <a:schemeClr val="bg2"/>
                </a:solidFill>
                <a:latin typeface="Comic Sans MS" pitchFamily="66" charset="0"/>
              </a:rPr>
              <a:t> </a:t>
            </a:r>
            <a:r>
              <a:rPr lang="es-UY" sz="2620" b="1" dirty="0" err="1">
                <a:solidFill>
                  <a:schemeClr val="bg2"/>
                </a:solidFill>
                <a:latin typeface="Comic Sans MS" pitchFamily="66" charset="0"/>
              </a:rPr>
              <a:t>Danxia</a:t>
            </a:r>
            <a:r>
              <a:rPr lang="es-UY" sz="2620" b="1" dirty="0">
                <a:solidFill>
                  <a:schemeClr val="bg2"/>
                </a:solidFill>
                <a:latin typeface="Comic Sans MS" pitchFamily="66" charset="0"/>
              </a:rPr>
              <a:t>,</a:t>
            </a:r>
          </a:p>
          <a:p>
            <a:pPr>
              <a:defRPr/>
            </a:pPr>
            <a:r>
              <a:rPr lang="es-UY" sz="2620" b="1" dirty="0">
                <a:solidFill>
                  <a:schemeClr val="bg2"/>
                </a:solidFill>
                <a:latin typeface="Comic Sans MS" pitchFamily="66" charset="0"/>
              </a:rPr>
              <a:t> China</a:t>
            </a:r>
            <a:endParaRPr lang="es-UY" sz="2620" dirty="0">
              <a:latin typeface="Calibri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96136" y="6093296"/>
            <a:ext cx="2400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Imagenes - Internet</a:t>
            </a:r>
            <a:endParaRPr lang="es-UY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5589240"/>
            <a:ext cx="17075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Comic Sans MS" pitchFamily="66" charset="0"/>
              </a:rPr>
              <a:t>Presentacion</a:t>
            </a:r>
            <a:endParaRPr lang="es-UY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0" y="6021288"/>
            <a:ext cx="2720617" cy="4047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30" dirty="0" smtClean="0">
                <a:solidFill>
                  <a:schemeClr val="bg1"/>
                </a:solidFill>
                <a:latin typeface="Comic Sans MS" pitchFamily="66" charset="0"/>
              </a:rPr>
              <a:t>inesgaret@gmail.com</a:t>
            </a:r>
            <a:endParaRPr lang="es-UY" sz="203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 spd="slow">
    <p:fade/>
    <p:sndAc>
      <p:stSnd>
        <p:snd r:embed="rId2" name="MsicaClasicaChinaII-ClassicChineseMusicIILAYER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3 Imagen" descr="Imagen1 g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6)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2 Imagen" descr="Imagen2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Vista-formaciones-Zhangye-Danxia-China_TINIMA20130125_0516_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2 Imagen" descr="3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Vista-formaciones-Zhangye-Danxia-China_TINIMA20130125_0487_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2 Imagen" descr="Imagen4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20110527153616851danxi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2 Imagen" descr="Imagen5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2 Imagen" descr="7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mazing-places-to-see-before-you-die-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2 Imagen" descr="8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8)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2 Imagen" descr="9 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2 Imagen" descr="o-RAINBOW-MOUNTAINS-900 (2)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2 Imagen" descr="Imagen10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3 Imagen" descr="o-RAINBOW-MOUNTAINS-900 (9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3 Imagen" descr="Imagen12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9509412639_34efa63940_c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2 Imagen" descr="Imagen13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9509448763_34eb619f00_c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2 Imagen" descr="Imagen14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23628734633_39de788768_b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2 Imagen" descr="Imagen16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mazing-places-to-see-before-you-die-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2 Imagen" descr="Imagen17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1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2 Imagen" descr="Imagen18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2 Imagen" descr="Imagen19 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5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2 Imagen" descr="Imagen20 G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 (10)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2 Imagen" descr="Imagen21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o-RAINBOW-MOUNTAINS-9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2 Imagen" descr="Imagen22 G V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rainbow-mountains-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2 Imagen" descr="Imagen23 G V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rainbow-mountains-10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2 Imagen" descr="Imagen24 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Vista-formaciones-Zhangye-Danxia-China_TINIMA20130125_0478_3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36</Words>
  <Application>Microsoft Office PowerPoint</Application>
  <PresentationFormat>Presentación en pantalla (4:3)</PresentationFormat>
  <Paragraphs>9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Calibri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41</cp:revision>
  <dcterms:created xsi:type="dcterms:W3CDTF">2016-04-16T17:11:16Z</dcterms:created>
  <dcterms:modified xsi:type="dcterms:W3CDTF">2016-04-24T13:39:16Z</dcterms:modified>
</cp:coreProperties>
</file>