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42"/>
  </p:notesMasterIdLst>
  <p:sldIdLst>
    <p:sldId id="256" r:id="rId4"/>
    <p:sldId id="257" r:id="rId5"/>
    <p:sldId id="258" r:id="rId6"/>
    <p:sldId id="259" r:id="rId7"/>
    <p:sldId id="260" r:id="rId8"/>
    <p:sldId id="261" r:id="rId9"/>
    <p:sldId id="262" r:id="rId10"/>
    <p:sldId id="263" r:id="rId11"/>
    <p:sldId id="264" r:id="rId12"/>
    <p:sldId id="265" r:id="rId13"/>
    <p:sldId id="267" r:id="rId14"/>
    <p:sldId id="266"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 id="287" r:id="rId35"/>
    <p:sldId id="288" r:id="rId36"/>
    <p:sldId id="289" r:id="rId37"/>
    <p:sldId id="290" r:id="rId38"/>
    <p:sldId id="291" r:id="rId39"/>
    <p:sldId id="327" r:id="rId40"/>
    <p:sldId id="328" r:id="rId41"/>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notesMaster" Target="notesMasters/notesMaster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6AC990CC-AEF8-4FC3-AC23-4BE405552544}"/>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B1A8AF7B-519B-4C0D-BF1E-625AB05F5B72}"/>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7B0D9D99-E62C-4733-9E93-2FCF15B0FD20}" type="datetime1">
              <a:rPr lang="es-ES"/>
              <a:pPr lvl="0"/>
              <a:t>18/06/2021</a:t>
            </a:fld>
            <a:endParaRPr lang="es-ES"/>
          </a:p>
        </p:txBody>
      </p:sp>
      <p:sp>
        <p:nvSpPr>
          <p:cNvPr id="4" name="Marcador de imagen de diapositiva 3">
            <a:extLst>
              <a:ext uri="{FF2B5EF4-FFF2-40B4-BE49-F238E27FC236}">
                <a16:creationId xmlns:a16="http://schemas.microsoft.com/office/drawing/2014/main" id="{E96E45FF-BA02-4A63-9053-456D0BBCAC5E}"/>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C0B7B87D-8BFD-4D00-86BC-4EA8F311394D}"/>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543241B5-D40A-4262-AA46-C031D7D5D26A}"/>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AB1A97DA-5431-49E4-8FCF-03BD111AEF17}"/>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AF63F293-F143-42BD-AA58-E5BF60876436}" type="slidenum">
              <a:t>‹Nº›</a:t>
            </a:fld>
            <a:endParaRPr lang="es-ES"/>
          </a:p>
        </p:txBody>
      </p:sp>
    </p:spTree>
    <p:extLst>
      <p:ext uri="{BB962C8B-B14F-4D97-AF65-F5344CB8AC3E}">
        <p14:creationId xmlns:p14="http://schemas.microsoft.com/office/powerpoint/2010/main" val="4097796809"/>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7C0D3E0F-DCCD-4B59-A881-2FECCE7972E7}"/>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3A4A5C7E-E8DE-4240-BC8B-A05946E6F69E}"/>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C7040D3A-5988-431A-ADD7-BD5289E70844}"/>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4435CF3F-55EC-4C78-986C-E5DF9DCD28D1}"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8E5E273B-5A23-40B8-AD50-62860DA290A1}"/>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546CDC8C-3435-4158-AC99-0BAF9DB034B7}"/>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A3915C6E-441F-48BC-90A8-49D68E73AE8A}"/>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AC6AAFD5-606A-41B0-AF64-D14D34D8C7C1}"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24792EC-6B28-4F5B-A093-215455889BC2}"/>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59A67A54-0F51-4943-8056-BB751F15CC6C}"/>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2D34A1B6-9792-48F2-883A-C6D213D23238}"/>
              </a:ext>
            </a:extLst>
          </p:cNvPr>
          <p:cNvSpPr txBox="1">
            <a:spLocks noGrp="1"/>
          </p:cNvSpPr>
          <p:nvPr>
            <p:ph type="dt" sz="half" idx="7"/>
          </p:nvPr>
        </p:nvSpPr>
        <p:spPr/>
        <p:txBody>
          <a:bodyPr/>
          <a:lstStyle>
            <a:lvl1pPr>
              <a:defRPr/>
            </a:lvl1pPr>
          </a:lstStyle>
          <a:p>
            <a:pPr lvl="0"/>
            <a:fld id="{F97BAF57-06B0-41CE-8301-F836FB6CE086}" type="datetime1">
              <a:rPr lang="es-ES"/>
              <a:pPr lvl="0"/>
              <a:t>18/06/2021</a:t>
            </a:fld>
            <a:endParaRPr lang="es-ES"/>
          </a:p>
        </p:txBody>
      </p:sp>
      <p:sp>
        <p:nvSpPr>
          <p:cNvPr id="5" name="Marcador de pie de página 4">
            <a:extLst>
              <a:ext uri="{FF2B5EF4-FFF2-40B4-BE49-F238E27FC236}">
                <a16:creationId xmlns:a16="http://schemas.microsoft.com/office/drawing/2014/main" id="{74DBB2EA-8310-4F2A-939E-EDBC1EEC1892}"/>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035D0080-835F-49DE-894B-ED21D850DBB9}"/>
              </a:ext>
            </a:extLst>
          </p:cNvPr>
          <p:cNvSpPr txBox="1">
            <a:spLocks noGrp="1"/>
          </p:cNvSpPr>
          <p:nvPr>
            <p:ph type="sldNum" sz="quarter" idx="8"/>
          </p:nvPr>
        </p:nvSpPr>
        <p:spPr/>
        <p:txBody>
          <a:bodyPr/>
          <a:lstStyle>
            <a:lvl1pPr>
              <a:defRPr/>
            </a:lvl1pPr>
          </a:lstStyle>
          <a:p>
            <a:pPr lvl="0"/>
            <a:fld id="{B4A8AB48-2731-436D-99F4-E6A0E82486CE}" type="slidenum">
              <a:t>‹Nº›</a:t>
            </a:fld>
            <a:endParaRPr lang="es-ES"/>
          </a:p>
        </p:txBody>
      </p:sp>
    </p:spTree>
    <p:extLst>
      <p:ext uri="{BB962C8B-B14F-4D97-AF65-F5344CB8AC3E}">
        <p14:creationId xmlns:p14="http://schemas.microsoft.com/office/powerpoint/2010/main" val="2485517770"/>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92EB556-05B9-496C-9643-C6F6BF5FFFF4}"/>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36683E91-89B1-453E-876E-69F8D20D6503}"/>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0AD8028B-82DF-4FE8-A028-B66B06E64FE7}"/>
              </a:ext>
            </a:extLst>
          </p:cNvPr>
          <p:cNvSpPr txBox="1">
            <a:spLocks noGrp="1"/>
          </p:cNvSpPr>
          <p:nvPr>
            <p:ph type="dt" sz="half" idx="7"/>
          </p:nvPr>
        </p:nvSpPr>
        <p:spPr/>
        <p:txBody>
          <a:bodyPr/>
          <a:lstStyle>
            <a:lvl1pPr>
              <a:defRPr/>
            </a:lvl1pPr>
          </a:lstStyle>
          <a:p>
            <a:pPr lvl="0"/>
            <a:fld id="{470FD362-9038-44CD-95B5-6EECBEC2BD40}" type="datetime1">
              <a:rPr lang="es-ES"/>
              <a:pPr lvl="0"/>
              <a:t>18/06/2021</a:t>
            </a:fld>
            <a:endParaRPr lang="es-ES"/>
          </a:p>
        </p:txBody>
      </p:sp>
      <p:sp>
        <p:nvSpPr>
          <p:cNvPr id="5" name="Marcador de pie de página 4">
            <a:extLst>
              <a:ext uri="{FF2B5EF4-FFF2-40B4-BE49-F238E27FC236}">
                <a16:creationId xmlns:a16="http://schemas.microsoft.com/office/drawing/2014/main" id="{B5CE30D8-1BE8-4515-9A26-087B8804F3C4}"/>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6FA87678-0CFF-4942-9FED-37D80FAC4C22}"/>
              </a:ext>
            </a:extLst>
          </p:cNvPr>
          <p:cNvSpPr txBox="1">
            <a:spLocks noGrp="1"/>
          </p:cNvSpPr>
          <p:nvPr>
            <p:ph type="sldNum" sz="quarter" idx="8"/>
          </p:nvPr>
        </p:nvSpPr>
        <p:spPr/>
        <p:txBody>
          <a:bodyPr/>
          <a:lstStyle>
            <a:lvl1pPr>
              <a:defRPr/>
            </a:lvl1pPr>
          </a:lstStyle>
          <a:p>
            <a:pPr lvl="0"/>
            <a:fld id="{D2DC2E25-63B9-4477-A66D-2636A1C032C8}" type="slidenum">
              <a:t>‹Nº›</a:t>
            </a:fld>
            <a:endParaRPr lang="es-ES"/>
          </a:p>
        </p:txBody>
      </p:sp>
    </p:spTree>
    <p:extLst>
      <p:ext uri="{BB962C8B-B14F-4D97-AF65-F5344CB8AC3E}">
        <p14:creationId xmlns:p14="http://schemas.microsoft.com/office/powerpoint/2010/main" val="31845403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E52E917-E705-4F7A-9B7D-42E54CC554FB}"/>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2E6AB68C-6941-4099-831C-B40556B6A7E4}"/>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715B7541-719D-4392-8563-9CA29E984F67}"/>
              </a:ext>
            </a:extLst>
          </p:cNvPr>
          <p:cNvSpPr txBox="1">
            <a:spLocks noGrp="1"/>
          </p:cNvSpPr>
          <p:nvPr>
            <p:ph type="dt" sz="half" idx="7"/>
          </p:nvPr>
        </p:nvSpPr>
        <p:spPr/>
        <p:txBody>
          <a:bodyPr/>
          <a:lstStyle>
            <a:lvl1pPr>
              <a:defRPr/>
            </a:lvl1pPr>
          </a:lstStyle>
          <a:p>
            <a:pPr lvl="0"/>
            <a:fld id="{62EDF8AC-2C02-4CA4-873E-15223BB6F102}" type="datetime1">
              <a:rPr lang="es-ES"/>
              <a:pPr lvl="0"/>
              <a:t>18/06/2021</a:t>
            </a:fld>
            <a:endParaRPr lang="es-ES"/>
          </a:p>
        </p:txBody>
      </p:sp>
      <p:sp>
        <p:nvSpPr>
          <p:cNvPr id="5" name="Marcador de pie de página 4">
            <a:extLst>
              <a:ext uri="{FF2B5EF4-FFF2-40B4-BE49-F238E27FC236}">
                <a16:creationId xmlns:a16="http://schemas.microsoft.com/office/drawing/2014/main" id="{176B12D5-B3FC-46DF-BBEB-FED8BACD221B}"/>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4873B68C-8ADF-4E27-B32A-3FA69D012325}"/>
              </a:ext>
            </a:extLst>
          </p:cNvPr>
          <p:cNvSpPr txBox="1">
            <a:spLocks noGrp="1"/>
          </p:cNvSpPr>
          <p:nvPr>
            <p:ph type="sldNum" sz="quarter" idx="8"/>
          </p:nvPr>
        </p:nvSpPr>
        <p:spPr/>
        <p:txBody>
          <a:bodyPr/>
          <a:lstStyle>
            <a:lvl1pPr>
              <a:defRPr/>
            </a:lvl1pPr>
          </a:lstStyle>
          <a:p>
            <a:pPr lvl="0"/>
            <a:fld id="{17E1A858-25B1-411A-821E-4E80B740EAD2}" type="slidenum">
              <a:t>‹Nº›</a:t>
            </a:fld>
            <a:endParaRPr lang="es-ES"/>
          </a:p>
        </p:txBody>
      </p:sp>
    </p:spTree>
    <p:extLst>
      <p:ext uri="{BB962C8B-B14F-4D97-AF65-F5344CB8AC3E}">
        <p14:creationId xmlns:p14="http://schemas.microsoft.com/office/powerpoint/2010/main" val="5442163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77892A6-6AB8-4828-ACCF-028F95B7296D}"/>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1B2C0206-991A-414F-A924-3874CAE2DEBD}"/>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469B0E30-9477-4C5B-A923-5869489893AA}"/>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D78EDDD5-E45E-48A2-8FF2-E4009188FCA1}"/>
              </a:ext>
            </a:extLst>
          </p:cNvPr>
          <p:cNvSpPr txBox="1">
            <a:spLocks noGrp="1"/>
          </p:cNvSpPr>
          <p:nvPr>
            <p:ph type="dt" sz="half" idx="7"/>
          </p:nvPr>
        </p:nvSpPr>
        <p:spPr/>
        <p:txBody>
          <a:bodyPr/>
          <a:lstStyle>
            <a:lvl1pPr>
              <a:defRPr/>
            </a:lvl1pPr>
          </a:lstStyle>
          <a:p>
            <a:pPr lvl="0"/>
            <a:fld id="{944A97FB-D897-4E0D-BD21-CD17B0B2018D}" type="datetime1">
              <a:rPr lang="es-ES"/>
              <a:pPr lvl="0"/>
              <a:t>18/06/2021</a:t>
            </a:fld>
            <a:endParaRPr lang="es-ES"/>
          </a:p>
        </p:txBody>
      </p:sp>
      <p:sp>
        <p:nvSpPr>
          <p:cNvPr id="6" name="Marcador de pie de página 5">
            <a:extLst>
              <a:ext uri="{FF2B5EF4-FFF2-40B4-BE49-F238E27FC236}">
                <a16:creationId xmlns:a16="http://schemas.microsoft.com/office/drawing/2014/main" id="{BF5BD3FB-061D-4E3D-865A-9F6CF66EFF93}"/>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717B1449-51FC-40F3-BD09-9FBB6B1B9620}"/>
              </a:ext>
            </a:extLst>
          </p:cNvPr>
          <p:cNvSpPr txBox="1">
            <a:spLocks noGrp="1"/>
          </p:cNvSpPr>
          <p:nvPr>
            <p:ph type="sldNum" sz="quarter" idx="8"/>
          </p:nvPr>
        </p:nvSpPr>
        <p:spPr/>
        <p:txBody>
          <a:bodyPr/>
          <a:lstStyle>
            <a:lvl1pPr>
              <a:defRPr/>
            </a:lvl1pPr>
          </a:lstStyle>
          <a:p>
            <a:pPr lvl="0"/>
            <a:fld id="{5EA3DCF4-3FEF-4413-BB9D-2DFE3CD4BC4F}" type="slidenum">
              <a:t>‹Nº›</a:t>
            </a:fld>
            <a:endParaRPr lang="es-ES"/>
          </a:p>
        </p:txBody>
      </p:sp>
    </p:spTree>
    <p:extLst>
      <p:ext uri="{BB962C8B-B14F-4D97-AF65-F5344CB8AC3E}">
        <p14:creationId xmlns:p14="http://schemas.microsoft.com/office/powerpoint/2010/main" val="7305461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C687A7F-BF90-4321-88C8-CD7C6411D632}"/>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F08C69B9-8FED-44D6-A4BA-5B8170A45F17}"/>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4CB9E0B0-E596-4E62-AB9F-3C6A030CF90B}"/>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80F84F72-0AFE-4ABE-ABB1-1225CC6B6A21}"/>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82ADD765-79D8-46AA-9B22-967AAB98CEE6}"/>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F42915D3-0088-477C-BC4B-1B3F88123F9C}"/>
              </a:ext>
            </a:extLst>
          </p:cNvPr>
          <p:cNvSpPr txBox="1">
            <a:spLocks noGrp="1"/>
          </p:cNvSpPr>
          <p:nvPr>
            <p:ph type="dt" sz="half" idx="7"/>
          </p:nvPr>
        </p:nvSpPr>
        <p:spPr/>
        <p:txBody>
          <a:bodyPr/>
          <a:lstStyle>
            <a:lvl1pPr>
              <a:defRPr/>
            </a:lvl1pPr>
          </a:lstStyle>
          <a:p>
            <a:pPr lvl="0"/>
            <a:fld id="{ED1AEB96-D3E7-4672-A9DA-70DFC6332258}" type="datetime1">
              <a:rPr lang="es-ES"/>
              <a:pPr lvl="0"/>
              <a:t>18/06/2021</a:t>
            </a:fld>
            <a:endParaRPr lang="es-ES"/>
          </a:p>
        </p:txBody>
      </p:sp>
      <p:sp>
        <p:nvSpPr>
          <p:cNvPr id="8" name="Marcador de pie de página 7">
            <a:extLst>
              <a:ext uri="{FF2B5EF4-FFF2-40B4-BE49-F238E27FC236}">
                <a16:creationId xmlns:a16="http://schemas.microsoft.com/office/drawing/2014/main" id="{83A38B0D-0203-4D18-AFB6-F6DCBAC14943}"/>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19692546-EF27-495C-BC5C-83134DC9C3C2}"/>
              </a:ext>
            </a:extLst>
          </p:cNvPr>
          <p:cNvSpPr txBox="1">
            <a:spLocks noGrp="1"/>
          </p:cNvSpPr>
          <p:nvPr>
            <p:ph type="sldNum" sz="quarter" idx="8"/>
          </p:nvPr>
        </p:nvSpPr>
        <p:spPr/>
        <p:txBody>
          <a:bodyPr/>
          <a:lstStyle>
            <a:lvl1pPr>
              <a:defRPr/>
            </a:lvl1pPr>
          </a:lstStyle>
          <a:p>
            <a:pPr lvl="0"/>
            <a:fld id="{C13CB580-2B84-485D-885D-BA3CB987AC79}" type="slidenum">
              <a:t>‹Nº›</a:t>
            </a:fld>
            <a:endParaRPr lang="es-ES"/>
          </a:p>
        </p:txBody>
      </p:sp>
    </p:spTree>
    <p:extLst>
      <p:ext uri="{BB962C8B-B14F-4D97-AF65-F5344CB8AC3E}">
        <p14:creationId xmlns:p14="http://schemas.microsoft.com/office/powerpoint/2010/main" val="23864086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AE258BF-CCBB-4471-9B9F-D8D146BB5B25}"/>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9C3E53E4-C8C8-446A-8A1D-3BA84CAF6519}"/>
              </a:ext>
            </a:extLst>
          </p:cNvPr>
          <p:cNvSpPr txBox="1">
            <a:spLocks noGrp="1"/>
          </p:cNvSpPr>
          <p:nvPr>
            <p:ph type="dt" sz="half" idx="7"/>
          </p:nvPr>
        </p:nvSpPr>
        <p:spPr/>
        <p:txBody>
          <a:bodyPr/>
          <a:lstStyle>
            <a:lvl1pPr>
              <a:defRPr/>
            </a:lvl1pPr>
          </a:lstStyle>
          <a:p>
            <a:pPr lvl="0"/>
            <a:fld id="{9AAE0DCF-2C3A-4C60-9316-BAD3505673FE}" type="datetime1">
              <a:rPr lang="es-ES"/>
              <a:pPr lvl="0"/>
              <a:t>18/06/2021</a:t>
            </a:fld>
            <a:endParaRPr lang="es-ES"/>
          </a:p>
        </p:txBody>
      </p:sp>
      <p:sp>
        <p:nvSpPr>
          <p:cNvPr id="4" name="Marcador de pie de página 3">
            <a:extLst>
              <a:ext uri="{FF2B5EF4-FFF2-40B4-BE49-F238E27FC236}">
                <a16:creationId xmlns:a16="http://schemas.microsoft.com/office/drawing/2014/main" id="{0ABFFE5A-276F-4754-A7CB-6C018101E41B}"/>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56D014BE-CC12-40DB-8EC8-8A710E280609}"/>
              </a:ext>
            </a:extLst>
          </p:cNvPr>
          <p:cNvSpPr txBox="1">
            <a:spLocks noGrp="1"/>
          </p:cNvSpPr>
          <p:nvPr>
            <p:ph type="sldNum" sz="quarter" idx="8"/>
          </p:nvPr>
        </p:nvSpPr>
        <p:spPr/>
        <p:txBody>
          <a:bodyPr/>
          <a:lstStyle>
            <a:lvl1pPr>
              <a:defRPr/>
            </a:lvl1pPr>
          </a:lstStyle>
          <a:p>
            <a:pPr lvl="0"/>
            <a:fld id="{7C0501CE-14A4-4B0D-9811-ADC2EDC904A8}" type="slidenum">
              <a:t>‹Nº›</a:t>
            </a:fld>
            <a:endParaRPr lang="es-ES"/>
          </a:p>
        </p:txBody>
      </p:sp>
    </p:spTree>
    <p:extLst>
      <p:ext uri="{BB962C8B-B14F-4D97-AF65-F5344CB8AC3E}">
        <p14:creationId xmlns:p14="http://schemas.microsoft.com/office/powerpoint/2010/main" val="32975665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65645A60-5447-4630-878F-187962241AB0}"/>
              </a:ext>
            </a:extLst>
          </p:cNvPr>
          <p:cNvSpPr txBox="1">
            <a:spLocks noGrp="1"/>
          </p:cNvSpPr>
          <p:nvPr>
            <p:ph type="dt" sz="half" idx="7"/>
          </p:nvPr>
        </p:nvSpPr>
        <p:spPr/>
        <p:txBody>
          <a:bodyPr/>
          <a:lstStyle>
            <a:lvl1pPr>
              <a:defRPr/>
            </a:lvl1pPr>
          </a:lstStyle>
          <a:p>
            <a:pPr lvl="0"/>
            <a:fld id="{077837B8-91AC-4AA4-8AD8-442CA6FF33D5}" type="datetime1">
              <a:rPr lang="es-ES"/>
              <a:pPr lvl="0"/>
              <a:t>18/06/2021</a:t>
            </a:fld>
            <a:endParaRPr lang="es-ES"/>
          </a:p>
        </p:txBody>
      </p:sp>
      <p:sp>
        <p:nvSpPr>
          <p:cNvPr id="3" name="Marcador de pie de página 2">
            <a:extLst>
              <a:ext uri="{FF2B5EF4-FFF2-40B4-BE49-F238E27FC236}">
                <a16:creationId xmlns:a16="http://schemas.microsoft.com/office/drawing/2014/main" id="{A0A12E12-6348-465F-BDCC-50FDA2CD18DC}"/>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083CF91C-49BE-4975-B43C-6C071FDE0B63}"/>
              </a:ext>
            </a:extLst>
          </p:cNvPr>
          <p:cNvSpPr txBox="1">
            <a:spLocks noGrp="1"/>
          </p:cNvSpPr>
          <p:nvPr>
            <p:ph type="sldNum" sz="quarter" idx="8"/>
          </p:nvPr>
        </p:nvSpPr>
        <p:spPr/>
        <p:txBody>
          <a:bodyPr/>
          <a:lstStyle>
            <a:lvl1pPr>
              <a:defRPr/>
            </a:lvl1pPr>
          </a:lstStyle>
          <a:p>
            <a:pPr lvl="0"/>
            <a:fld id="{1E01CE9E-A388-4B29-8173-C67A200C6F4A}" type="slidenum">
              <a:t>‹Nº›</a:t>
            </a:fld>
            <a:endParaRPr lang="es-ES"/>
          </a:p>
        </p:txBody>
      </p:sp>
    </p:spTree>
    <p:extLst>
      <p:ext uri="{BB962C8B-B14F-4D97-AF65-F5344CB8AC3E}">
        <p14:creationId xmlns:p14="http://schemas.microsoft.com/office/powerpoint/2010/main" val="3493565124"/>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67B6093-50C9-4CA7-9C58-F06CD1545670}"/>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1832E03B-F7A7-4135-8F34-C595AC7D8F6C}"/>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034F6E95-EB84-450F-9091-F09B79543BAB}"/>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BCF73875-3248-4EC4-A3E3-C57DC8AB7CA4}"/>
              </a:ext>
            </a:extLst>
          </p:cNvPr>
          <p:cNvSpPr txBox="1">
            <a:spLocks noGrp="1"/>
          </p:cNvSpPr>
          <p:nvPr>
            <p:ph type="dt" sz="half" idx="7"/>
          </p:nvPr>
        </p:nvSpPr>
        <p:spPr/>
        <p:txBody>
          <a:bodyPr/>
          <a:lstStyle>
            <a:lvl1pPr>
              <a:defRPr/>
            </a:lvl1pPr>
          </a:lstStyle>
          <a:p>
            <a:pPr lvl="0"/>
            <a:fld id="{294E02B8-B6B9-4E33-87C5-88EC99230996}" type="datetime1">
              <a:rPr lang="es-ES"/>
              <a:pPr lvl="0"/>
              <a:t>18/06/2021</a:t>
            </a:fld>
            <a:endParaRPr lang="es-ES"/>
          </a:p>
        </p:txBody>
      </p:sp>
      <p:sp>
        <p:nvSpPr>
          <p:cNvPr id="6" name="Marcador de pie de página 5">
            <a:extLst>
              <a:ext uri="{FF2B5EF4-FFF2-40B4-BE49-F238E27FC236}">
                <a16:creationId xmlns:a16="http://schemas.microsoft.com/office/drawing/2014/main" id="{3D859F83-E795-4BAA-A4C4-E57FC7EB3896}"/>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7C10A562-95F4-44ED-AB6C-BDC01097CE50}"/>
              </a:ext>
            </a:extLst>
          </p:cNvPr>
          <p:cNvSpPr txBox="1">
            <a:spLocks noGrp="1"/>
          </p:cNvSpPr>
          <p:nvPr>
            <p:ph type="sldNum" sz="quarter" idx="8"/>
          </p:nvPr>
        </p:nvSpPr>
        <p:spPr/>
        <p:txBody>
          <a:bodyPr/>
          <a:lstStyle>
            <a:lvl1pPr>
              <a:defRPr/>
            </a:lvl1pPr>
          </a:lstStyle>
          <a:p>
            <a:pPr lvl="0"/>
            <a:fld id="{608F39C1-9091-4278-93F0-CFC85F0E9A8D}" type="slidenum">
              <a:t>‹Nº›</a:t>
            </a:fld>
            <a:endParaRPr lang="es-ES"/>
          </a:p>
        </p:txBody>
      </p:sp>
    </p:spTree>
    <p:extLst>
      <p:ext uri="{BB962C8B-B14F-4D97-AF65-F5344CB8AC3E}">
        <p14:creationId xmlns:p14="http://schemas.microsoft.com/office/powerpoint/2010/main" val="40780098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5856BC3-B2E8-4062-B106-9B1B09625E73}"/>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62F74025-815A-45DF-9CE5-B5D2963B9294}"/>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2F6E0C41-4130-4EA6-9B42-90BA566FC425}"/>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EC0FE0FA-F5F3-4549-82EC-EDC97110AAD4}"/>
              </a:ext>
            </a:extLst>
          </p:cNvPr>
          <p:cNvSpPr txBox="1">
            <a:spLocks noGrp="1"/>
          </p:cNvSpPr>
          <p:nvPr>
            <p:ph type="dt" sz="half" idx="7"/>
          </p:nvPr>
        </p:nvSpPr>
        <p:spPr/>
        <p:txBody>
          <a:bodyPr/>
          <a:lstStyle>
            <a:lvl1pPr>
              <a:defRPr/>
            </a:lvl1pPr>
          </a:lstStyle>
          <a:p>
            <a:pPr lvl="0"/>
            <a:fld id="{6440C97A-781E-457E-A1F5-5FA4061F80D1}" type="datetime1">
              <a:rPr lang="es-ES"/>
              <a:pPr lvl="0"/>
              <a:t>18/06/2021</a:t>
            </a:fld>
            <a:endParaRPr lang="es-ES"/>
          </a:p>
        </p:txBody>
      </p:sp>
      <p:sp>
        <p:nvSpPr>
          <p:cNvPr id="6" name="Marcador de pie de página 5">
            <a:extLst>
              <a:ext uri="{FF2B5EF4-FFF2-40B4-BE49-F238E27FC236}">
                <a16:creationId xmlns:a16="http://schemas.microsoft.com/office/drawing/2014/main" id="{3C82A5CE-60A8-4F1F-B862-AF43982A3106}"/>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C4CE0FD5-8DB9-43C0-B3C3-8C84566721A5}"/>
              </a:ext>
            </a:extLst>
          </p:cNvPr>
          <p:cNvSpPr txBox="1">
            <a:spLocks noGrp="1"/>
          </p:cNvSpPr>
          <p:nvPr>
            <p:ph type="sldNum" sz="quarter" idx="8"/>
          </p:nvPr>
        </p:nvSpPr>
        <p:spPr/>
        <p:txBody>
          <a:bodyPr/>
          <a:lstStyle>
            <a:lvl1pPr>
              <a:defRPr/>
            </a:lvl1pPr>
          </a:lstStyle>
          <a:p>
            <a:pPr lvl="0"/>
            <a:fld id="{DA7E155C-B3BE-4F1D-80C5-2224C98AE7A7}" type="slidenum">
              <a:t>‹Nº›</a:t>
            </a:fld>
            <a:endParaRPr lang="es-ES"/>
          </a:p>
        </p:txBody>
      </p:sp>
    </p:spTree>
    <p:extLst>
      <p:ext uri="{BB962C8B-B14F-4D97-AF65-F5344CB8AC3E}">
        <p14:creationId xmlns:p14="http://schemas.microsoft.com/office/powerpoint/2010/main" val="1594801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3EB09AF-49FB-45F4-87FD-ADFF41E6A61E}"/>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3B3585F5-2718-4071-BB37-9BAC63B25122}"/>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80A82DF7-577F-4E57-B3EA-C64B0D9788D0}"/>
              </a:ext>
            </a:extLst>
          </p:cNvPr>
          <p:cNvSpPr txBox="1">
            <a:spLocks noGrp="1"/>
          </p:cNvSpPr>
          <p:nvPr>
            <p:ph type="dt" sz="half" idx="7"/>
          </p:nvPr>
        </p:nvSpPr>
        <p:spPr/>
        <p:txBody>
          <a:bodyPr/>
          <a:lstStyle>
            <a:lvl1pPr>
              <a:defRPr/>
            </a:lvl1pPr>
          </a:lstStyle>
          <a:p>
            <a:pPr lvl="0"/>
            <a:fld id="{B2139EC3-38C9-4642-8CD3-C2C1AA305DB2}" type="datetime1">
              <a:rPr lang="es-ES"/>
              <a:pPr lvl="0"/>
              <a:t>18/06/2021</a:t>
            </a:fld>
            <a:endParaRPr lang="es-ES"/>
          </a:p>
        </p:txBody>
      </p:sp>
      <p:sp>
        <p:nvSpPr>
          <p:cNvPr id="5" name="Marcador de pie de página 4">
            <a:extLst>
              <a:ext uri="{FF2B5EF4-FFF2-40B4-BE49-F238E27FC236}">
                <a16:creationId xmlns:a16="http://schemas.microsoft.com/office/drawing/2014/main" id="{00835D36-D7EA-483E-B13F-4E389B6C10E7}"/>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864C4E2C-DCA0-4513-B0DC-85CEB68999A1}"/>
              </a:ext>
            </a:extLst>
          </p:cNvPr>
          <p:cNvSpPr txBox="1">
            <a:spLocks noGrp="1"/>
          </p:cNvSpPr>
          <p:nvPr>
            <p:ph type="sldNum" sz="quarter" idx="8"/>
          </p:nvPr>
        </p:nvSpPr>
        <p:spPr/>
        <p:txBody>
          <a:bodyPr/>
          <a:lstStyle>
            <a:lvl1pPr>
              <a:defRPr/>
            </a:lvl1pPr>
          </a:lstStyle>
          <a:p>
            <a:pPr lvl="0"/>
            <a:fld id="{A340F186-9C3F-4A25-9919-AFCE3499B124}" type="slidenum">
              <a:t>‹Nº›</a:t>
            </a:fld>
            <a:endParaRPr lang="es-ES"/>
          </a:p>
        </p:txBody>
      </p:sp>
    </p:spTree>
    <p:extLst>
      <p:ext uri="{BB962C8B-B14F-4D97-AF65-F5344CB8AC3E}">
        <p14:creationId xmlns:p14="http://schemas.microsoft.com/office/powerpoint/2010/main" val="38420648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734AA616-BA09-4323-A547-6B30602214FA}"/>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042925AA-AED8-4431-81E3-9B1641B6E356}"/>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A87790B0-A65D-4B7D-9DF9-EEBF6D58A099}"/>
              </a:ext>
            </a:extLst>
          </p:cNvPr>
          <p:cNvSpPr txBox="1">
            <a:spLocks noGrp="1"/>
          </p:cNvSpPr>
          <p:nvPr>
            <p:ph type="dt" sz="half" idx="7"/>
          </p:nvPr>
        </p:nvSpPr>
        <p:spPr/>
        <p:txBody>
          <a:bodyPr/>
          <a:lstStyle>
            <a:lvl1pPr>
              <a:defRPr/>
            </a:lvl1pPr>
          </a:lstStyle>
          <a:p>
            <a:pPr lvl="0"/>
            <a:fld id="{B8223E61-AC82-4F2E-857D-ACB39DF9B69E}" type="datetime1">
              <a:rPr lang="es-ES"/>
              <a:pPr lvl="0"/>
              <a:t>18/06/2021</a:t>
            </a:fld>
            <a:endParaRPr lang="es-ES"/>
          </a:p>
        </p:txBody>
      </p:sp>
      <p:sp>
        <p:nvSpPr>
          <p:cNvPr id="5" name="Marcador de pie de página 4">
            <a:extLst>
              <a:ext uri="{FF2B5EF4-FFF2-40B4-BE49-F238E27FC236}">
                <a16:creationId xmlns:a16="http://schemas.microsoft.com/office/drawing/2014/main" id="{AF7E77F6-A21D-4EFA-8BE6-3E570FFAECA1}"/>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866D4EBE-222F-4BE4-B7BC-86FE47784C64}"/>
              </a:ext>
            </a:extLst>
          </p:cNvPr>
          <p:cNvSpPr txBox="1">
            <a:spLocks noGrp="1"/>
          </p:cNvSpPr>
          <p:nvPr>
            <p:ph type="sldNum" sz="quarter" idx="8"/>
          </p:nvPr>
        </p:nvSpPr>
        <p:spPr/>
        <p:txBody>
          <a:bodyPr/>
          <a:lstStyle>
            <a:lvl1pPr>
              <a:defRPr/>
            </a:lvl1pPr>
          </a:lstStyle>
          <a:p>
            <a:pPr lvl="0"/>
            <a:fld id="{21E4FDE4-9C1D-4062-B75D-78ABB461DA2E}" type="slidenum">
              <a:t>‹Nº›</a:t>
            </a:fld>
            <a:endParaRPr lang="es-ES"/>
          </a:p>
        </p:txBody>
      </p:sp>
    </p:spTree>
    <p:extLst>
      <p:ext uri="{BB962C8B-B14F-4D97-AF65-F5344CB8AC3E}">
        <p14:creationId xmlns:p14="http://schemas.microsoft.com/office/powerpoint/2010/main" val="56838466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94289C3-AF1E-40B9-B5F8-CAF5BAADBEAE}"/>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86AFF1BC-C8BA-44AE-B4F8-03A19E6FDDD5}"/>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B9295A12-1DA6-4A07-93AA-D797B1C22EF7}"/>
              </a:ext>
            </a:extLst>
          </p:cNvPr>
          <p:cNvSpPr txBox="1">
            <a:spLocks noGrp="1"/>
          </p:cNvSpPr>
          <p:nvPr>
            <p:ph type="dt" sz="half" idx="7"/>
          </p:nvPr>
        </p:nvSpPr>
        <p:spPr/>
        <p:txBody>
          <a:bodyPr/>
          <a:lstStyle>
            <a:lvl1pPr>
              <a:defRPr sz="1400"/>
            </a:lvl1pPr>
          </a:lstStyle>
          <a:p>
            <a:pPr lvl="0"/>
            <a:endParaRPr lang="es-ES"/>
          </a:p>
        </p:txBody>
      </p:sp>
      <p:sp>
        <p:nvSpPr>
          <p:cNvPr id="5" name="Marcador de pie de página 4">
            <a:extLst>
              <a:ext uri="{FF2B5EF4-FFF2-40B4-BE49-F238E27FC236}">
                <a16:creationId xmlns:a16="http://schemas.microsoft.com/office/drawing/2014/main" id="{B17274B9-F739-40A9-8FCD-1A77FCBE9435}"/>
              </a:ext>
            </a:extLst>
          </p:cNvPr>
          <p:cNvSpPr txBox="1">
            <a:spLocks noGrp="1"/>
          </p:cNvSpPr>
          <p:nvPr>
            <p:ph type="ftr" sz="quarter" idx="9"/>
          </p:nvPr>
        </p:nvSpPr>
        <p:spPr/>
        <p:txBody>
          <a:bodyPr/>
          <a:lstStyle>
            <a:lvl1pPr>
              <a:defRPr sz="1400"/>
            </a:lvl1pPr>
          </a:lstStyle>
          <a:p>
            <a:pPr lvl="0"/>
            <a:endParaRPr lang="es-ES"/>
          </a:p>
        </p:txBody>
      </p:sp>
      <p:sp>
        <p:nvSpPr>
          <p:cNvPr id="6" name="Marcador de número de diapositiva 5">
            <a:extLst>
              <a:ext uri="{FF2B5EF4-FFF2-40B4-BE49-F238E27FC236}">
                <a16:creationId xmlns:a16="http://schemas.microsoft.com/office/drawing/2014/main" id="{9A0D83CC-E284-4872-A96B-76EE99866DCE}"/>
              </a:ext>
            </a:extLst>
          </p:cNvPr>
          <p:cNvSpPr txBox="1">
            <a:spLocks noGrp="1"/>
          </p:cNvSpPr>
          <p:nvPr>
            <p:ph type="sldNum" sz="quarter" idx="8"/>
          </p:nvPr>
        </p:nvSpPr>
        <p:spPr/>
        <p:txBody>
          <a:bodyPr/>
          <a:lstStyle>
            <a:lvl1pPr>
              <a:defRPr sz="1400"/>
            </a:lvl1pPr>
          </a:lstStyle>
          <a:p>
            <a:pPr lvl="0"/>
            <a:fld id="{35088D67-7BA4-4CEC-859C-17DA8EA61DF7}" type="slidenum">
              <a:t>‹Nº›</a:t>
            </a:fld>
            <a:endParaRPr lang="es-ES"/>
          </a:p>
        </p:txBody>
      </p:sp>
    </p:spTree>
    <p:extLst>
      <p:ext uri="{BB962C8B-B14F-4D97-AF65-F5344CB8AC3E}">
        <p14:creationId xmlns:p14="http://schemas.microsoft.com/office/powerpoint/2010/main" val="903198419"/>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81A292F-0E18-4596-9A46-B1E4B3AF25D9}"/>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C3F35420-A947-4087-B638-A4E29EF244B5}"/>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E941B3D9-2B4A-4C21-88F6-9F7DA648D475}"/>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32874284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E1EDE0F1-7A73-45B8-B8B1-799132FF8A3A}"/>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1CDC09BA-CC6E-417D-B2DB-49F0A76AA628}"/>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9A8C4598-58F8-4EA5-AFF6-7300F6C6E5A3}"/>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AD81E29F-D004-4A91-BD1B-FDACEB9D95A4}" type="datetime1">
              <a:rPr lang="es-ES"/>
              <a:pPr lvl="0"/>
              <a:t>18/06/2021</a:t>
            </a:fld>
            <a:endParaRPr lang="es-ES"/>
          </a:p>
        </p:txBody>
      </p:sp>
      <p:sp>
        <p:nvSpPr>
          <p:cNvPr id="5" name="Marcador de pie de página 4">
            <a:extLst>
              <a:ext uri="{FF2B5EF4-FFF2-40B4-BE49-F238E27FC236}">
                <a16:creationId xmlns:a16="http://schemas.microsoft.com/office/drawing/2014/main" id="{DDEB8B88-55D5-4C99-8E2E-26677CA121D3}"/>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28ABD4BA-580F-4A67-9D83-FD7DA8910772}"/>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4C037921-5393-4F08-BF77-325C5B67115E}"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FB098E45-1B27-4E2B-8ADF-C222D6D1A3E8}"/>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389AF298-F4EC-4377-8683-889709798CF1}"/>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B967A615-1AC8-4001-B4F0-2177D4CEB834}"/>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C8627708-EFCC-4C4D-A8BF-269402A3131D}"/>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4866FDA1-8C13-4192-A911-5EA0B47C40EA}"/>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575C3DFF-67E3-4623-B4BD-E0348944755A}"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1">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1">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1">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1">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1">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1">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40D9EDE6-B335-4CFC-837D-B2ECA80BE6F9}"/>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3403954148"/>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8" Type="http://schemas.openxmlformats.org/officeDocument/2006/relationships/image" Target="../media/image43.png"/><Relationship Id="rId13" Type="http://schemas.openxmlformats.org/officeDocument/2006/relationships/hyperlink" Target="https://vk.com/mispps" TargetMode="External"/><Relationship Id="rId3" Type="http://schemas.openxmlformats.org/officeDocument/2006/relationships/image" Target="../media/image40.png"/><Relationship Id="rId7" Type="http://schemas.openxmlformats.org/officeDocument/2006/relationships/hyperlink" Target="https://www.facebook.com/mispps" TargetMode="External"/><Relationship Id="rId12" Type="http://schemas.openxmlformats.org/officeDocument/2006/relationships/image" Target="../media/image45.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42.png"/><Relationship Id="rId11" Type="http://schemas.openxmlformats.org/officeDocument/2006/relationships/hyperlink" Target="https://plus.google.com/+Mispps/" TargetMode="External"/><Relationship Id="rId5" Type="http://schemas.openxmlformats.org/officeDocument/2006/relationships/image" Target="../media/image41.png"/><Relationship Id="rId10" Type="http://schemas.openxmlformats.org/officeDocument/2006/relationships/image" Target="../media/image44.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6.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5EBCA17C-3449-4FBD-928A-E5B2DDCAFB61}"/>
              </a:ext>
            </a:extLst>
          </p:cNvPr>
          <p:cNvSpPr txBox="1"/>
          <p:nvPr/>
        </p:nvSpPr>
        <p:spPr>
          <a:xfrm>
            <a:off x="0" y="2707684"/>
            <a:ext cx="12118021"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ERMITA DE SANTA CATERINA DEL SASSO</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LEGGIUNO · ITALIA</a:t>
            </a:r>
            <a:endParaRPr lang="es-ES" sz="2800" b="0" i="0" u="none" strike="noStrike" kern="1200" cap="none" spc="0" baseline="0">
              <a:solidFill>
                <a:srgbClr val="000000"/>
              </a:solidFill>
              <a:uFillTx/>
              <a:latin typeface="Calibri"/>
            </a:endParaRPr>
          </a:p>
        </p:txBody>
      </p:sp>
      <p:pic>
        <p:nvPicPr>
          <p:cNvPr id="3" name="02-Piano SOnata No. 14 - 1st Movement">
            <a:extLst>
              <a:ext uri="{FF2B5EF4-FFF2-40B4-BE49-F238E27FC236}">
                <a16:creationId xmlns:a16="http://schemas.microsoft.com/office/drawing/2014/main" id="{FBCB3891-15E4-44EA-9F87-D1510DE299D9}"/>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12932" y="5791443"/>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ED59D23-D1D6-4CEB-A2B8-2B243A23D239}"/>
              </a:ext>
            </a:extLst>
          </p:cNvPr>
          <p:cNvPicPr>
            <a:picLocks noChangeAspect="1"/>
          </p:cNvPicPr>
          <p:nvPr/>
        </p:nvPicPr>
        <p:blipFill>
          <a:blip r:embed="rId3"/>
          <a:stretch>
            <a:fillRect/>
          </a:stretch>
        </p:blipFill>
        <p:spPr>
          <a:xfrm>
            <a:off x="0" y="0"/>
            <a:ext cx="12191996" cy="6897529"/>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AD84F398-6BF7-4A69-8EE5-098A41B6026B}"/>
              </a:ext>
            </a:extLst>
          </p:cNvPr>
          <p:cNvSpPr txBox="1"/>
          <p:nvPr/>
        </p:nvSpPr>
        <p:spPr>
          <a:xfrm>
            <a:off x="1296143" y="1500329"/>
            <a:ext cx="9428085" cy="3785652"/>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La ermita de Santa Caterina del Sasso es un monasterio construido sobre la orilla oriental del lago Maggiore, en el municipio de Leggiuno, Italia. La construcción del complejo de Santa Caterina vería sus orígenes según la tradición en 1170, cuando un tal Alberto Besozzi de Arolo, comerciante y usurero de la época, escapando de un naufragio durante una travesía del lago, habría hecho un Prometió a Santa Caterina de Alejandría retirarse por el resto de su vida en oración y soledad en una cueva en ese tramo de costa. Allí habría construido una capilla al Santo, aún hoy identificable en la parte inferior de la iglesia. Posteriormente bendecido, sus restos descansan en el interior de la iglesia.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El conjunto monástico fue construido entre los siglos XIII y XIV, con la construcción, por parte de algunos nobles de Ispra, de las dos iglesias dedicadas a Santa Maria Nova y San Nicolao. Si el primero se construyó a partir de 1270 como exvoto por haber obtenido la liberación de una manada de lobos que continuamente asaltaban el ganado, del segundo solo sabemos que ya estaba en construcción el 5 de septiembre de 1301, día de una donación. de tierra a favor de los frailes de Saxobalaro. Siete años después es la primera mención de una tercera iglesia, dedicada a Santa Caterina. De 1986 a 1996 acogió una comunidad de dominicanos , mientras que actualmente está dirigido por algunos oblatos benedictinos.</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E1A0E0C-58C0-42D2-B80F-C2B337D3D83A}"/>
              </a:ext>
            </a:extLst>
          </p:cNvPr>
          <p:cNvPicPr>
            <a:picLocks noChangeAspect="1"/>
          </p:cNvPicPr>
          <p:nvPr/>
        </p:nvPicPr>
        <p:blipFill>
          <a:blip r:embed="rId3"/>
          <a:stretch>
            <a:fillRect/>
          </a:stretch>
        </p:blipFill>
        <p:spPr>
          <a:xfrm>
            <a:off x="0" y="0"/>
            <a:ext cx="12191996" cy="685800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FC1C82F-0334-4CFB-8BDD-159136602144}"/>
              </a:ext>
            </a:extLst>
          </p:cNvPr>
          <p:cNvPicPr>
            <a:picLocks noChangeAspect="1"/>
          </p:cNvPicPr>
          <p:nvPr/>
        </p:nvPicPr>
        <p:blipFill>
          <a:blip r:embed="rId2"/>
          <a:stretch>
            <a:fillRect/>
          </a:stretch>
        </p:blipFill>
        <p:spPr>
          <a:xfrm>
            <a:off x="0" y="0"/>
            <a:ext cx="12191996" cy="6838660"/>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DD2DAB9-6C74-432A-B8D9-FE05270C2BFD}"/>
              </a:ext>
            </a:extLst>
          </p:cNvPr>
          <p:cNvPicPr>
            <a:picLocks noChangeAspect="1"/>
          </p:cNvPicPr>
          <p:nvPr/>
        </p:nvPicPr>
        <p:blipFill>
          <a:blip r:embed="rId2"/>
          <a:stretch>
            <a:fillRect/>
          </a:stretch>
        </p:blipFill>
        <p:spPr>
          <a:xfrm>
            <a:off x="-14328" y="0"/>
            <a:ext cx="12206334" cy="689271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C96F8F8-CCC7-4882-B5D3-486A54FA4D77}"/>
              </a:ext>
            </a:extLst>
          </p:cNvPr>
          <p:cNvPicPr>
            <a:picLocks noChangeAspect="1"/>
          </p:cNvPicPr>
          <p:nvPr/>
        </p:nvPicPr>
        <p:blipFill>
          <a:blip r:embed="rId2"/>
          <a:stretch>
            <a:fillRect/>
          </a:stretch>
        </p:blipFill>
        <p:spPr>
          <a:xfrm>
            <a:off x="0" y="0"/>
            <a:ext cx="12126900" cy="679839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4522356-1A61-4818-B1C0-1327D040829D}"/>
              </a:ext>
            </a:extLst>
          </p:cNvPr>
          <p:cNvPicPr>
            <a:picLocks noChangeAspect="1"/>
          </p:cNvPicPr>
          <p:nvPr/>
        </p:nvPicPr>
        <p:blipFill>
          <a:blip r:embed="rId2"/>
          <a:stretch>
            <a:fillRect/>
          </a:stretch>
        </p:blipFill>
        <p:spPr>
          <a:xfrm>
            <a:off x="0" y="0"/>
            <a:ext cx="12191996" cy="6862654"/>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BB10F31-A4DE-4796-A753-F73145E1F281}"/>
              </a:ext>
            </a:extLst>
          </p:cNvPr>
          <p:cNvPicPr>
            <a:picLocks noChangeAspect="1"/>
          </p:cNvPicPr>
          <p:nvPr/>
        </p:nvPicPr>
        <p:blipFill>
          <a:blip r:embed="rId2"/>
          <a:stretch>
            <a:fillRect/>
          </a:stretch>
        </p:blipFill>
        <p:spPr>
          <a:xfrm>
            <a:off x="0" y="42857"/>
            <a:ext cx="12191996" cy="6772275"/>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62976AA-D233-4513-875E-8CD9491C8D9E}"/>
              </a:ext>
            </a:extLst>
          </p:cNvPr>
          <p:cNvPicPr>
            <a:picLocks noChangeAspect="1"/>
          </p:cNvPicPr>
          <p:nvPr/>
        </p:nvPicPr>
        <p:blipFill>
          <a:blip r:embed="rId2"/>
          <a:stretch>
            <a:fillRect/>
          </a:stretch>
        </p:blipFill>
        <p:spPr>
          <a:xfrm>
            <a:off x="79900" y="0"/>
            <a:ext cx="12112096" cy="6880951"/>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151C35B-97AE-42AF-AA42-1FF3638C0648}"/>
              </a:ext>
            </a:extLst>
          </p:cNvPr>
          <p:cNvPicPr>
            <a:picLocks noChangeAspect="1"/>
          </p:cNvPicPr>
          <p:nvPr/>
        </p:nvPicPr>
        <p:blipFill>
          <a:blip r:embed="rId2"/>
          <a:stretch>
            <a:fillRect/>
          </a:stretch>
        </p:blipFill>
        <p:spPr>
          <a:xfrm>
            <a:off x="0" y="0"/>
            <a:ext cx="12126891"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972DE5D-D4FE-45E0-AA14-A9AC1972F1C2}"/>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F9D99B1-6E4E-4AA1-A815-1D4617B1917A}"/>
              </a:ext>
            </a:extLst>
          </p:cNvPr>
          <p:cNvPicPr>
            <a:picLocks noChangeAspect="1"/>
          </p:cNvPicPr>
          <p:nvPr/>
        </p:nvPicPr>
        <p:blipFill>
          <a:blip r:embed="rId2"/>
          <a:stretch>
            <a:fillRect/>
          </a:stretch>
        </p:blipFill>
        <p:spPr>
          <a:xfrm>
            <a:off x="0" y="0"/>
            <a:ext cx="12191996" cy="6845436"/>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D309B70-2C0E-4CD3-9D2D-2010CFD770DA}"/>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12F8E82-FC1D-48F8-A38D-9604EFB4BFA1}"/>
              </a:ext>
            </a:extLst>
          </p:cNvPr>
          <p:cNvPicPr>
            <a:picLocks noChangeAspect="1"/>
          </p:cNvPicPr>
          <p:nvPr/>
        </p:nvPicPr>
        <p:blipFill>
          <a:blip r:embed="rId2"/>
          <a:stretch>
            <a:fillRect/>
          </a:stretch>
        </p:blipFill>
        <p:spPr>
          <a:xfrm>
            <a:off x="-2221" y="0"/>
            <a:ext cx="12194218" cy="6870975"/>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5C2FA2A-5E6A-42AC-94D6-7FD2525CB535}"/>
              </a:ext>
            </a:extLst>
          </p:cNvPr>
          <p:cNvPicPr>
            <a:picLocks noChangeAspect="1"/>
          </p:cNvPicPr>
          <p:nvPr/>
        </p:nvPicPr>
        <p:blipFill>
          <a:blip r:embed="rId2"/>
          <a:stretch>
            <a:fillRect/>
          </a:stretch>
        </p:blipFill>
        <p:spPr>
          <a:xfrm>
            <a:off x="0" y="0"/>
            <a:ext cx="12191996" cy="6848014"/>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6F9D2BE-038E-4383-BB3D-31B7E96087BB}"/>
              </a:ext>
            </a:extLst>
          </p:cNvPr>
          <p:cNvPicPr>
            <a:picLocks noChangeAspect="1"/>
          </p:cNvPicPr>
          <p:nvPr/>
        </p:nvPicPr>
        <p:blipFill>
          <a:blip r:embed="rId2"/>
          <a:stretch>
            <a:fillRect/>
          </a:stretch>
        </p:blipFill>
        <p:spPr>
          <a:xfrm>
            <a:off x="-71021" y="0"/>
            <a:ext cx="12263018" cy="6845362"/>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FD8D95C-4767-4829-8A30-1A45E2AC6F44}"/>
              </a:ext>
            </a:extLst>
          </p:cNvPr>
          <p:cNvPicPr>
            <a:picLocks noChangeAspect="1"/>
          </p:cNvPicPr>
          <p:nvPr/>
        </p:nvPicPr>
        <p:blipFill>
          <a:blip r:embed="rId2"/>
          <a:stretch>
            <a:fillRect/>
          </a:stretch>
        </p:blipFill>
        <p:spPr>
          <a:xfrm>
            <a:off x="0" y="0"/>
            <a:ext cx="12191996" cy="6905247"/>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056C36C-C966-477A-A124-3F22F9B9D15F}"/>
              </a:ext>
            </a:extLst>
          </p:cNvPr>
          <p:cNvPicPr>
            <a:picLocks noChangeAspect="1"/>
          </p:cNvPicPr>
          <p:nvPr/>
        </p:nvPicPr>
        <p:blipFill>
          <a:blip r:embed="rId2"/>
          <a:stretch>
            <a:fillRect/>
          </a:stretch>
        </p:blipFill>
        <p:spPr>
          <a:xfrm>
            <a:off x="0" y="85725"/>
            <a:ext cx="12082506" cy="6686549"/>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200119F-E7EA-4A0D-8610-09F2B179B492}"/>
              </a:ext>
            </a:extLst>
          </p:cNvPr>
          <p:cNvPicPr>
            <a:picLocks noChangeAspect="1"/>
          </p:cNvPicPr>
          <p:nvPr/>
        </p:nvPicPr>
        <p:blipFill>
          <a:blip r:embed="rId2"/>
          <a:stretch>
            <a:fillRect/>
          </a:stretch>
        </p:blipFill>
        <p:spPr>
          <a:xfrm>
            <a:off x="1521040" y="8878"/>
            <a:ext cx="9144000" cy="6858000"/>
          </a:xfrm>
          <a:prstGeom prst="rect">
            <a:avLst/>
          </a:prstGeom>
          <a:noFill/>
          <a:ln cap="flat">
            <a:noFill/>
          </a:ln>
        </p:spPr>
      </p:pic>
      <p:sp>
        <p:nvSpPr>
          <p:cNvPr id="3" name="CuadroTexto 3">
            <a:extLst>
              <a:ext uri="{FF2B5EF4-FFF2-40B4-BE49-F238E27FC236}">
                <a16:creationId xmlns:a16="http://schemas.microsoft.com/office/drawing/2014/main" id="{896520BC-4456-4321-9D02-D14B59D9E406}"/>
              </a:ext>
            </a:extLst>
          </p:cNvPr>
          <p:cNvSpPr txBox="1"/>
          <p:nvPr/>
        </p:nvSpPr>
        <p:spPr>
          <a:xfrm>
            <a:off x="4856085" y="6267635"/>
            <a:ext cx="2805342" cy="369335"/>
          </a:xfrm>
          <a:prstGeom prst="rect">
            <a:avLst/>
          </a:prstGeom>
          <a:solidFill>
            <a:srgbClr val="000000"/>
          </a:solid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Beato Alberto Besozzi</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E15200F-9085-4643-BCC7-3CE75764A72B}"/>
              </a:ext>
            </a:extLst>
          </p:cNvPr>
          <p:cNvPicPr>
            <a:picLocks noChangeAspect="1"/>
          </p:cNvPicPr>
          <p:nvPr/>
        </p:nvPicPr>
        <p:blipFill>
          <a:blip r:embed="rId2"/>
          <a:stretch>
            <a:fillRect/>
          </a:stretch>
        </p:blipFill>
        <p:spPr>
          <a:xfrm>
            <a:off x="0" y="0"/>
            <a:ext cx="12191996" cy="6900263"/>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47287F2-DD25-420A-B074-BDE1DC811710}"/>
              </a:ext>
            </a:extLst>
          </p:cNvPr>
          <p:cNvPicPr>
            <a:picLocks noChangeAspect="1"/>
          </p:cNvPicPr>
          <p:nvPr/>
        </p:nvPicPr>
        <p:blipFill>
          <a:blip r:embed="rId2"/>
          <a:stretch>
            <a:fillRect/>
          </a:stretch>
        </p:blipFill>
        <p:spPr>
          <a:xfrm>
            <a:off x="0" y="0"/>
            <a:ext cx="12191996" cy="686227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F608440-76DE-4074-8A08-9DA43C027EC0}"/>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3B7999A-65CC-460A-8616-8DE58C044254}"/>
              </a:ext>
            </a:extLst>
          </p:cNvPr>
          <p:cNvPicPr>
            <a:picLocks noChangeAspect="1"/>
          </p:cNvPicPr>
          <p:nvPr/>
        </p:nvPicPr>
        <p:blipFill>
          <a:blip r:embed="rId2"/>
          <a:stretch>
            <a:fillRect/>
          </a:stretch>
        </p:blipFill>
        <p:spPr>
          <a:xfrm>
            <a:off x="1047564" y="28849"/>
            <a:ext cx="10244827" cy="6835103"/>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9939A0F-2F84-425B-893A-BA14587C9BB8}"/>
              </a:ext>
            </a:extLst>
          </p:cNvPr>
          <p:cNvPicPr>
            <a:picLocks noChangeAspect="1"/>
          </p:cNvPicPr>
          <p:nvPr/>
        </p:nvPicPr>
        <p:blipFill>
          <a:blip r:embed="rId2"/>
          <a:stretch>
            <a:fillRect/>
          </a:stretch>
        </p:blipFill>
        <p:spPr>
          <a:xfrm>
            <a:off x="1615735" y="0"/>
            <a:ext cx="9135121" cy="6853866"/>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13BF318-3217-4E90-94B5-5DADC9C7FC91}"/>
              </a:ext>
            </a:extLst>
          </p:cNvPr>
          <p:cNvPicPr>
            <a:picLocks noChangeAspect="1"/>
          </p:cNvPicPr>
          <p:nvPr/>
        </p:nvPicPr>
        <p:blipFill>
          <a:blip r:embed="rId2"/>
          <a:stretch>
            <a:fillRect/>
          </a:stretch>
        </p:blipFill>
        <p:spPr>
          <a:xfrm>
            <a:off x="1496260" y="0"/>
            <a:ext cx="9165826" cy="6874367"/>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F547AEC-2CA4-46CF-AABA-5CE3852EF157}"/>
              </a:ext>
            </a:extLst>
          </p:cNvPr>
          <p:cNvPicPr>
            <a:picLocks noChangeAspect="1"/>
          </p:cNvPicPr>
          <p:nvPr/>
        </p:nvPicPr>
        <p:blipFill>
          <a:blip r:embed="rId2"/>
          <a:stretch>
            <a:fillRect/>
          </a:stretch>
        </p:blipFill>
        <p:spPr>
          <a:xfrm>
            <a:off x="62142" y="0"/>
            <a:ext cx="12129854" cy="6858000"/>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10A2B37-A96A-4743-9361-843C251DF595}"/>
              </a:ext>
            </a:extLst>
          </p:cNvPr>
          <p:cNvPicPr>
            <a:picLocks noChangeAspect="1"/>
          </p:cNvPicPr>
          <p:nvPr/>
        </p:nvPicPr>
        <p:blipFill>
          <a:blip r:embed="rId2"/>
          <a:stretch>
            <a:fillRect/>
          </a:stretch>
        </p:blipFill>
        <p:spPr>
          <a:xfrm>
            <a:off x="655149" y="8878"/>
            <a:ext cx="5146718" cy="6858000"/>
          </a:xfrm>
          <a:prstGeom prst="rect">
            <a:avLst/>
          </a:prstGeom>
          <a:noFill/>
          <a:ln cap="flat">
            <a:noFill/>
          </a:ln>
        </p:spPr>
      </p:pic>
      <p:pic>
        <p:nvPicPr>
          <p:cNvPr id="3" name="Imagen 4">
            <a:extLst>
              <a:ext uri="{FF2B5EF4-FFF2-40B4-BE49-F238E27FC236}">
                <a16:creationId xmlns:a16="http://schemas.microsoft.com/office/drawing/2014/main" id="{12661E2E-737F-4DBB-B536-93A0E0978289}"/>
              </a:ext>
            </a:extLst>
          </p:cNvPr>
          <p:cNvPicPr>
            <a:picLocks noChangeAspect="1"/>
          </p:cNvPicPr>
          <p:nvPr/>
        </p:nvPicPr>
        <p:blipFill>
          <a:blip r:embed="rId3"/>
          <a:stretch>
            <a:fillRect/>
          </a:stretch>
        </p:blipFill>
        <p:spPr>
          <a:xfrm>
            <a:off x="6481395" y="0"/>
            <a:ext cx="5141753" cy="6858000"/>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B57F07E-EFA1-40F3-BAB3-1D1713347C5A}"/>
              </a:ext>
            </a:extLst>
          </p:cNvPr>
          <p:cNvPicPr>
            <a:picLocks noChangeAspect="1"/>
          </p:cNvPicPr>
          <p:nvPr/>
        </p:nvPicPr>
        <p:blipFill>
          <a:blip r:embed="rId2"/>
          <a:stretch>
            <a:fillRect/>
          </a:stretch>
        </p:blipFill>
        <p:spPr>
          <a:xfrm>
            <a:off x="1574304" y="0"/>
            <a:ext cx="9144000" cy="6858000"/>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EE3ECDE-B751-4466-8312-2A72C39A4424}"/>
              </a:ext>
            </a:extLst>
          </p:cNvPr>
          <p:cNvPicPr>
            <a:picLocks noChangeAspect="1"/>
          </p:cNvPicPr>
          <p:nvPr/>
        </p:nvPicPr>
        <p:blipFill>
          <a:blip r:embed="rId2"/>
          <a:stretch>
            <a:fillRect/>
          </a:stretch>
        </p:blipFill>
        <p:spPr>
          <a:xfrm>
            <a:off x="0" y="0"/>
            <a:ext cx="12191996" cy="6857625"/>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DEBA6DC-B59B-444E-B083-777DF39C8EF8}"/>
              </a:ext>
            </a:extLst>
          </p:cNvPr>
          <p:cNvPicPr>
            <a:picLocks noChangeAspect="1"/>
          </p:cNvPicPr>
          <p:nvPr/>
        </p:nvPicPr>
        <p:blipFill>
          <a:blip r:embed="rId2"/>
          <a:stretch>
            <a:fillRect/>
          </a:stretch>
        </p:blipFill>
        <p:spPr>
          <a:xfrm>
            <a:off x="6356232" y="0"/>
            <a:ext cx="5143499" cy="6858000"/>
          </a:xfrm>
          <a:prstGeom prst="rect">
            <a:avLst/>
          </a:prstGeom>
          <a:noFill/>
          <a:ln cap="flat">
            <a:noFill/>
          </a:ln>
        </p:spPr>
      </p:pic>
      <p:pic>
        <p:nvPicPr>
          <p:cNvPr id="3" name="Imagen 4">
            <a:extLst>
              <a:ext uri="{FF2B5EF4-FFF2-40B4-BE49-F238E27FC236}">
                <a16:creationId xmlns:a16="http://schemas.microsoft.com/office/drawing/2014/main" id="{A00FD38F-F0F2-4220-BD9D-9A5462867E19}"/>
              </a:ext>
            </a:extLst>
          </p:cNvPr>
          <p:cNvPicPr>
            <a:picLocks noChangeAspect="1"/>
          </p:cNvPicPr>
          <p:nvPr/>
        </p:nvPicPr>
        <p:blipFill>
          <a:blip r:embed="rId3"/>
          <a:stretch>
            <a:fillRect/>
          </a:stretch>
        </p:blipFill>
        <p:spPr>
          <a:xfrm>
            <a:off x="672906" y="-26627"/>
            <a:ext cx="5146718" cy="6858000"/>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776982E-07FD-479C-BCFA-44F9B1EFF5F3}"/>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F407A61-693C-4FCF-8966-760BA90B57DA}"/>
              </a:ext>
            </a:extLst>
          </p:cNvPr>
          <p:cNvPicPr>
            <a:picLocks noChangeAspect="1"/>
          </p:cNvPicPr>
          <p:nvPr/>
        </p:nvPicPr>
        <p:blipFill>
          <a:blip r:embed="rId2"/>
          <a:stretch>
            <a:fillRect/>
          </a:stretch>
        </p:blipFill>
        <p:spPr>
          <a:xfrm>
            <a:off x="0" y="13816"/>
            <a:ext cx="8992529" cy="6858000"/>
          </a:xfrm>
          <a:prstGeom prst="rect">
            <a:avLst/>
          </a:prstGeom>
          <a:noFill/>
          <a:ln cap="flat">
            <a:noFill/>
          </a:ln>
        </p:spPr>
      </p:pic>
      <p:pic>
        <p:nvPicPr>
          <p:cNvPr id="3" name="Imagen 4">
            <a:extLst>
              <a:ext uri="{FF2B5EF4-FFF2-40B4-BE49-F238E27FC236}">
                <a16:creationId xmlns:a16="http://schemas.microsoft.com/office/drawing/2014/main" id="{901AB807-E575-47B1-A88A-89DA83A31498}"/>
              </a:ext>
            </a:extLst>
          </p:cNvPr>
          <p:cNvPicPr>
            <a:picLocks noChangeAspect="1"/>
          </p:cNvPicPr>
          <p:nvPr/>
        </p:nvPicPr>
        <p:blipFill>
          <a:blip r:embed="rId3"/>
          <a:stretch>
            <a:fillRect/>
          </a:stretch>
        </p:blipFill>
        <p:spPr>
          <a:xfrm>
            <a:off x="6976661" y="0"/>
            <a:ext cx="5145511" cy="6858000"/>
          </a:xfrm>
          <a:prstGeom prst="rect">
            <a:avLst/>
          </a:prstGeom>
          <a:noFill/>
          <a:ln cap="flat">
            <a:noFill/>
          </a:ln>
        </p:spPr>
      </p:pic>
      <p:sp>
        <p:nvSpPr>
          <p:cNvPr id="4" name="CuadroTexto 5">
            <a:extLst>
              <a:ext uri="{FF2B5EF4-FFF2-40B4-BE49-F238E27FC236}">
                <a16:creationId xmlns:a16="http://schemas.microsoft.com/office/drawing/2014/main" id="{0587C91F-A7B2-429F-BC9F-4C9CDDA345E8}"/>
              </a:ext>
            </a:extLst>
          </p:cNvPr>
          <p:cNvSpPr txBox="1"/>
          <p:nvPr/>
        </p:nvSpPr>
        <p:spPr>
          <a:xfrm>
            <a:off x="6658249" y="-150921"/>
            <a:ext cx="514907" cy="7008921"/>
          </a:xfrm>
          <a:prstGeom prst="rect">
            <a:avLst/>
          </a:prstGeom>
          <a:solidFill>
            <a:srgbClr val="000000"/>
          </a:solid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800" b="0" i="0" u="none" strike="noStrike" kern="1200" cap="none" spc="0" baseline="0">
              <a:solidFill>
                <a:srgbClr val="000000"/>
              </a:solidFill>
              <a:uFillTx/>
              <a:latin typeface="Calibri"/>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CDDC69E-CA90-4613-8EDE-9B8E73F356C9}"/>
              </a:ext>
            </a:extLst>
          </p:cNvPr>
          <p:cNvPicPr>
            <a:picLocks noChangeAspect="1"/>
          </p:cNvPicPr>
          <p:nvPr/>
        </p:nvPicPr>
        <p:blipFill>
          <a:blip r:embed="rId2"/>
          <a:stretch>
            <a:fillRect/>
          </a:stretch>
        </p:blipFill>
        <p:spPr>
          <a:xfrm>
            <a:off x="0" y="0"/>
            <a:ext cx="12126900" cy="6909800"/>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BDC8066-6FB4-47D5-AE6A-96FBCB55DDE4}"/>
              </a:ext>
            </a:extLst>
          </p:cNvPr>
          <p:cNvPicPr>
            <a:picLocks noChangeAspect="1"/>
          </p:cNvPicPr>
          <p:nvPr/>
        </p:nvPicPr>
        <p:blipFill>
          <a:blip r:embed="rId2"/>
          <a:stretch>
            <a:fillRect/>
          </a:stretch>
        </p:blipFill>
        <p:spPr>
          <a:xfrm>
            <a:off x="0" y="0"/>
            <a:ext cx="12191996" cy="6874230"/>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929D725-5A91-44DB-B764-928DE9DA256A}"/>
              </a:ext>
            </a:extLst>
          </p:cNvPr>
          <p:cNvPicPr>
            <a:picLocks noChangeAspect="1"/>
          </p:cNvPicPr>
          <p:nvPr/>
        </p:nvPicPr>
        <p:blipFill>
          <a:blip r:embed="rId2"/>
          <a:stretch>
            <a:fillRect/>
          </a:stretch>
        </p:blipFill>
        <p:spPr>
          <a:xfrm>
            <a:off x="0" y="0"/>
            <a:ext cx="12126900" cy="6821378"/>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25BE9B9F-E572-484C-8EBA-3BF769175271}"/>
              </a:ext>
            </a:extLst>
          </p:cNvPr>
          <p:cNvSpPr txBox="1">
            <a:spLocks noGrp="1"/>
          </p:cNvSpPr>
          <p:nvPr>
            <p:ph type="subTitle" idx="1"/>
          </p:nvPr>
        </p:nvSpPr>
        <p:spPr>
          <a:xfrm>
            <a:off x="2855908" y="6042026"/>
            <a:ext cx="6400800" cy="458791"/>
          </a:xfrm>
        </p:spPr>
        <p:txBody>
          <a:bodyPr/>
          <a:lstStyle/>
          <a:p>
            <a:pPr lvl="0"/>
            <a:r>
              <a:rPr lang="es-ES" b="1">
                <a:solidFill>
                  <a:srgbClr val="FFFFFF"/>
                </a:solidFill>
                <a:latin typeface="Sylfaen" pitchFamily="18"/>
              </a:rPr>
              <a:t>VICTOR NOVELLÓN</a:t>
            </a:r>
          </a:p>
        </p:txBody>
      </p:sp>
      <p:pic>
        <p:nvPicPr>
          <p:cNvPr id="3" name="Picture 3">
            <a:extLst>
              <a:ext uri="{FF2B5EF4-FFF2-40B4-BE49-F238E27FC236}">
                <a16:creationId xmlns:a16="http://schemas.microsoft.com/office/drawing/2014/main" id="{8F6DED82-0F67-40AB-996E-BEE3C1E3C234}"/>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1EC24540-ABD2-43E8-BBCB-3BC52C7E109D}"/>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BAFBDB05-D478-46A4-98A4-613838E3432A}"/>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6B504188-2713-4E26-B7A0-98700BBDB3FD}"/>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F087A662-6748-4814-A98E-4C197A96198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B98E9BF4-AB84-48D8-9B7D-90511F9F743E}"/>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8889068E-2899-43D7-B43C-FF741F35C116}"/>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9756174B-82DC-438C-AD74-CBD00687EC8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459F7380-ED42-436B-A9AA-F150B3538C6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23454519-3BC3-4F43-BBD5-E91C6865F53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EF98058C-944A-443D-ACDE-8B46BB95EAA6}"/>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7F072920-784B-49E5-9CFA-6FA255B2FF4B}"/>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4628670C-3086-4AD4-B0C4-C59D687CF960}"/>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83771657"/>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87</TotalTime>
  <Words>311</Words>
  <Application>Microsoft Office PowerPoint</Application>
  <PresentationFormat>Panorámica</PresentationFormat>
  <Paragraphs>14</Paragraphs>
  <Slides>38</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38</vt:i4>
      </vt:variant>
    </vt:vector>
  </HeadingPairs>
  <TitlesOfParts>
    <vt:vector size="47"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2021-06-18T16:11:33Z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