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0"/>
  </p:notesMasterIdLst>
  <p:sldIdLst>
    <p:sldId id="284" r:id="rId3"/>
    <p:sldId id="1244" r:id="rId4"/>
    <p:sldId id="266" r:id="rId5"/>
    <p:sldId id="1054" r:id="rId6"/>
    <p:sldId id="1123" r:id="rId7"/>
    <p:sldId id="1173" r:id="rId8"/>
    <p:sldId id="1085" r:id="rId9"/>
    <p:sldId id="1154" r:id="rId10"/>
    <p:sldId id="1171" r:id="rId11"/>
    <p:sldId id="1190" r:id="rId12"/>
    <p:sldId id="1135" r:id="rId13"/>
    <p:sldId id="1189" r:id="rId14"/>
    <p:sldId id="1175" r:id="rId15"/>
    <p:sldId id="1188" r:id="rId16"/>
    <p:sldId id="5777" r:id="rId17"/>
    <p:sldId id="1129" r:id="rId18"/>
    <p:sldId id="1094" r:id="rId19"/>
    <p:sldId id="1132" r:id="rId20"/>
    <p:sldId id="1013" r:id="rId21"/>
    <p:sldId id="1016" r:id="rId22"/>
    <p:sldId id="1214" r:id="rId23"/>
    <p:sldId id="1153" r:id="rId24"/>
    <p:sldId id="1072" r:id="rId25"/>
    <p:sldId id="1074" r:id="rId26"/>
    <p:sldId id="1222" r:id="rId27"/>
    <p:sldId id="5785" r:id="rId28"/>
    <p:sldId id="1061" r:id="rId29"/>
    <p:sldId id="1064" r:id="rId30"/>
    <p:sldId id="1079" r:id="rId31"/>
    <p:sldId id="1012" r:id="rId32"/>
    <p:sldId id="1059" r:id="rId33"/>
    <p:sldId id="1014" r:id="rId34"/>
    <p:sldId id="1106" r:id="rId35"/>
    <p:sldId id="1033" r:id="rId36"/>
    <p:sldId id="1192" r:id="rId37"/>
    <p:sldId id="1194" r:id="rId38"/>
    <p:sldId id="1197" r:id="rId39"/>
    <p:sldId id="1151" r:id="rId40"/>
    <p:sldId id="1136" r:id="rId41"/>
    <p:sldId id="1110" r:id="rId42"/>
    <p:sldId id="1127" r:id="rId43"/>
    <p:sldId id="1089" r:id="rId44"/>
    <p:sldId id="1158" r:id="rId45"/>
    <p:sldId id="1022" r:id="rId46"/>
    <p:sldId id="1238" r:id="rId47"/>
    <p:sldId id="279" r:id="rId48"/>
    <p:sldId id="268" r:id="rId49"/>
  </p:sldIdLst>
  <p:sldSz cx="12192000" cy="6858000"/>
  <p:notesSz cx="6858000" cy="9144000"/>
  <p:embeddedFontLst>
    <p:embeddedFont>
      <p:font typeface="AbottOldStyle" pitchFamily="2" charset="0"/>
      <p:regular r:id="rId51"/>
      <p:bold r:id="rId52"/>
      <p:italic r:id="rId53"/>
      <p:boldItalic r:id="rId54"/>
    </p:embeddedFont>
    <p:embeddedFont>
      <p:font typeface="JasmineUPC" panose="02020603050405020304" pitchFamily="18" charset="-18"/>
      <p:regular r:id="rId55"/>
      <p:bold r:id="rId56"/>
      <p:italic r:id="rId57"/>
      <p:boldItalic r:id="rId58"/>
    </p:embeddedFont>
    <p:embeddedFont>
      <p:font typeface="Kristen ITC" panose="03050502040202030202" pitchFamily="66" charset="0"/>
      <p:regular r:id="rId59"/>
    </p:embeddedFont>
    <p:embeddedFont>
      <p:font typeface="Nadianne" panose="03020902050305070206" pitchFamily="66" charset="-18"/>
      <p:boldItalic r:id="rId60"/>
    </p:embeddedFont>
    <p:embeddedFont>
      <p:font typeface="Tekton Pro" panose="020F0603020208020904" pitchFamily="34" charset="-18"/>
      <p:bold r:id="rId61"/>
      <p:boldItalic r:id="rId6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eRHGIWB9HDawXzW/vLFNA==" hashData="bIDI35JgdUZjalYo5HNA5mU7Erfc3d/I8NeXwwAwwq6dMRI3InhqWZMfvjLBQHpZQwc7D2eOfkvChc9fa9jw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BE9F"/>
    <a:srgbClr val="C8AA82"/>
    <a:srgbClr val="B58D57"/>
    <a:srgbClr val="DBC8A1"/>
    <a:srgbClr val="6C320A"/>
    <a:srgbClr val="E8DBC2"/>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27" autoAdjust="0"/>
    <p:restoredTop sz="94604" autoAdjust="0"/>
  </p:normalViewPr>
  <p:slideViewPr>
    <p:cSldViewPr snapToGrid="0">
      <p:cViewPr varScale="1">
        <p:scale>
          <a:sx n="90" d="100"/>
          <a:sy n="90" d="100"/>
        </p:scale>
        <p:origin x="96" y="26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font" Target="fonts/font11.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8. 5. 2026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8. 5. 2026</a:t>
            </a:fld>
            <a:endParaRPr lang="es-ES" altLang="sk-SK"/>
          </a:p>
        </p:txBody>
      </p:sp>
    </p:spTree>
    <p:extLst>
      <p:ext uri="{BB962C8B-B14F-4D97-AF65-F5344CB8AC3E}">
        <p14:creationId xmlns:p14="http://schemas.microsoft.com/office/powerpoint/2010/main" val="334419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8. 5. 2026</a:t>
            </a:fld>
            <a:endParaRPr lang="es-ES" altLang="sk-SK"/>
          </a:p>
        </p:txBody>
      </p:sp>
    </p:spTree>
    <p:extLst>
      <p:ext uri="{BB962C8B-B14F-4D97-AF65-F5344CB8AC3E}">
        <p14:creationId xmlns:p14="http://schemas.microsoft.com/office/powerpoint/2010/main" val="2600216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8. 5. 2026</a:t>
            </a:fld>
            <a:endParaRPr lang="es-ES" altLang="sk-SK"/>
          </a:p>
        </p:txBody>
      </p:sp>
    </p:spTree>
    <p:extLst>
      <p:ext uri="{BB962C8B-B14F-4D97-AF65-F5344CB8AC3E}">
        <p14:creationId xmlns:p14="http://schemas.microsoft.com/office/powerpoint/2010/main" val="13084901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8. 5. 2026</a:t>
            </a:fld>
            <a:endParaRPr lang="es-ES" altLang="sk-SK"/>
          </a:p>
        </p:txBody>
      </p:sp>
    </p:spTree>
    <p:extLst>
      <p:ext uri="{BB962C8B-B14F-4D97-AF65-F5344CB8AC3E}">
        <p14:creationId xmlns:p14="http://schemas.microsoft.com/office/powerpoint/2010/main" val="19849057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8. 5. 2026</a:t>
            </a:fld>
            <a:endParaRPr lang="es-ES" altLang="sk-SK"/>
          </a:p>
        </p:txBody>
      </p:sp>
    </p:spTree>
    <p:extLst>
      <p:ext uri="{BB962C8B-B14F-4D97-AF65-F5344CB8AC3E}">
        <p14:creationId xmlns:p14="http://schemas.microsoft.com/office/powerpoint/2010/main" val="307436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8. 5. 2026</a:t>
            </a:fld>
            <a:endParaRPr lang="es-ES" altLang="sk-SK"/>
          </a:p>
        </p:txBody>
      </p:sp>
    </p:spTree>
    <p:extLst>
      <p:ext uri="{BB962C8B-B14F-4D97-AF65-F5344CB8AC3E}">
        <p14:creationId xmlns:p14="http://schemas.microsoft.com/office/powerpoint/2010/main" val="7501659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8. 5. 2026</a:t>
            </a:fld>
            <a:endParaRPr lang="es-ES" altLang="sk-SK"/>
          </a:p>
        </p:txBody>
      </p:sp>
    </p:spTree>
    <p:extLst>
      <p:ext uri="{BB962C8B-B14F-4D97-AF65-F5344CB8AC3E}">
        <p14:creationId xmlns:p14="http://schemas.microsoft.com/office/powerpoint/2010/main" val="37025594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8. 5. 2026</a:t>
            </a:fld>
            <a:endParaRPr lang="es-ES" altLang="sk-SK"/>
          </a:p>
        </p:txBody>
      </p:sp>
    </p:spTree>
    <p:extLst>
      <p:ext uri="{BB962C8B-B14F-4D97-AF65-F5344CB8AC3E}">
        <p14:creationId xmlns:p14="http://schemas.microsoft.com/office/powerpoint/2010/main" val="26517543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8. 5. 2026</a:t>
            </a:fld>
            <a:endParaRPr lang="es-ES" altLang="sk-SK"/>
          </a:p>
        </p:txBody>
      </p:sp>
    </p:spTree>
    <p:extLst>
      <p:ext uri="{BB962C8B-B14F-4D97-AF65-F5344CB8AC3E}">
        <p14:creationId xmlns:p14="http://schemas.microsoft.com/office/powerpoint/2010/main" val="1282334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8. 5. 2026</a:t>
            </a:fld>
            <a:endParaRPr lang="es-ES" altLang="sk-SK"/>
          </a:p>
        </p:txBody>
      </p:sp>
    </p:spTree>
    <p:extLst>
      <p:ext uri="{BB962C8B-B14F-4D97-AF65-F5344CB8AC3E}">
        <p14:creationId xmlns:p14="http://schemas.microsoft.com/office/powerpoint/2010/main" val="31154311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8. 5. 2026</a:t>
            </a:fld>
            <a:endParaRPr lang="es-ES" altLang="sk-SK"/>
          </a:p>
        </p:txBody>
      </p:sp>
    </p:spTree>
    <p:extLst>
      <p:ext uri="{BB962C8B-B14F-4D97-AF65-F5344CB8AC3E}">
        <p14:creationId xmlns:p14="http://schemas.microsoft.com/office/powerpoint/2010/main" val="3598041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8. 5. 2026</a:t>
            </a:fld>
            <a:endParaRPr lang="es-ES" altLang="sk-SK"/>
          </a:p>
        </p:txBody>
      </p:sp>
    </p:spTree>
    <p:extLst>
      <p:ext uri="{BB962C8B-B14F-4D97-AF65-F5344CB8AC3E}">
        <p14:creationId xmlns:p14="http://schemas.microsoft.com/office/powerpoint/2010/main" val="22705961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8" Type="http://schemas.openxmlformats.org/officeDocument/2006/relationships/image" Target="../media/image26.jpg"/><Relationship Id="rId13" Type="http://schemas.openxmlformats.org/officeDocument/2006/relationships/image" Target="../media/image31.jpg"/><Relationship Id="rId3" Type="http://schemas.openxmlformats.org/officeDocument/2006/relationships/image" Target="../media/image22.jpg"/><Relationship Id="rId7" Type="http://schemas.openxmlformats.org/officeDocument/2006/relationships/image" Target="../media/image25.jpg"/><Relationship Id="rId12"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jpg"/><Relationship Id="rId5" Type="http://schemas.openxmlformats.org/officeDocument/2006/relationships/image" Target="../media/image23.jpg"/><Relationship Id="rId10" Type="http://schemas.openxmlformats.org/officeDocument/2006/relationships/image" Target="../media/image28.jpg"/><Relationship Id="rId4" Type="http://schemas.openxmlformats.org/officeDocument/2006/relationships/image" Target="../media/image12.png"/><Relationship Id="rId9" Type="http://schemas.openxmlformats.org/officeDocument/2006/relationships/image" Target="../media/image27.jpg"/><Relationship Id="rId14" Type="http://schemas.openxmlformats.org/officeDocument/2006/relationships/image" Target="../media/image32.jpg"/></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26.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image" Target="../media/image42.jpg"/><Relationship Id="rId7"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43.jpg"/><Relationship Id="rId10" Type="http://schemas.openxmlformats.org/officeDocument/2006/relationships/image" Target="../media/image47.jpg"/><Relationship Id="rId4" Type="http://schemas.openxmlformats.org/officeDocument/2006/relationships/image" Target="../media/image12.png"/><Relationship Id="rId9"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2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2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3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3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3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3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3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3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3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37.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3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3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1.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2.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4.jpg"/></Relationships>
</file>

<file path=ppt/slides/_rels/slide4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5.jpg"/></Relationships>
</file>

<file path=ppt/slides/_rels/slide45.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6.jpg"/></Relationships>
</file>

<file path=ppt/slides/_rels/slide4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8.jpg"/><Relationship Id="rId7" Type="http://schemas.openxmlformats.org/officeDocument/2006/relationships/image" Target="../media/image71.png"/><Relationship Id="rId2" Type="http://schemas.openxmlformats.org/officeDocument/2006/relationships/image" Target="../media/image67.jp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3.png"/><Relationship Id="rId9" Type="http://schemas.openxmlformats.org/officeDocument/2006/relationships/image" Target="../media/image72.png"/></Relationships>
</file>

<file path=ppt/slides/_rels/slide47.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Dubái</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5" name="Krajina">
            <a:extLst>
              <a:ext uri="{FF2B5EF4-FFF2-40B4-BE49-F238E27FC236}">
                <a16:creationId xmlns:a16="http://schemas.microsoft.com/office/drawing/2014/main" id="{A724A611-46F7-F964-FE5A-3B96B654372A}"/>
              </a:ext>
            </a:extLst>
          </p:cNvPr>
          <p:cNvSpPr txBox="1"/>
          <p:nvPr/>
        </p:nvSpPr>
        <p:spPr>
          <a:xfrm>
            <a:off x="7118555" y="1478785"/>
            <a:ext cx="4355270"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Emiratos Árabes Unidos</a:t>
            </a:r>
          </a:p>
        </p:txBody>
      </p:sp>
      <p:pic>
        <p:nvPicPr>
          <p:cNvPr id="3" name="Vlajka">
            <a:extLst>
              <a:ext uri="{FF2B5EF4-FFF2-40B4-BE49-F238E27FC236}">
                <a16:creationId xmlns:a16="http://schemas.microsoft.com/office/drawing/2014/main" id="{B3FF09DF-7592-B643-787B-A3CBC04B19B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383668" y="5163341"/>
            <a:ext cx="1264497" cy="1398611"/>
          </a:xfrm>
          <a:prstGeom prst="rect">
            <a:avLst/>
          </a:prstGeom>
        </p:spPr>
      </p:pic>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Dubai - Ultra Beats.wav"/>
          </p:stSnd>
        </p:sndAc>
      </p:transition>
    </mc:Choice>
    <mc:Fallback xmlns="">
      <p:transition spd="slow" advClick="0" advTm="18000">
        <p:fade/>
        <p:sndAc>
          <p:stSnd loop="1">
            <p:snd r:embed="rId9" name="Dubai - Ultra Bea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85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85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85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childTnLst>
                                </p:cTn>
                              </p:par>
                            </p:childTnLst>
                          </p:cTn>
                        </p:par>
                        <p:par>
                          <p:cTn id="35" fill="hold">
                            <p:stCondLst>
                              <p:cond delay="1485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85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23CB9-4EDB-73E4-C4A3-1C0F699C4EB0}"/>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08056777-69A2-77BB-9F3E-73BD3C63962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48ED9FEE-A538-69C9-360F-8C9EBC63DA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BF118F80-5C09-57FA-B9DB-8E99A0B91865}"/>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66311" y="1914242"/>
            <a:ext cx="1038825" cy="389559"/>
          </a:xfrm>
          <a:prstGeom prst="rect">
            <a:avLst/>
          </a:prstGeom>
          <a:noFill/>
        </p:spPr>
      </p:pic>
      <p:sp>
        <p:nvSpPr>
          <p:cNvPr id="10" name="Krajina GLOB">
            <a:extLst>
              <a:ext uri="{FF2B5EF4-FFF2-40B4-BE49-F238E27FC236}">
                <a16:creationId xmlns:a16="http://schemas.microsoft.com/office/drawing/2014/main" id="{8F7BEDC8-E61F-A960-8A63-8DEA499ABFBC}"/>
              </a:ext>
            </a:extLst>
          </p:cNvPr>
          <p:cNvSpPr txBox="1"/>
          <p:nvPr/>
        </p:nvSpPr>
        <p:spPr>
          <a:xfrm>
            <a:off x="2174984" y="1266018"/>
            <a:ext cx="1076215" cy="331236"/>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Emiratos Árabes Unidos</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F7EA622C-695F-9392-E03B-2F5DA77FE20B}"/>
              </a:ext>
            </a:extLst>
          </p:cNvPr>
          <p:cNvSpPr txBox="1"/>
          <p:nvPr/>
        </p:nvSpPr>
        <p:spPr>
          <a:xfrm>
            <a:off x="4318932" y="1706943"/>
            <a:ext cx="4670705" cy="1722057"/>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lvl="0" algn="ctr"/>
            <a:r>
              <a:rPr lang="sk-SK" sz="5400" i="1" u="sng">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latin typeface="AbottOldStyle" pitchFamily="2" charset="0"/>
              </a:rPr>
              <a:t>Emiratos Árabes</a:t>
            </a:r>
          </a:p>
          <a:p>
            <a:pPr lvl="0" algn="ctr"/>
            <a:r>
              <a:rPr lang="sk-SK" sz="5400" i="1" u="sng">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latin typeface="AbottOldStyle" pitchFamily="2" charset="0"/>
              </a:rPr>
              <a:t>Unidos</a:t>
            </a:r>
            <a:endPar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endParaRPr>
          </a:p>
        </p:txBody>
      </p:sp>
      <p:sp>
        <p:nvSpPr>
          <p:cNvPr id="4" name="Označenie">
            <a:extLst>
              <a:ext uri="{FF2B5EF4-FFF2-40B4-BE49-F238E27FC236}">
                <a16:creationId xmlns:a16="http://schemas.microsoft.com/office/drawing/2014/main" id="{F8746900-3BA9-AC8B-708F-2A3B9B0E6838}"/>
              </a:ext>
            </a:extLst>
          </p:cNvPr>
          <p:cNvSpPr/>
          <p:nvPr/>
        </p:nvSpPr>
        <p:spPr>
          <a:xfrm>
            <a:off x="1910359" y="1686007"/>
            <a:ext cx="256220" cy="256220"/>
          </a:xfrm>
          <a:prstGeom prst="flowChartConnector">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GPS">
            <a:extLst>
              <a:ext uri="{FF2B5EF4-FFF2-40B4-BE49-F238E27FC236}">
                <a16:creationId xmlns:a16="http://schemas.microsoft.com/office/drawing/2014/main" id="{EE8E623E-E92A-4FFB-E923-67ECF91F3F3A}"/>
              </a:ext>
            </a:extLst>
          </p:cNvPr>
          <p:cNvSpPr/>
          <p:nvPr/>
        </p:nvSpPr>
        <p:spPr>
          <a:xfrm>
            <a:off x="8989637" y="5735790"/>
            <a:ext cx="2570091"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03</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57‘‘</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E</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55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17‘‘</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Miesto">
            <a:extLst>
              <a:ext uri="{FF2B5EF4-FFF2-40B4-BE49-F238E27FC236}">
                <a16:creationId xmlns:a16="http://schemas.microsoft.com/office/drawing/2014/main" id="{DD5A5A60-6AD3-85EF-895E-5F21BCF731E0}"/>
              </a:ext>
            </a:extLst>
          </p:cNvPr>
          <p:cNvSpPr txBox="1"/>
          <p:nvPr/>
        </p:nvSpPr>
        <p:spPr>
          <a:xfrm>
            <a:off x="10312439" y="1501512"/>
            <a:ext cx="574857" cy="191484"/>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Dubái</a:t>
            </a:r>
            <a:endPar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Hviezda">
            <a:extLst>
              <a:ext uri="{FF2B5EF4-FFF2-40B4-BE49-F238E27FC236}">
                <a16:creationId xmlns:a16="http://schemas.microsoft.com/office/drawing/2014/main" id="{7C208D3A-E61F-0872-1BC0-7741D6084004}"/>
              </a:ext>
            </a:extLst>
          </p:cNvPr>
          <p:cNvSpPr/>
          <p:nvPr/>
        </p:nvSpPr>
        <p:spPr>
          <a:xfrm>
            <a:off x="9997409" y="1241552"/>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9" name="Vlajka ŠPA">
            <a:hlinkClick r:id="" action="ppaction://noaction"/>
            <a:extLst>
              <a:ext uri="{FF2B5EF4-FFF2-40B4-BE49-F238E27FC236}">
                <a16:creationId xmlns:a16="http://schemas.microsoft.com/office/drawing/2014/main" id="{EF523BF0-7420-DB4E-7642-9134ECA6E0FD}"/>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294067244"/>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childTnLst>
                                </p:cTn>
                              </p:par>
                              <p:par>
                                <p:cTn id="11" presetID="21" presetClass="entr" presetSubtype="1" fill="hold" grpId="0" nodeType="withEffect">
                                  <p:stCondLst>
                                    <p:cond delay="25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45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500"/>
                                        <p:tgtEl>
                                          <p:spTgt spid="7"/>
                                        </p:tgtEl>
                                      </p:cBhvr>
                                    </p:animEffect>
                                  </p:childTnLst>
                                </p:cTn>
                              </p:par>
                            </p:childTnLst>
                          </p:cTn>
                        </p:par>
                        <p:par>
                          <p:cTn id="18" fill="hold">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500"/>
                                        <p:tgtEl>
                                          <p:spTgt spid="10"/>
                                        </p:tgtEl>
                                      </p:cBhvr>
                                    </p:animEffect>
                                  </p:childTnLst>
                                </p:cTn>
                              </p:par>
                            </p:childTnLst>
                          </p:cTn>
                        </p:par>
                        <p:par>
                          <p:cTn id="22" fill="hold">
                            <p:stCondLst>
                              <p:cond delay="75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500"/>
                                        <p:tgtEl>
                                          <p:spTgt spid="12"/>
                                        </p:tgtEl>
                                      </p:cBhvr>
                                    </p:animEffect>
                                    <p:anim calcmode="lin" valueType="num">
                                      <p:cBhvr>
                                        <p:cTn id="26" dur="1500" fill="hold"/>
                                        <p:tgtEl>
                                          <p:spTgt spid="12"/>
                                        </p:tgtEl>
                                        <p:attrNameLst>
                                          <p:attrName>ppt_x</p:attrName>
                                        </p:attrNameLst>
                                      </p:cBhvr>
                                      <p:tavLst>
                                        <p:tav tm="0">
                                          <p:val>
                                            <p:strVal val="#ppt_x"/>
                                          </p:val>
                                        </p:tav>
                                        <p:tav tm="100000">
                                          <p:val>
                                            <p:strVal val="#ppt_x"/>
                                          </p:val>
                                        </p:tav>
                                      </p:tavLst>
                                    </p:anim>
                                    <p:anim calcmode="lin" valueType="num">
                                      <p:cBhvr>
                                        <p:cTn id="27" dur="1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90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1000"/>
                                        <p:tgtEl>
                                          <p:spTgt spid="5"/>
                                        </p:tgtEl>
                                      </p:cBhvr>
                                    </p:animEffect>
                                  </p:childTnLst>
                                </p:cTn>
                              </p:par>
                            </p:childTnLst>
                          </p:cTn>
                        </p:par>
                        <p:par>
                          <p:cTn id="32" fill="hold">
                            <p:stCondLst>
                              <p:cond delay="10000"/>
                            </p:stCondLst>
                            <p:childTnLst>
                              <p:par>
                                <p:cTn id="33" presetID="26"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80">
                                          <p:stCondLst>
                                            <p:cond delay="0"/>
                                          </p:stCondLst>
                                        </p:cTn>
                                        <p:tgtEl>
                                          <p:spTgt spid="8"/>
                                        </p:tgtEl>
                                      </p:cBhvr>
                                    </p:animEffect>
                                    <p:anim calcmode="lin" valueType="num">
                                      <p:cBhvr>
                                        <p:cTn id="3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1" dur="26">
                                          <p:stCondLst>
                                            <p:cond delay="650"/>
                                          </p:stCondLst>
                                        </p:cTn>
                                        <p:tgtEl>
                                          <p:spTgt spid="8"/>
                                        </p:tgtEl>
                                      </p:cBhvr>
                                      <p:to x="100000" y="60000"/>
                                    </p:animScale>
                                    <p:animScale>
                                      <p:cBhvr>
                                        <p:cTn id="42" dur="166" decel="50000">
                                          <p:stCondLst>
                                            <p:cond delay="676"/>
                                          </p:stCondLst>
                                        </p:cTn>
                                        <p:tgtEl>
                                          <p:spTgt spid="8"/>
                                        </p:tgtEl>
                                      </p:cBhvr>
                                      <p:to x="100000" y="100000"/>
                                    </p:animScale>
                                    <p:animScale>
                                      <p:cBhvr>
                                        <p:cTn id="43" dur="26">
                                          <p:stCondLst>
                                            <p:cond delay="1312"/>
                                          </p:stCondLst>
                                        </p:cTn>
                                        <p:tgtEl>
                                          <p:spTgt spid="8"/>
                                        </p:tgtEl>
                                      </p:cBhvr>
                                      <p:to x="100000" y="80000"/>
                                    </p:animScale>
                                    <p:animScale>
                                      <p:cBhvr>
                                        <p:cTn id="44" dur="166" decel="50000">
                                          <p:stCondLst>
                                            <p:cond delay="1338"/>
                                          </p:stCondLst>
                                        </p:cTn>
                                        <p:tgtEl>
                                          <p:spTgt spid="8"/>
                                        </p:tgtEl>
                                      </p:cBhvr>
                                      <p:to x="100000" y="100000"/>
                                    </p:animScale>
                                    <p:animScale>
                                      <p:cBhvr>
                                        <p:cTn id="45" dur="26">
                                          <p:stCondLst>
                                            <p:cond delay="1642"/>
                                          </p:stCondLst>
                                        </p:cTn>
                                        <p:tgtEl>
                                          <p:spTgt spid="8"/>
                                        </p:tgtEl>
                                      </p:cBhvr>
                                      <p:to x="100000" y="90000"/>
                                    </p:animScale>
                                    <p:animScale>
                                      <p:cBhvr>
                                        <p:cTn id="46" dur="166" decel="50000">
                                          <p:stCondLst>
                                            <p:cond delay="1668"/>
                                          </p:stCondLst>
                                        </p:cTn>
                                        <p:tgtEl>
                                          <p:spTgt spid="8"/>
                                        </p:tgtEl>
                                      </p:cBhvr>
                                      <p:to x="100000" y="100000"/>
                                    </p:animScale>
                                    <p:animScale>
                                      <p:cBhvr>
                                        <p:cTn id="47" dur="26">
                                          <p:stCondLst>
                                            <p:cond delay="1808"/>
                                          </p:stCondLst>
                                        </p:cTn>
                                        <p:tgtEl>
                                          <p:spTgt spid="8"/>
                                        </p:tgtEl>
                                      </p:cBhvr>
                                      <p:to x="100000" y="95000"/>
                                    </p:animScale>
                                    <p:animScale>
                                      <p:cBhvr>
                                        <p:cTn id="48" dur="166" decel="50000">
                                          <p:stCondLst>
                                            <p:cond delay="1834"/>
                                          </p:stCondLst>
                                        </p:cTn>
                                        <p:tgtEl>
                                          <p:spTgt spid="8"/>
                                        </p:tgtEl>
                                      </p:cBhvr>
                                      <p:to x="100000" y="100000"/>
                                    </p:animScale>
                                  </p:childTnLst>
                                </p:cTn>
                              </p:par>
                              <p:par>
                                <p:cTn id="49" presetID="10" presetClass="entr" presetSubtype="0" fill="hold" grpId="0" nodeType="withEffect">
                                  <p:stCondLst>
                                    <p:cond delay="175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4" grpId="0" animBg="1"/>
      <p:bldP spid="5" grpId="0" animBg="1"/>
      <p:bldP spid="6"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2407" y="128940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36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es-ES" sz="2000" i="1" kern="0">
                <a:latin typeface="Tekton Pro" panose="020F0603020208020904" pitchFamily="34" charset="-18"/>
              </a:rPr>
              <a:t>os Emiratos Árabes Unidos son una federación de siete emiratos ubicados en la península arábiga, en la costa del golfo Pérsico. Dubái, con una población de 4 millones de habitantes, es la capital del emirato homónimo. Documentos escritos confirman la existencia de la ciudad desde principios del siglo XIX. Gracias al comercio de oro y perlas, Dubái se convirtió en el centro comercial del golfo Pérsico a principios de la década de 1930. Tras la Segunda Guerra Mundial, Dubái inició una nueva etapa con el descubrimiento de yacimientos petrolíferos. La extracción de petróleo impulsó el establecimiento de nuevas instituciones bancarias y financieras en el país. En 1971, Dubái pasó a formar parte de los Emiratos Árabes Unidos. La construcción del hotel Burj Al Arab se convirtió en un símbolo de estos cambios. Dubái también alberga el edificio más alto del mundo, el Burj Khalifa, con 828 metros de altura. La ciudad está, además, fuertemente orientada al turismo.</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Dubaj.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6392E15-0E5B-F38C-AC5D-3C9134985D5B}"/>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A3BFB161-3B14-A127-F63E-46182F09B8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7F1E847-0BB7-6573-0FAB-147FAD9513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EAEF1FF-A5F2-0791-0CCD-E229A8AB78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397563009"/>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Dubai - Ultra Beats.wav"/>
          </p:stSnd>
        </p:sndAc>
      </p:transition>
    </mc:Choice>
    <mc:Fallback xmlns="">
      <p:transition spd="slow" advClick="0" advTm="4000">
        <p:fade/>
        <p:sndAc>
          <p:stSnd loop="1">
            <p:snd r:embed="rId6" name="Dubai - Ultra Beats.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FF59B06-7D11-AAFA-2A61-F091AA4EDB0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4243A8B-C324-7CCF-FDB3-DF84B7B693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F995ADE-0C29-5143-E59F-BA19EFC449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E815BEC-064E-5FA1-7C92-A15F380DF2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8E72C82-BAEC-3987-2D3D-0E816BF4B75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BC4B781B-D628-8D69-247C-69C76572EBE5}"/>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643651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E1A3B7-1803-7984-5FA1-D4417F7079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BB16BB2-2B96-1434-F3B5-DF5BDA63BC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B119923-9CDC-1DE9-3260-9747CA8724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119AC6D-03B3-9CF2-0004-791B0E496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51AC460-F5EE-DD37-FA26-8BFA2B5B7C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B6E7F5DE-DCDC-925C-757B-3D673FAB94A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023571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1C133FF-F464-6394-17AF-6E4EDE68EA5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BFDDF1D-3497-7AA5-6880-A9A844B895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A23BF39-9BF1-32D7-C582-8892E46154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03ADF13-3CC4-F672-0D0E-05D38FBB54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71E50D-4409-CB05-8818-2D2B0AF4BB6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7C98CCE-26E4-81FC-779B-9F919FC4E4D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717109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DF29606-6191-084E-2EF1-98FAA94A439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49A635F-26AC-3B7A-0B58-E07DBC0AFE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4CE0504-95AE-42DB-7857-2BB36D43CB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4004E42-68B7-F02D-7A7D-5859CC151E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27BC687-A482-488C-9CE2-1E15346E0EE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016FDF34-49E2-C8A3-38C4-852F97814F6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3574026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E418177-BABF-D4A3-C436-F621EF7477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6108624-AADB-CFC8-4FF2-07B15A3E70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F4B26F0-2803-CCDD-2995-307C37F29A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3E1FF6E-07A1-FF4A-CFD0-72A3C03229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4AD8D94-1AC7-0BFC-C34C-2699D324DB6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BF22C6E-B4BD-A822-4CBF-2668E47E2C7F}"/>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9711236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D305A9-3299-E248-002A-B7071345A30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B52F4A5-D608-286B-D817-A7C89E2615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0E42931-DAD8-4001-962E-9D1230DFD0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80F2096-F41B-0085-991C-51EB99DBEC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56BE2B4-9A06-3FB1-0F0D-5D78DE77AA1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FBF4554-01B0-7AA1-F2EA-818F637492F0}"/>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357985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2E6983A-BEB8-19C3-D67A-1529D71483C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667D008-1E6F-2D3F-CF91-DFB002819B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5D8AAA6-2BD9-B302-78BF-1435000E5B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4317CB2-FB5B-AA47-2914-99CE5BAC69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52D4942-7F3E-562E-7390-5B83F26982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7B66B21-2336-427B-9D8F-0C9A2E7D99B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813388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E8D161-A582-E7A2-4C72-6373ADB659D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A4F115D-6286-B32A-12FF-5AB43A4554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8FA047C-B8E7-6CB8-C27A-A76CCC82A9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4773AA9-3669-F86B-3CF9-D1E5617F6A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CA54DC4-AA79-CBB8-02BC-C03A1C1A34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3F98E5D-24F4-BA96-F2B2-5231F68D6144}"/>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7545515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8450C50-C0B2-E6C6-55CA-17BDA390436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5BFD622-81BD-1B00-B698-C4C3496B18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19C19A8-016B-6A30-793F-E13B37B5DF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DB32B4A9-44DB-674E-810E-F137F140C5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B3314F-99C2-B75E-07F0-8C06E1EE1F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2" name="Autor">
            <a:extLst>
              <a:ext uri="{FF2B5EF4-FFF2-40B4-BE49-F238E27FC236}">
                <a16:creationId xmlns:a16="http://schemas.microsoft.com/office/drawing/2014/main" id="{D6663051-8306-6E0A-9DBD-87AA0FEA5B1A}"/>
              </a:ext>
            </a:extLst>
          </p:cNvPr>
          <p:cNvSpPr/>
          <p:nvPr/>
        </p:nvSpPr>
        <p:spPr>
          <a:xfrm>
            <a:off x="5411917" y="6289286"/>
            <a:ext cx="1368157"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Jim Wilson</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917992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par>
                                <p:cTn id="14" presetID="10" presetClass="exit" presetSubtype="0" fill="hold" grpId="1" nodeType="withEffect">
                                  <p:stCondLst>
                                    <p:cond delay="6500"/>
                                  </p:stCondLst>
                                  <p:childTnLst>
                                    <p:animEffect transition="out" filter="fade">
                                      <p:cBhvr>
                                        <p:cTn id="15" dur="1000"/>
                                        <p:tgtEl>
                                          <p:spTgt spid="2"/>
                                        </p:tgtEl>
                                      </p:cBhvr>
                                    </p:animEffect>
                                    <p:set>
                                      <p:cBhvr>
                                        <p:cTn id="16"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6F2747-B563-9689-25F9-878C77E99D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3D1B9A9-C176-FB39-2386-0110B87EF2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0121C42-97D3-15EB-21B0-41B428C4C4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2984CD8-8A54-B97D-5E9E-D4E32C0D13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1E62DD-9A2E-BEC7-2C9C-3F73847754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62028CE-D4A2-0B29-16B8-45ACBA999F60}"/>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145441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D73193-49C1-B525-BDAA-5D85AD0D691C}"/>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73940184-6664-FE07-D9E1-55B5E486C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1D06F379-94F0-A3B4-0F82-E7DA11A63E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pic>
        <p:nvPicPr>
          <p:cNvPr id="5" name="Foto A">
            <a:extLst>
              <a:ext uri="{FF2B5EF4-FFF2-40B4-BE49-F238E27FC236}">
                <a16:creationId xmlns:a16="http://schemas.microsoft.com/office/drawing/2014/main" id="{AA4DB1AF-C717-B1C9-1F89-8D2C403786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9946BA74-222C-814A-0867-9EE4CB0BFF6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4" name="Autor A">
            <a:extLst>
              <a:ext uri="{FF2B5EF4-FFF2-40B4-BE49-F238E27FC236}">
                <a16:creationId xmlns:a16="http://schemas.microsoft.com/office/drawing/2014/main" id="{34B091F1-1566-AAD7-EA08-38FAAD3278E1}"/>
              </a:ext>
            </a:extLst>
          </p:cNvPr>
          <p:cNvSpPr/>
          <p:nvPr/>
        </p:nvSpPr>
        <p:spPr>
          <a:xfrm>
            <a:off x="2219454" y="6289286"/>
            <a:ext cx="15046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Korom János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 name="Foto B">
            <a:extLst>
              <a:ext uri="{FF2B5EF4-FFF2-40B4-BE49-F238E27FC236}">
                <a16:creationId xmlns:a16="http://schemas.microsoft.com/office/drawing/2014/main" id="{AF6FBB2E-AFE9-4584-7CEE-B6E10412CF3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6"/>
            <a:ext cx="5943592" cy="6857990"/>
          </a:xfrm>
          <a:prstGeom prst="rect">
            <a:avLst/>
          </a:prstGeom>
        </p:spPr>
      </p:pic>
      <p:pic>
        <p:nvPicPr>
          <p:cNvPr id="6" name="Rám B">
            <a:extLst>
              <a:ext uri="{FF2B5EF4-FFF2-40B4-BE49-F238E27FC236}">
                <a16:creationId xmlns:a16="http://schemas.microsoft.com/office/drawing/2014/main" id="{5B214178-F3CB-8FFE-C29B-471F4744413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6"/>
            <a:ext cx="5943595" cy="6857994"/>
          </a:xfrm>
          <a:prstGeom prst="rect">
            <a:avLst/>
          </a:prstGeom>
        </p:spPr>
      </p:pic>
      <p:sp>
        <p:nvSpPr>
          <p:cNvPr id="7" name="Autor B">
            <a:extLst>
              <a:ext uri="{FF2B5EF4-FFF2-40B4-BE49-F238E27FC236}">
                <a16:creationId xmlns:a16="http://schemas.microsoft.com/office/drawing/2014/main" id="{4C72544C-B897-B73D-0C34-E11A9803C68E}"/>
              </a:ext>
            </a:extLst>
          </p:cNvPr>
          <p:cNvSpPr/>
          <p:nvPr/>
        </p:nvSpPr>
        <p:spPr>
          <a:xfrm>
            <a:off x="8467860" y="6289292"/>
            <a:ext cx="15046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Korom János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C">
            <a:extLst>
              <a:ext uri="{FF2B5EF4-FFF2-40B4-BE49-F238E27FC236}">
                <a16:creationId xmlns:a16="http://schemas.microsoft.com/office/drawing/2014/main" id="{DE0EA4AF-246A-81EC-A554-43DBB45FD20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5943591" cy="6857990"/>
          </a:xfrm>
          <a:prstGeom prst="rect">
            <a:avLst/>
          </a:prstGeom>
        </p:spPr>
      </p:pic>
      <p:pic>
        <p:nvPicPr>
          <p:cNvPr id="11" name="Rám C">
            <a:extLst>
              <a:ext uri="{FF2B5EF4-FFF2-40B4-BE49-F238E27FC236}">
                <a16:creationId xmlns:a16="http://schemas.microsoft.com/office/drawing/2014/main" id="{E62ADF9C-3BC8-95AE-5640-8E74FD24CFD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4161DC2F-6282-7A24-6781-4D78AB023BA4}"/>
              </a:ext>
            </a:extLst>
          </p:cNvPr>
          <p:cNvSpPr/>
          <p:nvPr/>
        </p:nvSpPr>
        <p:spPr>
          <a:xfrm>
            <a:off x="2205015"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3" name="Foto D">
            <a:extLst>
              <a:ext uri="{FF2B5EF4-FFF2-40B4-BE49-F238E27FC236}">
                <a16:creationId xmlns:a16="http://schemas.microsoft.com/office/drawing/2014/main" id="{171C332C-48E4-C75A-3B2C-B107232A1CC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6249600" y="6"/>
            <a:ext cx="5943592" cy="6857991"/>
          </a:xfrm>
          <a:prstGeom prst="rect">
            <a:avLst/>
          </a:prstGeom>
        </p:spPr>
      </p:pic>
      <p:pic>
        <p:nvPicPr>
          <p:cNvPr id="14" name="Rám D">
            <a:extLst>
              <a:ext uri="{FF2B5EF4-FFF2-40B4-BE49-F238E27FC236}">
                <a16:creationId xmlns:a16="http://schemas.microsoft.com/office/drawing/2014/main" id="{B49AC690-815A-08EA-121C-65EC44BD295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15" name="Autor D">
            <a:extLst>
              <a:ext uri="{FF2B5EF4-FFF2-40B4-BE49-F238E27FC236}">
                <a16:creationId xmlns:a16="http://schemas.microsoft.com/office/drawing/2014/main" id="{0A811FFF-8134-D716-1F25-E43E2F1D7049}"/>
              </a:ext>
            </a:extLst>
          </p:cNvPr>
          <p:cNvSpPr/>
          <p:nvPr/>
        </p:nvSpPr>
        <p:spPr>
          <a:xfrm>
            <a:off x="8475352" y="6289292"/>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6" name="Foto E">
            <a:extLst>
              <a:ext uri="{FF2B5EF4-FFF2-40B4-BE49-F238E27FC236}">
                <a16:creationId xmlns:a16="http://schemas.microsoft.com/office/drawing/2014/main" id="{1B2528E2-DE3D-7B3D-DA3A-104545A198E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17" name="Rám E">
            <a:extLst>
              <a:ext uri="{FF2B5EF4-FFF2-40B4-BE49-F238E27FC236}">
                <a16:creationId xmlns:a16="http://schemas.microsoft.com/office/drawing/2014/main" id="{AE664446-9CB4-8697-1825-988C34BEE2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8" name="Autor E">
            <a:extLst>
              <a:ext uri="{FF2B5EF4-FFF2-40B4-BE49-F238E27FC236}">
                <a16:creationId xmlns:a16="http://schemas.microsoft.com/office/drawing/2014/main" id="{75F4030E-BE1F-B810-8800-ADD065534E63}"/>
              </a:ext>
            </a:extLst>
          </p:cNvPr>
          <p:cNvSpPr/>
          <p:nvPr/>
        </p:nvSpPr>
        <p:spPr>
          <a:xfrm>
            <a:off x="2226944"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9" name="Foto F">
            <a:extLst>
              <a:ext uri="{FF2B5EF4-FFF2-40B4-BE49-F238E27FC236}">
                <a16:creationId xmlns:a16="http://schemas.microsoft.com/office/drawing/2014/main" id="{21782FC4-1904-A0EB-6B08-0BF82B16F404}"/>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6249600" y="0"/>
            <a:ext cx="5943592" cy="6857990"/>
          </a:xfrm>
          <a:prstGeom prst="rect">
            <a:avLst/>
          </a:prstGeom>
        </p:spPr>
      </p:pic>
      <p:pic>
        <p:nvPicPr>
          <p:cNvPr id="20" name="Rám F">
            <a:extLst>
              <a:ext uri="{FF2B5EF4-FFF2-40B4-BE49-F238E27FC236}">
                <a16:creationId xmlns:a16="http://schemas.microsoft.com/office/drawing/2014/main" id="{1CAFEE7B-20F2-E406-195C-8B70BE3122F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21" name="Autor F">
            <a:extLst>
              <a:ext uri="{FF2B5EF4-FFF2-40B4-BE49-F238E27FC236}">
                <a16:creationId xmlns:a16="http://schemas.microsoft.com/office/drawing/2014/main" id="{B6EAFD7B-1981-F967-46C8-D908B4B3813C}"/>
              </a:ext>
            </a:extLst>
          </p:cNvPr>
          <p:cNvSpPr/>
          <p:nvPr/>
        </p:nvSpPr>
        <p:spPr>
          <a:xfrm>
            <a:off x="8475352"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2" name="Foto G">
            <a:extLst>
              <a:ext uri="{FF2B5EF4-FFF2-40B4-BE49-F238E27FC236}">
                <a16:creationId xmlns:a16="http://schemas.microsoft.com/office/drawing/2014/main" id="{2BB88B0D-9796-0523-6ABF-DAB42388421E}"/>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23" name="Rám G">
            <a:extLst>
              <a:ext uri="{FF2B5EF4-FFF2-40B4-BE49-F238E27FC236}">
                <a16:creationId xmlns:a16="http://schemas.microsoft.com/office/drawing/2014/main" id="{36F75A2A-18E8-56D6-8F8B-D2F81758B34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4" name="Autor G">
            <a:extLst>
              <a:ext uri="{FF2B5EF4-FFF2-40B4-BE49-F238E27FC236}">
                <a16:creationId xmlns:a16="http://schemas.microsoft.com/office/drawing/2014/main" id="{203A162A-CE93-2B96-0365-1B27765FCB27}"/>
              </a:ext>
            </a:extLst>
          </p:cNvPr>
          <p:cNvSpPr/>
          <p:nvPr/>
        </p:nvSpPr>
        <p:spPr>
          <a:xfrm>
            <a:off x="2226944"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5" name="Foto H">
            <a:extLst>
              <a:ext uri="{FF2B5EF4-FFF2-40B4-BE49-F238E27FC236}">
                <a16:creationId xmlns:a16="http://schemas.microsoft.com/office/drawing/2014/main" id="{28D42D0D-8B0A-72E7-12BB-7AD89DEEC107}"/>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6249600" y="0"/>
            <a:ext cx="5942400" cy="6857990"/>
          </a:xfrm>
          <a:prstGeom prst="rect">
            <a:avLst/>
          </a:prstGeom>
        </p:spPr>
      </p:pic>
      <p:pic>
        <p:nvPicPr>
          <p:cNvPr id="26" name="Rám H">
            <a:extLst>
              <a:ext uri="{FF2B5EF4-FFF2-40B4-BE49-F238E27FC236}">
                <a16:creationId xmlns:a16="http://schemas.microsoft.com/office/drawing/2014/main" id="{0FEE465D-E587-991D-F9E2-1AAF227A82F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27" name="Autor H">
            <a:extLst>
              <a:ext uri="{FF2B5EF4-FFF2-40B4-BE49-F238E27FC236}">
                <a16:creationId xmlns:a16="http://schemas.microsoft.com/office/drawing/2014/main" id="{BED9D184-90D8-7CCF-750E-3413D7EFC695}"/>
              </a:ext>
            </a:extLst>
          </p:cNvPr>
          <p:cNvSpPr/>
          <p:nvPr/>
        </p:nvSpPr>
        <p:spPr>
          <a:xfrm>
            <a:off x="8475948"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8" name="Foto 4">
            <a:extLst>
              <a:ext uri="{FF2B5EF4-FFF2-40B4-BE49-F238E27FC236}">
                <a16:creationId xmlns:a16="http://schemas.microsoft.com/office/drawing/2014/main" id="{B1EC2B0C-BE93-C7B4-FB03-082BD97D6E2C}"/>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9" name="Rám 4">
            <a:extLst>
              <a:ext uri="{FF2B5EF4-FFF2-40B4-BE49-F238E27FC236}">
                <a16:creationId xmlns:a16="http://schemas.microsoft.com/office/drawing/2014/main" id="{292AD7FE-DFC0-4362-6F1B-DCCB9F26AE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30" name="Autor 4">
            <a:extLst>
              <a:ext uri="{FF2B5EF4-FFF2-40B4-BE49-F238E27FC236}">
                <a16:creationId xmlns:a16="http://schemas.microsoft.com/office/drawing/2014/main" id="{7D7C54AB-7DF9-088C-85D7-72FAC0D41B7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924687517"/>
      </p:ext>
    </p:extLst>
  </p:cSld>
  <p:clrMapOvr>
    <a:masterClrMapping/>
  </p:clrMapOvr>
  <mc:AlternateContent xmlns:mc="http://schemas.openxmlformats.org/markup-compatibility/2006" xmlns:p14="http://schemas.microsoft.com/office/powerpoint/2010/main">
    <mc:Choice Requires="p14">
      <p:transition spd="slow" p14:dur="2000" advClick="0" advTm="39000">
        <p:fade/>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500"/>
                                        <p:tgtEl>
                                          <p:spTgt spid="4"/>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10" presetClass="exit" presetSubtype="0" fill="hold" grpId="1" nodeType="withEffect">
                                  <p:stCondLst>
                                    <p:cond delay="8500"/>
                                  </p:stCondLst>
                                  <p:childTnLst>
                                    <p:animEffect transition="out" filter="fade">
                                      <p:cBhvr>
                                        <p:cTn id="34" dur="1000"/>
                                        <p:tgtEl>
                                          <p:spTgt spid="4"/>
                                        </p:tgtEl>
                                      </p:cBhvr>
                                    </p:animEffect>
                                    <p:set>
                                      <p:cBhvr>
                                        <p:cTn id="35" dur="1" fill="hold">
                                          <p:stCondLst>
                                            <p:cond delay="999"/>
                                          </p:stCondLst>
                                        </p:cTn>
                                        <p:tgtEl>
                                          <p:spTgt spid="4"/>
                                        </p:tgtEl>
                                        <p:attrNameLst>
                                          <p:attrName>style.visibility</p:attrName>
                                        </p:attrNameLst>
                                      </p:cBhvr>
                                      <p:to>
                                        <p:strVal val="hidden"/>
                                      </p:to>
                                    </p:set>
                                  </p:childTnLst>
                                </p:cTn>
                              </p:par>
                              <p:par>
                                <p:cTn id="36" presetID="10" presetClass="exit" presetSubtype="0" fill="hold" grpId="1" nodeType="withEffect">
                                  <p:stCondLst>
                                    <p:cond delay="8500"/>
                                  </p:stCondLst>
                                  <p:childTnLst>
                                    <p:animEffect transition="out" filter="fade">
                                      <p:cBhvr>
                                        <p:cTn id="37" dur="1000"/>
                                        <p:tgtEl>
                                          <p:spTgt spid="7"/>
                                        </p:tgtEl>
                                      </p:cBhvr>
                                    </p:animEffect>
                                    <p:set>
                                      <p:cBhvr>
                                        <p:cTn id="38" dur="1" fill="hold">
                                          <p:stCondLst>
                                            <p:cond delay="999"/>
                                          </p:stCondLst>
                                        </p:cTn>
                                        <p:tgtEl>
                                          <p:spTgt spid="7"/>
                                        </p:tgtEl>
                                        <p:attrNameLst>
                                          <p:attrName>style.visibility</p:attrName>
                                        </p:attrNameLst>
                                      </p:cBhvr>
                                      <p:to>
                                        <p:strVal val="hidden"/>
                                      </p:to>
                                    </p:set>
                                  </p:childTnLst>
                                </p:cTn>
                              </p:par>
                              <p:par>
                                <p:cTn id="39" presetID="2" presetClass="entr" presetSubtype="8" fill="hold" nodeType="withEffect">
                                  <p:stCondLst>
                                    <p:cond delay="90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90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9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10" presetClass="exit" presetSubtype="0" fill="hold" nodeType="withEffect">
                                  <p:stCondLst>
                                    <p:cond delay="10000"/>
                                  </p:stCondLst>
                                  <p:childTnLst>
                                    <p:animEffect transition="out" filter="fade">
                                      <p:cBhvr>
                                        <p:cTn id="56" dur="1000"/>
                                        <p:tgtEl>
                                          <p:spTgt spid="5"/>
                                        </p:tgtEl>
                                      </p:cBhvr>
                                    </p:animEffect>
                                    <p:set>
                                      <p:cBhvr>
                                        <p:cTn id="57" dur="1" fill="hold">
                                          <p:stCondLst>
                                            <p:cond delay="999"/>
                                          </p:stCondLst>
                                        </p:cTn>
                                        <p:tgtEl>
                                          <p:spTgt spid="5"/>
                                        </p:tgtEl>
                                        <p:attrNameLst>
                                          <p:attrName>style.visibility</p:attrName>
                                        </p:attrNameLst>
                                      </p:cBhvr>
                                      <p:to>
                                        <p:strVal val="hidden"/>
                                      </p:to>
                                    </p:set>
                                  </p:childTnLst>
                                </p:cTn>
                              </p:par>
                              <p:par>
                                <p:cTn id="58" presetID="10" presetClass="exit" presetSubtype="0" fill="hold" nodeType="withEffect">
                                  <p:stCondLst>
                                    <p:cond delay="10000"/>
                                  </p:stCondLst>
                                  <p:childTnLst>
                                    <p:animEffect transition="out" filter="fade">
                                      <p:cBhvr>
                                        <p:cTn id="59" dur="1000"/>
                                        <p:tgtEl>
                                          <p:spTgt spid="3"/>
                                        </p:tgtEl>
                                      </p:cBhvr>
                                    </p:animEffect>
                                    <p:set>
                                      <p:cBhvr>
                                        <p:cTn id="60" dur="1" fill="hold">
                                          <p:stCondLst>
                                            <p:cond delay="999"/>
                                          </p:stCondLst>
                                        </p:cTn>
                                        <p:tgtEl>
                                          <p:spTgt spid="3"/>
                                        </p:tgtEl>
                                        <p:attrNameLst>
                                          <p:attrName>style.visibility</p:attrName>
                                        </p:attrNameLst>
                                      </p:cBhvr>
                                      <p:to>
                                        <p:strVal val="hidden"/>
                                      </p:to>
                                    </p:set>
                                  </p:childTnLst>
                                </p:cTn>
                              </p:par>
                              <p:par>
                                <p:cTn id="61" presetID="10" presetClass="exit" presetSubtype="0" fill="hold" nodeType="withEffect">
                                  <p:stCondLst>
                                    <p:cond delay="10000"/>
                                  </p:stCondLst>
                                  <p:childTnLst>
                                    <p:animEffect transition="out" filter="fade">
                                      <p:cBhvr>
                                        <p:cTn id="62" dur="1000"/>
                                        <p:tgtEl>
                                          <p:spTgt spid="2"/>
                                        </p:tgtEl>
                                      </p:cBhvr>
                                    </p:animEffect>
                                    <p:set>
                                      <p:cBhvr>
                                        <p:cTn id="63" dur="1" fill="hold">
                                          <p:stCondLst>
                                            <p:cond delay="999"/>
                                          </p:stCondLst>
                                        </p:cTn>
                                        <p:tgtEl>
                                          <p:spTgt spid="2"/>
                                        </p:tgtEl>
                                        <p:attrNameLst>
                                          <p:attrName>style.visibility</p:attrName>
                                        </p:attrNameLst>
                                      </p:cBhvr>
                                      <p:to>
                                        <p:strVal val="hidden"/>
                                      </p:to>
                                    </p:set>
                                  </p:childTnLst>
                                </p:cTn>
                              </p:par>
                              <p:par>
                                <p:cTn id="64" presetID="10" presetClass="exit" presetSubtype="0" fill="hold" nodeType="withEffect">
                                  <p:stCondLst>
                                    <p:cond delay="10000"/>
                                  </p:stCondLst>
                                  <p:childTnLst>
                                    <p:animEffect transition="out" filter="fade">
                                      <p:cBhvr>
                                        <p:cTn id="65" dur="1000"/>
                                        <p:tgtEl>
                                          <p:spTgt spid="6"/>
                                        </p:tgtEl>
                                      </p:cBhvr>
                                    </p:animEffect>
                                    <p:set>
                                      <p:cBhvr>
                                        <p:cTn id="66" dur="1" fill="hold">
                                          <p:stCondLst>
                                            <p:cond delay="999"/>
                                          </p:stCondLst>
                                        </p:cTn>
                                        <p:tgtEl>
                                          <p:spTgt spid="6"/>
                                        </p:tgtEl>
                                        <p:attrNameLst>
                                          <p:attrName>style.visibility</p:attrName>
                                        </p:attrNameLst>
                                      </p:cBhvr>
                                      <p:to>
                                        <p:strVal val="hidden"/>
                                      </p:to>
                                    </p:set>
                                  </p:childTnLst>
                                </p:cTn>
                              </p:par>
                              <p:par>
                                <p:cTn id="67" presetID="10" presetClass="entr" presetSubtype="0" fill="hold" grpId="0" nodeType="withEffect">
                                  <p:stCondLst>
                                    <p:cond delay="1050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childTnLst>
                                </p:cTn>
                              </p:par>
                              <p:par>
                                <p:cTn id="70" presetID="10" presetClass="entr" presetSubtype="0" fill="hold" grpId="0" nodeType="withEffect">
                                  <p:stCondLst>
                                    <p:cond delay="1050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500"/>
                                        <p:tgtEl>
                                          <p:spTgt spid="15"/>
                                        </p:tgtEl>
                                      </p:cBhvr>
                                    </p:animEffect>
                                  </p:childTnLst>
                                </p:cTn>
                              </p:par>
                              <p:par>
                                <p:cTn id="73" presetID="10" presetClass="exit" presetSubtype="0" fill="hold" grpId="1" nodeType="withEffect">
                                  <p:stCondLst>
                                    <p:cond delay="16500"/>
                                  </p:stCondLst>
                                  <p:childTnLst>
                                    <p:animEffect transition="out" filter="fade">
                                      <p:cBhvr>
                                        <p:cTn id="74" dur="1000"/>
                                        <p:tgtEl>
                                          <p:spTgt spid="12"/>
                                        </p:tgtEl>
                                      </p:cBhvr>
                                    </p:animEffect>
                                    <p:set>
                                      <p:cBhvr>
                                        <p:cTn id="75" dur="1" fill="hold">
                                          <p:stCondLst>
                                            <p:cond delay="999"/>
                                          </p:stCondLst>
                                        </p:cTn>
                                        <p:tgtEl>
                                          <p:spTgt spid="12"/>
                                        </p:tgtEl>
                                        <p:attrNameLst>
                                          <p:attrName>style.visibility</p:attrName>
                                        </p:attrNameLst>
                                      </p:cBhvr>
                                      <p:to>
                                        <p:strVal val="hidden"/>
                                      </p:to>
                                    </p:set>
                                  </p:childTnLst>
                                </p:cTn>
                              </p:par>
                              <p:par>
                                <p:cTn id="76" presetID="10" presetClass="exit" presetSubtype="0" fill="hold" grpId="1" nodeType="withEffect">
                                  <p:stCondLst>
                                    <p:cond delay="16500"/>
                                  </p:stCondLst>
                                  <p:childTnLst>
                                    <p:animEffect transition="out" filter="fade">
                                      <p:cBhvr>
                                        <p:cTn id="77" dur="1000"/>
                                        <p:tgtEl>
                                          <p:spTgt spid="15"/>
                                        </p:tgtEl>
                                      </p:cBhvr>
                                    </p:animEffect>
                                    <p:set>
                                      <p:cBhvr>
                                        <p:cTn id="78" dur="1" fill="hold">
                                          <p:stCondLst>
                                            <p:cond delay="999"/>
                                          </p:stCondLst>
                                        </p:cTn>
                                        <p:tgtEl>
                                          <p:spTgt spid="15"/>
                                        </p:tgtEl>
                                        <p:attrNameLst>
                                          <p:attrName>style.visibility</p:attrName>
                                        </p:attrNameLst>
                                      </p:cBhvr>
                                      <p:to>
                                        <p:strVal val="hidden"/>
                                      </p:to>
                                    </p:set>
                                  </p:childTnLst>
                                </p:cTn>
                              </p:par>
                              <p:par>
                                <p:cTn id="79" presetID="2" presetClass="entr" presetSubtype="8" fill="hold" nodeType="withEffect">
                                  <p:stCondLst>
                                    <p:cond delay="1700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1700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1700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1700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ppt_y"/>
                                          </p:val>
                                        </p:tav>
                                        <p:tav tm="100000">
                                          <p:val>
                                            <p:strVal val="#ppt_y"/>
                                          </p:val>
                                        </p:tav>
                                      </p:tavLst>
                                    </p:anim>
                                  </p:childTnLst>
                                </p:cTn>
                              </p:par>
                              <p:par>
                                <p:cTn id="95" presetID="10" presetClass="exit" presetSubtype="0" fill="hold" nodeType="withEffect">
                                  <p:stCondLst>
                                    <p:cond delay="18000"/>
                                  </p:stCondLst>
                                  <p:childTnLst>
                                    <p:animEffect transition="out" filter="fade">
                                      <p:cBhvr>
                                        <p:cTn id="96" dur="1000"/>
                                        <p:tgtEl>
                                          <p:spTgt spid="10"/>
                                        </p:tgtEl>
                                      </p:cBhvr>
                                    </p:animEffect>
                                    <p:set>
                                      <p:cBhvr>
                                        <p:cTn id="97" dur="1" fill="hold">
                                          <p:stCondLst>
                                            <p:cond delay="999"/>
                                          </p:stCondLst>
                                        </p:cTn>
                                        <p:tgtEl>
                                          <p:spTgt spid="10"/>
                                        </p:tgtEl>
                                        <p:attrNameLst>
                                          <p:attrName>style.visibility</p:attrName>
                                        </p:attrNameLst>
                                      </p:cBhvr>
                                      <p:to>
                                        <p:strVal val="hidden"/>
                                      </p:to>
                                    </p:set>
                                  </p:childTnLst>
                                </p:cTn>
                              </p:par>
                              <p:par>
                                <p:cTn id="98" presetID="10" presetClass="exit" presetSubtype="0" fill="hold" nodeType="withEffect">
                                  <p:stCondLst>
                                    <p:cond delay="18000"/>
                                  </p:stCondLst>
                                  <p:childTnLst>
                                    <p:animEffect transition="out" filter="fade">
                                      <p:cBhvr>
                                        <p:cTn id="99" dur="1000"/>
                                        <p:tgtEl>
                                          <p:spTgt spid="11"/>
                                        </p:tgtEl>
                                      </p:cBhvr>
                                    </p:animEffect>
                                    <p:set>
                                      <p:cBhvr>
                                        <p:cTn id="100" dur="1" fill="hold">
                                          <p:stCondLst>
                                            <p:cond delay="999"/>
                                          </p:stCondLst>
                                        </p:cTn>
                                        <p:tgtEl>
                                          <p:spTgt spid="11"/>
                                        </p:tgtEl>
                                        <p:attrNameLst>
                                          <p:attrName>style.visibility</p:attrName>
                                        </p:attrNameLst>
                                      </p:cBhvr>
                                      <p:to>
                                        <p:strVal val="hidden"/>
                                      </p:to>
                                    </p:set>
                                  </p:childTnLst>
                                </p:cTn>
                              </p:par>
                              <p:par>
                                <p:cTn id="101" presetID="10" presetClass="exit" presetSubtype="0" fill="hold" nodeType="withEffect">
                                  <p:stCondLst>
                                    <p:cond delay="18000"/>
                                  </p:stCondLst>
                                  <p:childTnLst>
                                    <p:animEffect transition="out" filter="fade">
                                      <p:cBhvr>
                                        <p:cTn id="102" dur="1000"/>
                                        <p:tgtEl>
                                          <p:spTgt spid="13"/>
                                        </p:tgtEl>
                                      </p:cBhvr>
                                    </p:animEffect>
                                    <p:set>
                                      <p:cBhvr>
                                        <p:cTn id="103" dur="1" fill="hold">
                                          <p:stCondLst>
                                            <p:cond delay="999"/>
                                          </p:stCondLst>
                                        </p:cTn>
                                        <p:tgtEl>
                                          <p:spTgt spid="13"/>
                                        </p:tgtEl>
                                        <p:attrNameLst>
                                          <p:attrName>style.visibility</p:attrName>
                                        </p:attrNameLst>
                                      </p:cBhvr>
                                      <p:to>
                                        <p:strVal val="hidden"/>
                                      </p:to>
                                    </p:set>
                                  </p:childTnLst>
                                </p:cTn>
                              </p:par>
                              <p:par>
                                <p:cTn id="104" presetID="10" presetClass="exit" presetSubtype="0" fill="hold" nodeType="withEffect">
                                  <p:stCondLst>
                                    <p:cond delay="18000"/>
                                  </p:stCondLst>
                                  <p:childTnLst>
                                    <p:animEffect transition="out" filter="fade">
                                      <p:cBhvr>
                                        <p:cTn id="105" dur="1000"/>
                                        <p:tgtEl>
                                          <p:spTgt spid="14"/>
                                        </p:tgtEl>
                                      </p:cBhvr>
                                    </p:animEffect>
                                    <p:set>
                                      <p:cBhvr>
                                        <p:cTn id="106" dur="1" fill="hold">
                                          <p:stCondLst>
                                            <p:cond delay="999"/>
                                          </p:stCondLst>
                                        </p:cTn>
                                        <p:tgtEl>
                                          <p:spTgt spid="14"/>
                                        </p:tgtEl>
                                        <p:attrNameLst>
                                          <p:attrName>style.visibility</p:attrName>
                                        </p:attrNameLst>
                                      </p:cBhvr>
                                      <p:to>
                                        <p:strVal val="hidden"/>
                                      </p:to>
                                    </p:set>
                                  </p:childTnLst>
                                </p:cTn>
                              </p:par>
                              <p:par>
                                <p:cTn id="107" presetID="10" presetClass="entr" presetSubtype="0" fill="hold" grpId="0" nodeType="withEffect">
                                  <p:stCondLst>
                                    <p:cond delay="18500"/>
                                  </p:stCondLst>
                                  <p:childTnLst>
                                    <p:set>
                                      <p:cBhvr>
                                        <p:cTn id="108" dur="1" fill="hold">
                                          <p:stCondLst>
                                            <p:cond delay="0"/>
                                          </p:stCondLst>
                                        </p:cTn>
                                        <p:tgtEl>
                                          <p:spTgt spid="18"/>
                                        </p:tgtEl>
                                        <p:attrNameLst>
                                          <p:attrName>style.visibility</p:attrName>
                                        </p:attrNameLst>
                                      </p:cBhvr>
                                      <p:to>
                                        <p:strVal val="visible"/>
                                      </p:to>
                                    </p:set>
                                    <p:animEffect transition="in" filter="fade">
                                      <p:cBhvr>
                                        <p:cTn id="109" dur="1500"/>
                                        <p:tgtEl>
                                          <p:spTgt spid="18"/>
                                        </p:tgtEl>
                                      </p:cBhvr>
                                    </p:animEffect>
                                  </p:childTnLst>
                                </p:cTn>
                              </p:par>
                              <p:par>
                                <p:cTn id="110" presetID="10" presetClass="entr" presetSubtype="0" fill="hold" grpId="0" nodeType="withEffect">
                                  <p:stCondLst>
                                    <p:cond delay="18500"/>
                                  </p:stCondLst>
                                  <p:childTnLst>
                                    <p:set>
                                      <p:cBhvr>
                                        <p:cTn id="111" dur="1" fill="hold">
                                          <p:stCondLst>
                                            <p:cond delay="0"/>
                                          </p:stCondLst>
                                        </p:cTn>
                                        <p:tgtEl>
                                          <p:spTgt spid="21"/>
                                        </p:tgtEl>
                                        <p:attrNameLst>
                                          <p:attrName>style.visibility</p:attrName>
                                        </p:attrNameLst>
                                      </p:cBhvr>
                                      <p:to>
                                        <p:strVal val="visible"/>
                                      </p:to>
                                    </p:set>
                                    <p:animEffect transition="in" filter="fade">
                                      <p:cBhvr>
                                        <p:cTn id="112" dur="1500"/>
                                        <p:tgtEl>
                                          <p:spTgt spid="21"/>
                                        </p:tgtEl>
                                      </p:cBhvr>
                                    </p:animEffect>
                                  </p:childTnLst>
                                </p:cTn>
                              </p:par>
                              <p:par>
                                <p:cTn id="113" presetID="10" presetClass="exit" presetSubtype="0" fill="hold" grpId="1" nodeType="withEffect">
                                  <p:stCondLst>
                                    <p:cond delay="24500"/>
                                  </p:stCondLst>
                                  <p:childTnLst>
                                    <p:animEffect transition="out" filter="fade">
                                      <p:cBhvr>
                                        <p:cTn id="114" dur="1000"/>
                                        <p:tgtEl>
                                          <p:spTgt spid="18"/>
                                        </p:tgtEl>
                                      </p:cBhvr>
                                    </p:animEffect>
                                    <p:set>
                                      <p:cBhvr>
                                        <p:cTn id="115" dur="1" fill="hold">
                                          <p:stCondLst>
                                            <p:cond delay="999"/>
                                          </p:stCondLst>
                                        </p:cTn>
                                        <p:tgtEl>
                                          <p:spTgt spid="18"/>
                                        </p:tgtEl>
                                        <p:attrNameLst>
                                          <p:attrName>style.visibility</p:attrName>
                                        </p:attrNameLst>
                                      </p:cBhvr>
                                      <p:to>
                                        <p:strVal val="hidden"/>
                                      </p:to>
                                    </p:set>
                                  </p:childTnLst>
                                </p:cTn>
                              </p:par>
                              <p:par>
                                <p:cTn id="116" presetID="10" presetClass="exit" presetSubtype="0" fill="hold" grpId="1" nodeType="withEffect">
                                  <p:stCondLst>
                                    <p:cond delay="24500"/>
                                  </p:stCondLst>
                                  <p:childTnLst>
                                    <p:animEffect transition="out" filter="fade">
                                      <p:cBhvr>
                                        <p:cTn id="117" dur="1000"/>
                                        <p:tgtEl>
                                          <p:spTgt spid="21"/>
                                        </p:tgtEl>
                                      </p:cBhvr>
                                    </p:animEffect>
                                    <p:set>
                                      <p:cBhvr>
                                        <p:cTn id="118" dur="1" fill="hold">
                                          <p:stCondLst>
                                            <p:cond delay="999"/>
                                          </p:stCondLst>
                                        </p:cTn>
                                        <p:tgtEl>
                                          <p:spTgt spid="21"/>
                                        </p:tgtEl>
                                        <p:attrNameLst>
                                          <p:attrName>style.visibility</p:attrName>
                                        </p:attrNameLst>
                                      </p:cBhvr>
                                      <p:to>
                                        <p:strVal val="hidden"/>
                                      </p:to>
                                    </p:set>
                                  </p:childTnLst>
                                </p:cTn>
                              </p:par>
                              <p:par>
                                <p:cTn id="119" presetID="2" presetClass="entr" presetSubtype="8" fill="hold" nodeType="withEffect">
                                  <p:stCondLst>
                                    <p:cond delay="2500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0-#ppt_w/2"/>
                                          </p:val>
                                        </p:tav>
                                        <p:tav tm="100000">
                                          <p:val>
                                            <p:strVal val="#ppt_x"/>
                                          </p:val>
                                        </p:tav>
                                      </p:tavLst>
                                    </p:anim>
                                    <p:anim calcmode="lin" valueType="num">
                                      <p:cBhvr additive="base">
                                        <p:cTn id="122" dur="2000" fill="hold"/>
                                        <p:tgtEl>
                                          <p:spTgt spid="22"/>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2500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0-#ppt_w/2"/>
                                          </p:val>
                                        </p:tav>
                                        <p:tav tm="100000">
                                          <p:val>
                                            <p:strVal val="#ppt_x"/>
                                          </p:val>
                                        </p:tav>
                                      </p:tavLst>
                                    </p:anim>
                                    <p:anim calcmode="lin" valueType="num">
                                      <p:cBhvr additive="base">
                                        <p:cTn id="126" dur="20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2500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2500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ppt_y"/>
                                          </p:val>
                                        </p:tav>
                                        <p:tav tm="100000">
                                          <p:val>
                                            <p:strVal val="#ppt_y"/>
                                          </p:val>
                                        </p:tav>
                                      </p:tavLst>
                                    </p:anim>
                                  </p:childTnLst>
                                </p:cTn>
                              </p:par>
                              <p:par>
                                <p:cTn id="135" presetID="10" presetClass="exit" presetSubtype="0" fill="hold" nodeType="withEffect">
                                  <p:stCondLst>
                                    <p:cond delay="26000"/>
                                  </p:stCondLst>
                                  <p:childTnLst>
                                    <p:animEffect transition="out" filter="fade">
                                      <p:cBhvr>
                                        <p:cTn id="136" dur="1000"/>
                                        <p:tgtEl>
                                          <p:spTgt spid="16"/>
                                        </p:tgtEl>
                                      </p:cBhvr>
                                    </p:animEffect>
                                    <p:set>
                                      <p:cBhvr>
                                        <p:cTn id="137" dur="1" fill="hold">
                                          <p:stCondLst>
                                            <p:cond delay="999"/>
                                          </p:stCondLst>
                                        </p:cTn>
                                        <p:tgtEl>
                                          <p:spTgt spid="16"/>
                                        </p:tgtEl>
                                        <p:attrNameLst>
                                          <p:attrName>style.visibility</p:attrName>
                                        </p:attrNameLst>
                                      </p:cBhvr>
                                      <p:to>
                                        <p:strVal val="hidden"/>
                                      </p:to>
                                    </p:set>
                                  </p:childTnLst>
                                </p:cTn>
                              </p:par>
                              <p:par>
                                <p:cTn id="138" presetID="10" presetClass="exit" presetSubtype="0" fill="hold" nodeType="withEffect">
                                  <p:stCondLst>
                                    <p:cond delay="26000"/>
                                  </p:stCondLst>
                                  <p:childTnLst>
                                    <p:animEffect transition="out" filter="fade">
                                      <p:cBhvr>
                                        <p:cTn id="139" dur="1000"/>
                                        <p:tgtEl>
                                          <p:spTgt spid="17"/>
                                        </p:tgtEl>
                                      </p:cBhvr>
                                    </p:animEffect>
                                    <p:set>
                                      <p:cBhvr>
                                        <p:cTn id="140" dur="1" fill="hold">
                                          <p:stCondLst>
                                            <p:cond delay="999"/>
                                          </p:stCondLst>
                                        </p:cTn>
                                        <p:tgtEl>
                                          <p:spTgt spid="17"/>
                                        </p:tgtEl>
                                        <p:attrNameLst>
                                          <p:attrName>style.visibility</p:attrName>
                                        </p:attrNameLst>
                                      </p:cBhvr>
                                      <p:to>
                                        <p:strVal val="hidden"/>
                                      </p:to>
                                    </p:set>
                                  </p:childTnLst>
                                </p:cTn>
                              </p:par>
                              <p:par>
                                <p:cTn id="141" presetID="10" presetClass="exit" presetSubtype="0" fill="hold" nodeType="withEffect">
                                  <p:stCondLst>
                                    <p:cond delay="26000"/>
                                  </p:stCondLst>
                                  <p:childTnLst>
                                    <p:animEffect transition="out" filter="fade">
                                      <p:cBhvr>
                                        <p:cTn id="142" dur="1000"/>
                                        <p:tgtEl>
                                          <p:spTgt spid="19"/>
                                        </p:tgtEl>
                                      </p:cBhvr>
                                    </p:animEffect>
                                    <p:set>
                                      <p:cBhvr>
                                        <p:cTn id="143" dur="1" fill="hold">
                                          <p:stCondLst>
                                            <p:cond delay="999"/>
                                          </p:stCondLst>
                                        </p:cTn>
                                        <p:tgtEl>
                                          <p:spTgt spid="19"/>
                                        </p:tgtEl>
                                        <p:attrNameLst>
                                          <p:attrName>style.visibility</p:attrName>
                                        </p:attrNameLst>
                                      </p:cBhvr>
                                      <p:to>
                                        <p:strVal val="hidden"/>
                                      </p:to>
                                    </p:set>
                                  </p:childTnLst>
                                </p:cTn>
                              </p:par>
                              <p:par>
                                <p:cTn id="144" presetID="10" presetClass="exit" presetSubtype="0" fill="hold" nodeType="withEffect">
                                  <p:stCondLst>
                                    <p:cond delay="26000"/>
                                  </p:stCondLst>
                                  <p:childTnLst>
                                    <p:animEffect transition="out" filter="fade">
                                      <p:cBhvr>
                                        <p:cTn id="145" dur="1000"/>
                                        <p:tgtEl>
                                          <p:spTgt spid="20"/>
                                        </p:tgtEl>
                                      </p:cBhvr>
                                    </p:animEffect>
                                    <p:set>
                                      <p:cBhvr>
                                        <p:cTn id="146" dur="1" fill="hold">
                                          <p:stCondLst>
                                            <p:cond delay="999"/>
                                          </p:stCondLst>
                                        </p:cTn>
                                        <p:tgtEl>
                                          <p:spTgt spid="20"/>
                                        </p:tgtEl>
                                        <p:attrNameLst>
                                          <p:attrName>style.visibility</p:attrName>
                                        </p:attrNameLst>
                                      </p:cBhvr>
                                      <p:to>
                                        <p:strVal val="hidden"/>
                                      </p:to>
                                    </p:set>
                                  </p:childTnLst>
                                </p:cTn>
                              </p:par>
                              <p:par>
                                <p:cTn id="147" presetID="10" presetClass="entr" presetSubtype="0" fill="hold" grpId="0" nodeType="withEffect">
                                  <p:stCondLst>
                                    <p:cond delay="26500"/>
                                  </p:stCondLst>
                                  <p:childTnLst>
                                    <p:set>
                                      <p:cBhvr>
                                        <p:cTn id="148" dur="1" fill="hold">
                                          <p:stCondLst>
                                            <p:cond delay="0"/>
                                          </p:stCondLst>
                                        </p:cTn>
                                        <p:tgtEl>
                                          <p:spTgt spid="24"/>
                                        </p:tgtEl>
                                        <p:attrNameLst>
                                          <p:attrName>style.visibility</p:attrName>
                                        </p:attrNameLst>
                                      </p:cBhvr>
                                      <p:to>
                                        <p:strVal val="visible"/>
                                      </p:to>
                                    </p:set>
                                    <p:animEffect transition="in" filter="fade">
                                      <p:cBhvr>
                                        <p:cTn id="149" dur="1500"/>
                                        <p:tgtEl>
                                          <p:spTgt spid="24"/>
                                        </p:tgtEl>
                                      </p:cBhvr>
                                    </p:animEffect>
                                  </p:childTnLst>
                                </p:cTn>
                              </p:par>
                              <p:par>
                                <p:cTn id="150" presetID="10" presetClass="entr" presetSubtype="0" fill="hold" grpId="0" nodeType="withEffect">
                                  <p:stCondLst>
                                    <p:cond delay="26500"/>
                                  </p:stCondLst>
                                  <p:childTnLst>
                                    <p:set>
                                      <p:cBhvr>
                                        <p:cTn id="151" dur="1" fill="hold">
                                          <p:stCondLst>
                                            <p:cond delay="0"/>
                                          </p:stCondLst>
                                        </p:cTn>
                                        <p:tgtEl>
                                          <p:spTgt spid="27"/>
                                        </p:tgtEl>
                                        <p:attrNameLst>
                                          <p:attrName>style.visibility</p:attrName>
                                        </p:attrNameLst>
                                      </p:cBhvr>
                                      <p:to>
                                        <p:strVal val="visible"/>
                                      </p:to>
                                    </p:set>
                                    <p:animEffect transition="in" filter="fade">
                                      <p:cBhvr>
                                        <p:cTn id="152" dur="1500"/>
                                        <p:tgtEl>
                                          <p:spTgt spid="27"/>
                                        </p:tgtEl>
                                      </p:cBhvr>
                                    </p:animEffect>
                                  </p:childTnLst>
                                </p:cTn>
                              </p:par>
                              <p:par>
                                <p:cTn id="153" presetID="8" presetClass="emph" presetSubtype="0" accel="33333" fill="hold" nodeType="withEffect">
                                  <p:stCondLst>
                                    <p:cond delay="32000"/>
                                  </p:stCondLst>
                                  <p:childTnLst>
                                    <p:animRot by="-5400000">
                                      <p:cBhvr>
                                        <p:cTn id="154" dur="4000" fill="hold"/>
                                        <p:tgtEl>
                                          <p:spTgt spid="22"/>
                                        </p:tgtEl>
                                        <p:attrNameLst>
                                          <p:attrName>r</p:attrName>
                                        </p:attrNameLst>
                                      </p:cBhvr>
                                    </p:animRot>
                                  </p:childTnLst>
                                </p:cTn>
                              </p:par>
                              <p:par>
                                <p:cTn id="155" presetID="42" presetClass="path" presetSubtype="0" accel="50000" decel="50000" fill="hold" nodeType="withEffect">
                                  <p:stCondLst>
                                    <p:cond delay="32000"/>
                                  </p:stCondLst>
                                  <p:childTnLst>
                                    <p:animMotion origin="layout" path="M -2.5E-6 -7.40741E-7 L -0.55802 -7.40741E-7 " pathEditMode="relative" rAng="0" ptsTypes="AA">
                                      <p:cBhvr>
                                        <p:cTn id="156" dur="3000" fill="hold"/>
                                        <p:tgtEl>
                                          <p:spTgt spid="22"/>
                                        </p:tgtEl>
                                        <p:attrNameLst>
                                          <p:attrName>ppt_x</p:attrName>
                                          <p:attrName>ppt_y</p:attrName>
                                        </p:attrNameLst>
                                      </p:cBhvr>
                                      <p:rCtr x="-27896" y="0"/>
                                    </p:animMotion>
                                  </p:childTnLst>
                                </p:cTn>
                              </p:par>
                              <p:par>
                                <p:cTn id="157" presetID="8" presetClass="emph" presetSubtype="0" accel="33333" fill="hold" nodeType="withEffect">
                                  <p:stCondLst>
                                    <p:cond delay="32000"/>
                                  </p:stCondLst>
                                  <p:childTnLst>
                                    <p:animRot by="-5400000">
                                      <p:cBhvr>
                                        <p:cTn id="158" dur="4000" fill="hold"/>
                                        <p:tgtEl>
                                          <p:spTgt spid="23"/>
                                        </p:tgtEl>
                                        <p:attrNameLst>
                                          <p:attrName>r</p:attrName>
                                        </p:attrNameLst>
                                      </p:cBhvr>
                                    </p:animRot>
                                  </p:childTnLst>
                                </p:cTn>
                              </p:par>
                              <p:par>
                                <p:cTn id="159" presetID="42" presetClass="path" presetSubtype="0" accel="50000" decel="50000" fill="hold" nodeType="withEffect">
                                  <p:stCondLst>
                                    <p:cond delay="32000"/>
                                  </p:stCondLst>
                                  <p:childTnLst>
                                    <p:animMotion origin="layout" path="M 4.16667E-7 -2.96296E-6 L -0.55807 -2.96296E-6 " pathEditMode="relative" rAng="0" ptsTypes="AA">
                                      <p:cBhvr>
                                        <p:cTn id="160" dur="3000" fill="hold"/>
                                        <p:tgtEl>
                                          <p:spTgt spid="23"/>
                                        </p:tgtEl>
                                        <p:attrNameLst>
                                          <p:attrName>ppt_x</p:attrName>
                                          <p:attrName>ppt_y</p:attrName>
                                        </p:attrNameLst>
                                      </p:cBhvr>
                                      <p:rCtr x="-27904" y="0"/>
                                    </p:animMotion>
                                  </p:childTnLst>
                                </p:cTn>
                              </p:par>
                              <p:par>
                                <p:cTn id="161" presetID="8" presetClass="emph" presetSubtype="0" accel="33333" fill="hold" nodeType="withEffect">
                                  <p:stCondLst>
                                    <p:cond delay="32000"/>
                                  </p:stCondLst>
                                  <p:childTnLst>
                                    <p:animRot by="5400000">
                                      <p:cBhvr>
                                        <p:cTn id="162" dur="4000" fill="hold"/>
                                        <p:tgtEl>
                                          <p:spTgt spid="25"/>
                                        </p:tgtEl>
                                        <p:attrNameLst>
                                          <p:attrName>r</p:attrName>
                                        </p:attrNameLst>
                                      </p:cBhvr>
                                    </p:animRot>
                                  </p:childTnLst>
                                </p:cTn>
                              </p:par>
                              <p:par>
                                <p:cTn id="163" presetID="42" presetClass="path" presetSubtype="0" accel="50000" decel="50000" fill="hold" nodeType="withEffect">
                                  <p:stCondLst>
                                    <p:cond delay="32000"/>
                                  </p:stCondLst>
                                  <p:childTnLst>
                                    <p:animMotion origin="layout" path="M 1.11022E-16 0 L 0.57448 0 " pathEditMode="relative" rAng="0" ptsTypes="AA">
                                      <p:cBhvr>
                                        <p:cTn id="164" dur="3000" fill="hold"/>
                                        <p:tgtEl>
                                          <p:spTgt spid="25"/>
                                        </p:tgtEl>
                                        <p:attrNameLst>
                                          <p:attrName>ppt_x</p:attrName>
                                          <p:attrName>ppt_y</p:attrName>
                                        </p:attrNameLst>
                                      </p:cBhvr>
                                      <p:rCtr x="28724" y="0"/>
                                    </p:animMotion>
                                  </p:childTnLst>
                                </p:cTn>
                              </p:par>
                              <p:par>
                                <p:cTn id="165" presetID="8" presetClass="emph" presetSubtype="0" accel="33333" fill="hold" nodeType="withEffect">
                                  <p:stCondLst>
                                    <p:cond delay="32000"/>
                                  </p:stCondLst>
                                  <p:childTnLst>
                                    <p:animRot by="5400000">
                                      <p:cBhvr>
                                        <p:cTn id="166" dur="4000" fill="hold"/>
                                        <p:tgtEl>
                                          <p:spTgt spid="26"/>
                                        </p:tgtEl>
                                        <p:attrNameLst>
                                          <p:attrName>r</p:attrName>
                                        </p:attrNameLst>
                                      </p:cBhvr>
                                    </p:animRot>
                                  </p:childTnLst>
                                </p:cTn>
                              </p:par>
                              <p:par>
                                <p:cTn id="167" presetID="42" presetClass="path" presetSubtype="0" accel="50000" decel="50000" fill="hold" nodeType="withEffect">
                                  <p:stCondLst>
                                    <p:cond delay="32000"/>
                                  </p:stCondLst>
                                  <p:childTnLst>
                                    <p:animMotion origin="layout" path="M -2.08333E-7 3.7037E-7 L 0.57448 3.7037E-7 " pathEditMode="relative" rAng="0" ptsTypes="AA">
                                      <p:cBhvr>
                                        <p:cTn id="168" dur="3000" fill="hold"/>
                                        <p:tgtEl>
                                          <p:spTgt spid="26"/>
                                        </p:tgtEl>
                                        <p:attrNameLst>
                                          <p:attrName>ppt_x</p:attrName>
                                          <p:attrName>ppt_y</p:attrName>
                                        </p:attrNameLst>
                                      </p:cBhvr>
                                      <p:rCtr x="28724" y="0"/>
                                    </p:animMotion>
                                  </p:childTnLst>
                                </p:cTn>
                              </p:par>
                              <p:par>
                                <p:cTn id="169" presetID="10" presetClass="exit" presetSubtype="0" fill="hold" grpId="1" nodeType="withEffect">
                                  <p:stCondLst>
                                    <p:cond delay="32000"/>
                                  </p:stCondLst>
                                  <p:childTnLst>
                                    <p:animEffect transition="out" filter="fade">
                                      <p:cBhvr>
                                        <p:cTn id="170" dur="1000"/>
                                        <p:tgtEl>
                                          <p:spTgt spid="24"/>
                                        </p:tgtEl>
                                      </p:cBhvr>
                                    </p:animEffect>
                                    <p:set>
                                      <p:cBhvr>
                                        <p:cTn id="171" dur="1" fill="hold">
                                          <p:stCondLst>
                                            <p:cond delay="999"/>
                                          </p:stCondLst>
                                        </p:cTn>
                                        <p:tgtEl>
                                          <p:spTgt spid="24"/>
                                        </p:tgtEl>
                                        <p:attrNameLst>
                                          <p:attrName>style.visibility</p:attrName>
                                        </p:attrNameLst>
                                      </p:cBhvr>
                                      <p:to>
                                        <p:strVal val="hidden"/>
                                      </p:to>
                                    </p:set>
                                  </p:childTnLst>
                                </p:cTn>
                              </p:par>
                              <p:par>
                                <p:cTn id="172" presetID="10" presetClass="exit" presetSubtype="0" fill="hold" grpId="1" nodeType="withEffect">
                                  <p:stCondLst>
                                    <p:cond delay="32000"/>
                                  </p:stCondLst>
                                  <p:childTnLst>
                                    <p:animEffect transition="out" filter="fade">
                                      <p:cBhvr>
                                        <p:cTn id="173" dur="1000"/>
                                        <p:tgtEl>
                                          <p:spTgt spid="27"/>
                                        </p:tgtEl>
                                      </p:cBhvr>
                                    </p:animEffect>
                                    <p:set>
                                      <p:cBhvr>
                                        <p:cTn id="174" dur="1" fill="hold">
                                          <p:stCondLst>
                                            <p:cond delay="999"/>
                                          </p:stCondLst>
                                        </p:cTn>
                                        <p:tgtEl>
                                          <p:spTgt spid="27"/>
                                        </p:tgtEl>
                                        <p:attrNameLst>
                                          <p:attrName>style.visibility</p:attrName>
                                        </p:attrNameLst>
                                      </p:cBhvr>
                                      <p:to>
                                        <p:strVal val="hidden"/>
                                      </p:to>
                                    </p:set>
                                  </p:childTnLst>
                                </p:cTn>
                              </p:par>
                              <p:par>
                                <p:cTn id="175" presetID="16" presetClass="entr" presetSubtype="37" fill="hold" nodeType="withEffect">
                                  <p:stCondLst>
                                    <p:cond delay="32500"/>
                                  </p:stCondLst>
                                  <p:childTnLst>
                                    <p:set>
                                      <p:cBhvr>
                                        <p:cTn id="176" dur="1" fill="hold">
                                          <p:stCondLst>
                                            <p:cond delay="0"/>
                                          </p:stCondLst>
                                        </p:cTn>
                                        <p:tgtEl>
                                          <p:spTgt spid="28"/>
                                        </p:tgtEl>
                                        <p:attrNameLst>
                                          <p:attrName>style.visibility</p:attrName>
                                        </p:attrNameLst>
                                      </p:cBhvr>
                                      <p:to>
                                        <p:strVal val="visible"/>
                                      </p:to>
                                    </p:set>
                                    <p:animEffect transition="in" filter="barn(outVertical)">
                                      <p:cBhvr>
                                        <p:cTn id="177" dur="2000"/>
                                        <p:tgtEl>
                                          <p:spTgt spid="28"/>
                                        </p:tgtEl>
                                      </p:cBhvr>
                                    </p:animEffect>
                                  </p:childTnLst>
                                </p:cTn>
                              </p:par>
                              <p:par>
                                <p:cTn id="178" presetID="16" presetClass="entr" presetSubtype="37" fill="hold" nodeType="withEffect">
                                  <p:stCondLst>
                                    <p:cond delay="32500"/>
                                  </p:stCondLst>
                                  <p:childTnLst>
                                    <p:set>
                                      <p:cBhvr>
                                        <p:cTn id="179" dur="1" fill="hold">
                                          <p:stCondLst>
                                            <p:cond delay="0"/>
                                          </p:stCondLst>
                                        </p:cTn>
                                        <p:tgtEl>
                                          <p:spTgt spid="29"/>
                                        </p:tgtEl>
                                        <p:attrNameLst>
                                          <p:attrName>style.visibility</p:attrName>
                                        </p:attrNameLst>
                                      </p:cBhvr>
                                      <p:to>
                                        <p:strVal val="visible"/>
                                      </p:to>
                                    </p:set>
                                    <p:animEffect transition="in" filter="barn(outVertical)">
                                      <p:cBhvr>
                                        <p:cTn id="180" dur="2000"/>
                                        <p:tgtEl>
                                          <p:spTgt spid="29"/>
                                        </p:tgtEl>
                                      </p:cBhvr>
                                    </p:animEffect>
                                  </p:childTnLst>
                                </p:cTn>
                              </p:par>
                              <p:par>
                                <p:cTn id="181" presetID="10" presetClass="entr" presetSubtype="0" fill="hold" grpId="0" nodeType="withEffect">
                                  <p:stCondLst>
                                    <p:cond delay="33500"/>
                                  </p:stCondLst>
                                  <p:childTnLst>
                                    <p:set>
                                      <p:cBhvr>
                                        <p:cTn id="182" dur="1" fill="hold">
                                          <p:stCondLst>
                                            <p:cond delay="0"/>
                                          </p:stCondLst>
                                        </p:cTn>
                                        <p:tgtEl>
                                          <p:spTgt spid="30"/>
                                        </p:tgtEl>
                                        <p:attrNameLst>
                                          <p:attrName>style.visibility</p:attrName>
                                        </p:attrNameLst>
                                      </p:cBhvr>
                                      <p:to>
                                        <p:strVal val="visible"/>
                                      </p:to>
                                    </p:set>
                                    <p:animEffect transition="in" filter="fade">
                                      <p:cBhvr>
                                        <p:cTn id="183" dur="1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2" grpId="0" animBg="1"/>
      <p:bldP spid="12" grpId="1" animBg="1"/>
      <p:bldP spid="15" grpId="0" animBg="1"/>
      <p:bldP spid="15" grpId="1" animBg="1"/>
      <p:bldP spid="18" grpId="0" animBg="1"/>
      <p:bldP spid="18" grpId="1" animBg="1"/>
      <p:bldP spid="21" grpId="0" animBg="1"/>
      <p:bldP spid="21" grpId="1" animBg="1"/>
      <p:bldP spid="24" grpId="0" animBg="1"/>
      <p:bldP spid="24" grpId="1" animBg="1"/>
      <p:bldP spid="27" grpId="0" animBg="1"/>
      <p:bldP spid="27" grpId="1"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D69ED01-638C-5772-4F5E-04C0B42662C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91315AB-1EA8-9891-2623-11C023819D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28CF5E-4EA0-474E-9F1A-F7CADA88C2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007237A-EDA9-7913-1974-A154E4BBA1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C257AC-925A-A5A0-657F-9B6467CFF6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1A9B6EA1-D79F-46ED-AC7E-8CB284D192D9}"/>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18416198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E3A67B6-BC84-8484-ECDC-8CF87DA7A60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E82A16A-F1AD-D254-62D6-AC38664A9E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D5F65C6-B80A-DBF0-2966-5F7F782395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9969763-BA6A-5427-095C-E9EB52973B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B4CD345-B12C-B10B-E4FC-18B20B787D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12C039BE-1937-BC51-1D21-4ADE28C955D9}"/>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3572991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29CD7CB-3BDD-013D-80CC-36FECB75021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3A256BB-0CDC-DA7F-E35E-255AD03C76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F1D05CA-4C0A-97EA-7765-C14B3E5264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6691FE3-776B-31BE-AD22-6EAEE7B197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55179F3-EFA9-E56A-2710-41655EC598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50CD501-FC10-6035-73E2-9EC11992514F}"/>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641127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94B930-024E-43CB-E7C2-09599B659E9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287BC6-BA72-BE1D-A8C0-14D3F8EFC2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387B26F-6B65-4398-B859-93CED979A7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7289C41-547C-EDD7-6C8D-50053512A8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79870C8-DF23-1939-CB80-1AE5AF7FE9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3F843B9-8F78-8820-D4A0-06340FFF09D8}"/>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63911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AB5B259-7B5A-8384-A644-E85B84E0F99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AD7EA0F-B405-21B6-05AC-88A016CBE0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E109A8D-D2CB-26C2-CBD5-5988474D17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A81790-774A-0342-FFE2-1BE610210E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7A5AFF1-0303-CC8B-F924-5A8105D8F81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C515ABC-0D0E-768E-2EEE-6CAD264FBB4D}"/>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035996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725B874-415A-D5C3-A992-27B982C8204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6EAC63B-74A9-1DD6-3751-D5B4F74E59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1D30E9B-6ED0-5A1B-6496-FD22C08C86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91AFA32-5867-7718-68A7-31CC0D292B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2CB45AA-346C-3960-5220-A8F8373DC3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2A589D1-8BFD-AE9C-C1E6-637C58DCF03D}"/>
              </a:ext>
            </a:extLst>
          </p:cNvPr>
          <p:cNvSpPr/>
          <p:nvPr/>
        </p:nvSpPr>
        <p:spPr>
          <a:xfrm>
            <a:off x="5329212"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044839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0FBAD4D-78C0-5623-18E0-1C4F6CB3358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D41C5B3-4D30-F97A-AA41-2582924C14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3AA10AA-6BA4-505D-901F-E150E91C8C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E320A72-19F6-1E03-9922-28E645EA63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463993C-A6D4-3B92-2A88-759DCCA35C3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F29B943-D61A-AFCF-EE98-BCA723AA308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940647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8AC510-7638-A36D-0636-20563D785BD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02DA66B-368E-E4C1-7852-2D1B81A564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80AD5C4-12D5-D099-8D97-D0868C1E50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40C4E21-18ED-913E-FC39-E4976C68EF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73E5A9C-4AAF-CCEF-9DFF-B2001B57D54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1A34B7D-B559-E284-6C2E-D0A3EFB7B58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2325783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6FE480-B4E9-B212-96A2-C6B2E47C59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490F616-D019-9CC5-808D-1D2F8A6322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1F3753A-A5D6-3A67-C6CF-AD979D0CEF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27C5D65-AF5F-DF89-073D-ED4922C6F4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9DDDC9A-CA99-F881-BC4D-833EECC523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A696ABB3-47D2-C089-D330-7E411DC1F94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192655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3FABB10-0712-6C16-D8C6-21526A2366D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FE821EE-6598-FBB7-5106-5FA7075742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49380EB-2AB2-160A-80D4-31EAE0637D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1FA9D0F-6830-7B3D-67B7-078E0CC18B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EFA08EB-3ED1-BBDC-176A-CA730ABD7A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A0AC01AE-0CAF-898A-8C4F-926BFB8E3C0A}"/>
              </a:ext>
            </a:extLst>
          </p:cNvPr>
          <p:cNvSpPr/>
          <p:nvPr/>
        </p:nvSpPr>
        <p:spPr>
          <a:xfrm>
            <a:off x="5329212"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8969789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C2E9C85-DC9D-BDCC-14AA-0AAF819CA831}"/>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1552AA37-0830-6661-A375-F5E3C57F51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59804526-ECA7-6106-42E0-8A94B913B1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pic>
        <p:nvPicPr>
          <p:cNvPr id="5" name="Foto A">
            <a:extLst>
              <a:ext uri="{FF2B5EF4-FFF2-40B4-BE49-F238E27FC236}">
                <a16:creationId xmlns:a16="http://schemas.microsoft.com/office/drawing/2014/main" id="{E7ACDFE2-2AAA-8831-BB1B-56F2AE0C6E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BEE6631E-0146-0665-90F6-7885DD0CE81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4" name="Autor A">
            <a:extLst>
              <a:ext uri="{FF2B5EF4-FFF2-40B4-BE49-F238E27FC236}">
                <a16:creationId xmlns:a16="http://schemas.microsoft.com/office/drawing/2014/main" id="{99BB3462-D606-59BC-6348-08011B851BD3}"/>
              </a:ext>
            </a:extLst>
          </p:cNvPr>
          <p:cNvSpPr/>
          <p:nvPr/>
        </p:nvSpPr>
        <p:spPr>
          <a:xfrm>
            <a:off x="2226946" y="6289286"/>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 name="Foto B">
            <a:extLst>
              <a:ext uri="{FF2B5EF4-FFF2-40B4-BE49-F238E27FC236}">
                <a16:creationId xmlns:a16="http://schemas.microsoft.com/office/drawing/2014/main" id="{4F8A5605-6738-FD7A-FA8E-63E44CFDF4E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8" y="6"/>
            <a:ext cx="5943592" cy="6857990"/>
          </a:xfrm>
          <a:prstGeom prst="rect">
            <a:avLst/>
          </a:prstGeom>
        </p:spPr>
      </p:pic>
      <p:pic>
        <p:nvPicPr>
          <p:cNvPr id="6" name="Rám B">
            <a:extLst>
              <a:ext uri="{FF2B5EF4-FFF2-40B4-BE49-F238E27FC236}">
                <a16:creationId xmlns:a16="http://schemas.microsoft.com/office/drawing/2014/main" id="{DEF34BD6-895C-5795-D97D-8B2AFDA7158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5" cy="6857994"/>
          </a:xfrm>
          <a:prstGeom prst="rect">
            <a:avLst/>
          </a:prstGeom>
        </p:spPr>
      </p:pic>
      <p:sp>
        <p:nvSpPr>
          <p:cNvPr id="7" name="Autor B">
            <a:extLst>
              <a:ext uri="{FF2B5EF4-FFF2-40B4-BE49-F238E27FC236}">
                <a16:creationId xmlns:a16="http://schemas.microsoft.com/office/drawing/2014/main" id="{8CF57AC7-3D60-F2E5-350C-5F8A9CFC0063}"/>
              </a:ext>
            </a:extLst>
          </p:cNvPr>
          <p:cNvSpPr/>
          <p:nvPr/>
        </p:nvSpPr>
        <p:spPr>
          <a:xfrm>
            <a:off x="8453421" y="6289292"/>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C">
            <a:extLst>
              <a:ext uri="{FF2B5EF4-FFF2-40B4-BE49-F238E27FC236}">
                <a16:creationId xmlns:a16="http://schemas.microsoft.com/office/drawing/2014/main" id="{A9D39061-CD22-E031-0EB0-B66FA524266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11" name="Rám C">
            <a:extLst>
              <a:ext uri="{FF2B5EF4-FFF2-40B4-BE49-F238E27FC236}">
                <a16:creationId xmlns:a16="http://schemas.microsoft.com/office/drawing/2014/main" id="{30E2F71D-CF33-C67D-970B-623776D4F48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A6E3999E-F865-A684-D45B-D0FEC9C7F81C}"/>
              </a:ext>
            </a:extLst>
          </p:cNvPr>
          <p:cNvSpPr/>
          <p:nvPr/>
        </p:nvSpPr>
        <p:spPr>
          <a:xfrm>
            <a:off x="2226946" y="6289286"/>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3" name="Foto D">
            <a:extLst>
              <a:ext uri="{FF2B5EF4-FFF2-40B4-BE49-F238E27FC236}">
                <a16:creationId xmlns:a16="http://schemas.microsoft.com/office/drawing/2014/main" id="{1266AECF-0F9B-025C-0C6E-C365FA59F53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6248408" y="6"/>
            <a:ext cx="5943592" cy="6857990"/>
          </a:xfrm>
          <a:prstGeom prst="rect">
            <a:avLst/>
          </a:prstGeom>
        </p:spPr>
      </p:pic>
      <p:pic>
        <p:nvPicPr>
          <p:cNvPr id="14" name="Rám D">
            <a:extLst>
              <a:ext uri="{FF2B5EF4-FFF2-40B4-BE49-F238E27FC236}">
                <a16:creationId xmlns:a16="http://schemas.microsoft.com/office/drawing/2014/main" id="{21D85C1B-F6E4-4007-0FB3-37D9BC42E30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5" cy="6857994"/>
          </a:xfrm>
          <a:prstGeom prst="rect">
            <a:avLst/>
          </a:prstGeom>
        </p:spPr>
      </p:pic>
      <p:sp>
        <p:nvSpPr>
          <p:cNvPr id="15" name="Autor D">
            <a:extLst>
              <a:ext uri="{FF2B5EF4-FFF2-40B4-BE49-F238E27FC236}">
                <a16:creationId xmlns:a16="http://schemas.microsoft.com/office/drawing/2014/main" id="{E8428E03-6A14-D93A-DA6B-28F0CD7EA1C4}"/>
              </a:ext>
            </a:extLst>
          </p:cNvPr>
          <p:cNvSpPr/>
          <p:nvPr/>
        </p:nvSpPr>
        <p:spPr>
          <a:xfrm>
            <a:off x="8475352" y="6289292"/>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6" name="Foto 4">
            <a:extLst>
              <a:ext uri="{FF2B5EF4-FFF2-40B4-BE49-F238E27FC236}">
                <a16:creationId xmlns:a16="http://schemas.microsoft.com/office/drawing/2014/main" id="{881D9414-AAD6-02DD-327C-0CB4139CBD65}"/>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7" name="Rám 4">
            <a:extLst>
              <a:ext uri="{FF2B5EF4-FFF2-40B4-BE49-F238E27FC236}">
                <a16:creationId xmlns:a16="http://schemas.microsoft.com/office/drawing/2014/main" id="{73770DAA-AEA5-3D47-1D8F-621A42967B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18" name="Autor 4">
            <a:extLst>
              <a:ext uri="{FF2B5EF4-FFF2-40B4-BE49-F238E27FC236}">
                <a16:creationId xmlns:a16="http://schemas.microsoft.com/office/drawing/2014/main" id="{7F724315-4B6A-8DFF-455F-34D7C36A807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5218522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500"/>
                                        <p:tgtEl>
                                          <p:spTgt spid="4"/>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10" presetClass="exit" presetSubtype="0" fill="hold" grpId="1" nodeType="withEffect">
                                  <p:stCondLst>
                                    <p:cond delay="8500"/>
                                  </p:stCondLst>
                                  <p:childTnLst>
                                    <p:animEffect transition="out" filter="fade">
                                      <p:cBhvr>
                                        <p:cTn id="34" dur="1000"/>
                                        <p:tgtEl>
                                          <p:spTgt spid="4"/>
                                        </p:tgtEl>
                                      </p:cBhvr>
                                    </p:animEffect>
                                    <p:set>
                                      <p:cBhvr>
                                        <p:cTn id="35" dur="1" fill="hold">
                                          <p:stCondLst>
                                            <p:cond delay="999"/>
                                          </p:stCondLst>
                                        </p:cTn>
                                        <p:tgtEl>
                                          <p:spTgt spid="4"/>
                                        </p:tgtEl>
                                        <p:attrNameLst>
                                          <p:attrName>style.visibility</p:attrName>
                                        </p:attrNameLst>
                                      </p:cBhvr>
                                      <p:to>
                                        <p:strVal val="hidden"/>
                                      </p:to>
                                    </p:set>
                                  </p:childTnLst>
                                </p:cTn>
                              </p:par>
                              <p:par>
                                <p:cTn id="36" presetID="10" presetClass="exit" presetSubtype="0" fill="hold" grpId="1" nodeType="withEffect">
                                  <p:stCondLst>
                                    <p:cond delay="8500"/>
                                  </p:stCondLst>
                                  <p:childTnLst>
                                    <p:animEffect transition="out" filter="fade">
                                      <p:cBhvr>
                                        <p:cTn id="37" dur="1000"/>
                                        <p:tgtEl>
                                          <p:spTgt spid="7"/>
                                        </p:tgtEl>
                                      </p:cBhvr>
                                    </p:animEffect>
                                    <p:set>
                                      <p:cBhvr>
                                        <p:cTn id="38" dur="1" fill="hold">
                                          <p:stCondLst>
                                            <p:cond delay="999"/>
                                          </p:stCondLst>
                                        </p:cTn>
                                        <p:tgtEl>
                                          <p:spTgt spid="7"/>
                                        </p:tgtEl>
                                        <p:attrNameLst>
                                          <p:attrName>style.visibility</p:attrName>
                                        </p:attrNameLst>
                                      </p:cBhvr>
                                      <p:to>
                                        <p:strVal val="hidden"/>
                                      </p:to>
                                    </p:set>
                                  </p:childTnLst>
                                </p:cTn>
                              </p:par>
                              <p:par>
                                <p:cTn id="39" presetID="2" presetClass="entr" presetSubtype="8" fill="hold" nodeType="withEffect">
                                  <p:stCondLst>
                                    <p:cond delay="90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90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9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10" presetClass="exit" presetSubtype="0" fill="hold" nodeType="withEffect">
                                  <p:stCondLst>
                                    <p:cond delay="10000"/>
                                  </p:stCondLst>
                                  <p:childTnLst>
                                    <p:animEffect transition="out" filter="fade">
                                      <p:cBhvr>
                                        <p:cTn id="56" dur="1000"/>
                                        <p:tgtEl>
                                          <p:spTgt spid="5"/>
                                        </p:tgtEl>
                                      </p:cBhvr>
                                    </p:animEffect>
                                    <p:set>
                                      <p:cBhvr>
                                        <p:cTn id="57" dur="1" fill="hold">
                                          <p:stCondLst>
                                            <p:cond delay="999"/>
                                          </p:stCondLst>
                                        </p:cTn>
                                        <p:tgtEl>
                                          <p:spTgt spid="5"/>
                                        </p:tgtEl>
                                        <p:attrNameLst>
                                          <p:attrName>style.visibility</p:attrName>
                                        </p:attrNameLst>
                                      </p:cBhvr>
                                      <p:to>
                                        <p:strVal val="hidden"/>
                                      </p:to>
                                    </p:set>
                                  </p:childTnLst>
                                </p:cTn>
                              </p:par>
                              <p:par>
                                <p:cTn id="58" presetID="10" presetClass="exit" presetSubtype="0" fill="hold" nodeType="withEffect">
                                  <p:stCondLst>
                                    <p:cond delay="10000"/>
                                  </p:stCondLst>
                                  <p:childTnLst>
                                    <p:animEffect transition="out" filter="fade">
                                      <p:cBhvr>
                                        <p:cTn id="59" dur="1000"/>
                                        <p:tgtEl>
                                          <p:spTgt spid="3"/>
                                        </p:tgtEl>
                                      </p:cBhvr>
                                    </p:animEffect>
                                    <p:set>
                                      <p:cBhvr>
                                        <p:cTn id="60" dur="1" fill="hold">
                                          <p:stCondLst>
                                            <p:cond delay="999"/>
                                          </p:stCondLst>
                                        </p:cTn>
                                        <p:tgtEl>
                                          <p:spTgt spid="3"/>
                                        </p:tgtEl>
                                        <p:attrNameLst>
                                          <p:attrName>style.visibility</p:attrName>
                                        </p:attrNameLst>
                                      </p:cBhvr>
                                      <p:to>
                                        <p:strVal val="hidden"/>
                                      </p:to>
                                    </p:set>
                                  </p:childTnLst>
                                </p:cTn>
                              </p:par>
                              <p:par>
                                <p:cTn id="61" presetID="10" presetClass="exit" presetSubtype="0" fill="hold" nodeType="withEffect">
                                  <p:stCondLst>
                                    <p:cond delay="10000"/>
                                  </p:stCondLst>
                                  <p:childTnLst>
                                    <p:animEffect transition="out" filter="fade">
                                      <p:cBhvr>
                                        <p:cTn id="62" dur="1000"/>
                                        <p:tgtEl>
                                          <p:spTgt spid="2"/>
                                        </p:tgtEl>
                                      </p:cBhvr>
                                    </p:animEffect>
                                    <p:set>
                                      <p:cBhvr>
                                        <p:cTn id="63" dur="1" fill="hold">
                                          <p:stCondLst>
                                            <p:cond delay="999"/>
                                          </p:stCondLst>
                                        </p:cTn>
                                        <p:tgtEl>
                                          <p:spTgt spid="2"/>
                                        </p:tgtEl>
                                        <p:attrNameLst>
                                          <p:attrName>style.visibility</p:attrName>
                                        </p:attrNameLst>
                                      </p:cBhvr>
                                      <p:to>
                                        <p:strVal val="hidden"/>
                                      </p:to>
                                    </p:set>
                                  </p:childTnLst>
                                </p:cTn>
                              </p:par>
                              <p:par>
                                <p:cTn id="64" presetID="10" presetClass="exit" presetSubtype="0" fill="hold" nodeType="withEffect">
                                  <p:stCondLst>
                                    <p:cond delay="10000"/>
                                  </p:stCondLst>
                                  <p:childTnLst>
                                    <p:animEffect transition="out" filter="fade">
                                      <p:cBhvr>
                                        <p:cTn id="65" dur="1000"/>
                                        <p:tgtEl>
                                          <p:spTgt spid="6"/>
                                        </p:tgtEl>
                                      </p:cBhvr>
                                    </p:animEffect>
                                    <p:set>
                                      <p:cBhvr>
                                        <p:cTn id="66" dur="1" fill="hold">
                                          <p:stCondLst>
                                            <p:cond delay="999"/>
                                          </p:stCondLst>
                                        </p:cTn>
                                        <p:tgtEl>
                                          <p:spTgt spid="6"/>
                                        </p:tgtEl>
                                        <p:attrNameLst>
                                          <p:attrName>style.visibility</p:attrName>
                                        </p:attrNameLst>
                                      </p:cBhvr>
                                      <p:to>
                                        <p:strVal val="hidden"/>
                                      </p:to>
                                    </p:set>
                                  </p:childTnLst>
                                </p:cTn>
                              </p:par>
                              <p:par>
                                <p:cTn id="67" presetID="10" presetClass="entr" presetSubtype="0" fill="hold" grpId="0" nodeType="withEffect">
                                  <p:stCondLst>
                                    <p:cond delay="1050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childTnLst>
                                </p:cTn>
                              </p:par>
                              <p:par>
                                <p:cTn id="70" presetID="10" presetClass="entr" presetSubtype="0" fill="hold" grpId="0" nodeType="withEffect">
                                  <p:stCondLst>
                                    <p:cond delay="1050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500"/>
                                        <p:tgtEl>
                                          <p:spTgt spid="15"/>
                                        </p:tgtEl>
                                      </p:cBhvr>
                                    </p:animEffect>
                                  </p:childTnLst>
                                </p:cTn>
                              </p:par>
                              <p:par>
                                <p:cTn id="73" presetID="8" presetClass="emph" presetSubtype="0" accel="33333" fill="hold" nodeType="withEffect">
                                  <p:stCondLst>
                                    <p:cond delay="16000"/>
                                  </p:stCondLst>
                                  <p:childTnLst>
                                    <p:animRot by="-5400000">
                                      <p:cBhvr>
                                        <p:cTn id="74" dur="4000" fill="hold"/>
                                        <p:tgtEl>
                                          <p:spTgt spid="10"/>
                                        </p:tgtEl>
                                        <p:attrNameLst>
                                          <p:attrName>r</p:attrName>
                                        </p:attrNameLst>
                                      </p:cBhvr>
                                    </p:animRot>
                                  </p:childTnLst>
                                </p:cTn>
                              </p:par>
                              <p:par>
                                <p:cTn id="75" presetID="42" presetClass="path" presetSubtype="0" accel="50000" decel="50000" fill="hold" nodeType="withEffect">
                                  <p:stCondLst>
                                    <p:cond delay="16000"/>
                                  </p:stCondLst>
                                  <p:childTnLst>
                                    <p:animMotion origin="layout" path="M -2.5E-6 -7.40741E-7 L -0.55802 -7.40741E-7 " pathEditMode="relative" rAng="0" ptsTypes="AA">
                                      <p:cBhvr>
                                        <p:cTn id="76" dur="3000" fill="hold"/>
                                        <p:tgtEl>
                                          <p:spTgt spid="10"/>
                                        </p:tgtEl>
                                        <p:attrNameLst>
                                          <p:attrName>ppt_x</p:attrName>
                                          <p:attrName>ppt_y</p:attrName>
                                        </p:attrNameLst>
                                      </p:cBhvr>
                                      <p:rCtr x="-27896" y="0"/>
                                    </p:animMotion>
                                  </p:childTnLst>
                                </p:cTn>
                              </p:par>
                              <p:par>
                                <p:cTn id="77" presetID="8" presetClass="emph" presetSubtype="0" accel="33333" fill="hold" nodeType="withEffect">
                                  <p:stCondLst>
                                    <p:cond delay="16000"/>
                                  </p:stCondLst>
                                  <p:childTnLst>
                                    <p:animRot by="-5400000">
                                      <p:cBhvr>
                                        <p:cTn id="78" dur="4000" fill="hold"/>
                                        <p:tgtEl>
                                          <p:spTgt spid="11"/>
                                        </p:tgtEl>
                                        <p:attrNameLst>
                                          <p:attrName>r</p:attrName>
                                        </p:attrNameLst>
                                      </p:cBhvr>
                                    </p:animRot>
                                  </p:childTnLst>
                                </p:cTn>
                              </p:par>
                              <p:par>
                                <p:cTn id="79" presetID="42" presetClass="path" presetSubtype="0" accel="50000" decel="50000" fill="hold" nodeType="withEffect">
                                  <p:stCondLst>
                                    <p:cond delay="16000"/>
                                  </p:stCondLst>
                                  <p:childTnLst>
                                    <p:animMotion origin="layout" path="M 4.16667E-7 -2.96296E-6 L -0.55807 -2.96296E-6 " pathEditMode="relative" rAng="0" ptsTypes="AA">
                                      <p:cBhvr>
                                        <p:cTn id="80" dur="3000" fill="hold"/>
                                        <p:tgtEl>
                                          <p:spTgt spid="11"/>
                                        </p:tgtEl>
                                        <p:attrNameLst>
                                          <p:attrName>ppt_x</p:attrName>
                                          <p:attrName>ppt_y</p:attrName>
                                        </p:attrNameLst>
                                      </p:cBhvr>
                                      <p:rCtr x="-27904" y="0"/>
                                    </p:animMotion>
                                  </p:childTnLst>
                                </p:cTn>
                              </p:par>
                              <p:par>
                                <p:cTn id="81" presetID="8" presetClass="emph" presetSubtype="0" accel="33333" fill="hold" nodeType="withEffect">
                                  <p:stCondLst>
                                    <p:cond delay="16000"/>
                                  </p:stCondLst>
                                  <p:childTnLst>
                                    <p:animRot by="5400000">
                                      <p:cBhvr>
                                        <p:cTn id="82" dur="4000" fill="hold"/>
                                        <p:tgtEl>
                                          <p:spTgt spid="13"/>
                                        </p:tgtEl>
                                        <p:attrNameLst>
                                          <p:attrName>r</p:attrName>
                                        </p:attrNameLst>
                                      </p:cBhvr>
                                    </p:animRot>
                                  </p:childTnLst>
                                </p:cTn>
                              </p:par>
                              <p:par>
                                <p:cTn id="83" presetID="42" presetClass="path" presetSubtype="0" accel="50000" decel="50000" fill="hold" nodeType="withEffect">
                                  <p:stCondLst>
                                    <p:cond delay="16000"/>
                                  </p:stCondLst>
                                  <p:childTnLst>
                                    <p:animMotion origin="layout" path="M 1.11022E-16 0 L 0.57448 0 " pathEditMode="relative" rAng="0" ptsTypes="AA">
                                      <p:cBhvr>
                                        <p:cTn id="84" dur="3000" fill="hold"/>
                                        <p:tgtEl>
                                          <p:spTgt spid="13"/>
                                        </p:tgtEl>
                                        <p:attrNameLst>
                                          <p:attrName>ppt_x</p:attrName>
                                          <p:attrName>ppt_y</p:attrName>
                                        </p:attrNameLst>
                                      </p:cBhvr>
                                      <p:rCtr x="28724" y="0"/>
                                    </p:animMotion>
                                  </p:childTnLst>
                                </p:cTn>
                              </p:par>
                              <p:par>
                                <p:cTn id="85" presetID="8" presetClass="emph" presetSubtype="0" accel="33333" fill="hold" nodeType="withEffect">
                                  <p:stCondLst>
                                    <p:cond delay="16000"/>
                                  </p:stCondLst>
                                  <p:childTnLst>
                                    <p:animRot by="5400000">
                                      <p:cBhvr>
                                        <p:cTn id="86" dur="4000" fill="hold"/>
                                        <p:tgtEl>
                                          <p:spTgt spid="14"/>
                                        </p:tgtEl>
                                        <p:attrNameLst>
                                          <p:attrName>r</p:attrName>
                                        </p:attrNameLst>
                                      </p:cBhvr>
                                    </p:animRot>
                                  </p:childTnLst>
                                </p:cTn>
                              </p:par>
                              <p:par>
                                <p:cTn id="87" presetID="42" presetClass="path" presetSubtype="0" accel="50000" decel="50000" fill="hold" nodeType="withEffect">
                                  <p:stCondLst>
                                    <p:cond delay="16000"/>
                                  </p:stCondLst>
                                  <p:childTnLst>
                                    <p:animMotion origin="layout" path="M -2.08333E-7 3.7037E-7 L 0.57448 3.7037E-7 " pathEditMode="relative" rAng="0" ptsTypes="AA">
                                      <p:cBhvr>
                                        <p:cTn id="88" dur="3000" fill="hold"/>
                                        <p:tgtEl>
                                          <p:spTgt spid="14"/>
                                        </p:tgtEl>
                                        <p:attrNameLst>
                                          <p:attrName>ppt_x</p:attrName>
                                          <p:attrName>ppt_y</p:attrName>
                                        </p:attrNameLst>
                                      </p:cBhvr>
                                      <p:rCtr x="28724" y="0"/>
                                    </p:animMotion>
                                  </p:childTnLst>
                                </p:cTn>
                              </p:par>
                              <p:par>
                                <p:cTn id="89" presetID="10" presetClass="exit" presetSubtype="0" fill="hold" grpId="1" nodeType="withEffect">
                                  <p:stCondLst>
                                    <p:cond delay="16000"/>
                                  </p:stCondLst>
                                  <p:childTnLst>
                                    <p:animEffect transition="out" filter="fade">
                                      <p:cBhvr>
                                        <p:cTn id="90" dur="1000"/>
                                        <p:tgtEl>
                                          <p:spTgt spid="12"/>
                                        </p:tgtEl>
                                      </p:cBhvr>
                                    </p:animEffect>
                                    <p:set>
                                      <p:cBhvr>
                                        <p:cTn id="91" dur="1" fill="hold">
                                          <p:stCondLst>
                                            <p:cond delay="999"/>
                                          </p:stCondLst>
                                        </p:cTn>
                                        <p:tgtEl>
                                          <p:spTgt spid="12"/>
                                        </p:tgtEl>
                                        <p:attrNameLst>
                                          <p:attrName>style.visibility</p:attrName>
                                        </p:attrNameLst>
                                      </p:cBhvr>
                                      <p:to>
                                        <p:strVal val="hidden"/>
                                      </p:to>
                                    </p:set>
                                  </p:childTnLst>
                                </p:cTn>
                              </p:par>
                              <p:par>
                                <p:cTn id="92" presetID="10" presetClass="exit" presetSubtype="0" fill="hold" grpId="1" nodeType="withEffect">
                                  <p:stCondLst>
                                    <p:cond delay="16000"/>
                                  </p:stCondLst>
                                  <p:childTnLst>
                                    <p:animEffect transition="out" filter="fade">
                                      <p:cBhvr>
                                        <p:cTn id="93" dur="1000"/>
                                        <p:tgtEl>
                                          <p:spTgt spid="15"/>
                                        </p:tgtEl>
                                      </p:cBhvr>
                                    </p:animEffect>
                                    <p:set>
                                      <p:cBhvr>
                                        <p:cTn id="94" dur="1" fill="hold">
                                          <p:stCondLst>
                                            <p:cond delay="999"/>
                                          </p:stCondLst>
                                        </p:cTn>
                                        <p:tgtEl>
                                          <p:spTgt spid="15"/>
                                        </p:tgtEl>
                                        <p:attrNameLst>
                                          <p:attrName>style.visibility</p:attrName>
                                        </p:attrNameLst>
                                      </p:cBhvr>
                                      <p:to>
                                        <p:strVal val="hidden"/>
                                      </p:to>
                                    </p:set>
                                  </p:childTnLst>
                                </p:cTn>
                              </p:par>
                              <p:par>
                                <p:cTn id="95" presetID="16" presetClass="entr" presetSubtype="37" fill="hold" nodeType="withEffect">
                                  <p:stCondLst>
                                    <p:cond delay="16500"/>
                                  </p:stCondLst>
                                  <p:childTnLst>
                                    <p:set>
                                      <p:cBhvr>
                                        <p:cTn id="96" dur="1" fill="hold">
                                          <p:stCondLst>
                                            <p:cond delay="0"/>
                                          </p:stCondLst>
                                        </p:cTn>
                                        <p:tgtEl>
                                          <p:spTgt spid="16"/>
                                        </p:tgtEl>
                                        <p:attrNameLst>
                                          <p:attrName>style.visibility</p:attrName>
                                        </p:attrNameLst>
                                      </p:cBhvr>
                                      <p:to>
                                        <p:strVal val="visible"/>
                                      </p:to>
                                    </p:set>
                                    <p:animEffect transition="in" filter="barn(outVertical)">
                                      <p:cBhvr>
                                        <p:cTn id="97" dur="2000"/>
                                        <p:tgtEl>
                                          <p:spTgt spid="16"/>
                                        </p:tgtEl>
                                      </p:cBhvr>
                                    </p:animEffect>
                                  </p:childTnLst>
                                </p:cTn>
                              </p:par>
                              <p:par>
                                <p:cTn id="98" presetID="16" presetClass="entr" presetSubtype="37" fill="hold" nodeType="withEffect">
                                  <p:stCondLst>
                                    <p:cond delay="16500"/>
                                  </p:stCondLst>
                                  <p:childTnLst>
                                    <p:set>
                                      <p:cBhvr>
                                        <p:cTn id="99" dur="1" fill="hold">
                                          <p:stCondLst>
                                            <p:cond delay="0"/>
                                          </p:stCondLst>
                                        </p:cTn>
                                        <p:tgtEl>
                                          <p:spTgt spid="17"/>
                                        </p:tgtEl>
                                        <p:attrNameLst>
                                          <p:attrName>style.visibility</p:attrName>
                                        </p:attrNameLst>
                                      </p:cBhvr>
                                      <p:to>
                                        <p:strVal val="visible"/>
                                      </p:to>
                                    </p:set>
                                    <p:animEffect transition="in" filter="barn(outVertical)">
                                      <p:cBhvr>
                                        <p:cTn id="100" dur="2000"/>
                                        <p:tgtEl>
                                          <p:spTgt spid="17"/>
                                        </p:tgtEl>
                                      </p:cBhvr>
                                    </p:animEffect>
                                  </p:childTnLst>
                                </p:cTn>
                              </p:par>
                              <p:par>
                                <p:cTn id="101" presetID="10" presetClass="entr" presetSubtype="0" fill="hold" grpId="0" nodeType="withEffect">
                                  <p:stCondLst>
                                    <p:cond delay="17500"/>
                                  </p:stCondLst>
                                  <p:childTnLst>
                                    <p:set>
                                      <p:cBhvr>
                                        <p:cTn id="102" dur="1" fill="hold">
                                          <p:stCondLst>
                                            <p:cond delay="0"/>
                                          </p:stCondLst>
                                        </p:cTn>
                                        <p:tgtEl>
                                          <p:spTgt spid="18"/>
                                        </p:tgtEl>
                                        <p:attrNameLst>
                                          <p:attrName>style.visibility</p:attrName>
                                        </p:attrNameLst>
                                      </p:cBhvr>
                                      <p:to>
                                        <p:strVal val="visible"/>
                                      </p:to>
                                    </p:set>
                                    <p:animEffect transition="in" filter="fade">
                                      <p:cBhvr>
                                        <p:cTn id="10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2" grpId="0" animBg="1"/>
      <p:bldP spid="12" grpId="1" animBg="1"/>
      <p:bldP spid="15" grpId="0" animBg="1"/>
      <p:bldP spid="15" grpId="1"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E8EFDC-E94C-D943-14B6-21327364FA9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E9E5C7D-2EB8-ED9A-DC9D-F2E4BABF70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B7C814F-7DDB-1208-3205-682B8D12D7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CAE1F4F-5129-3D00-89E5-99A5C84535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9056A0-E8C2-13D0-E4B0-F56132D8B8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AD8AB59-54E3-3448-BFE3-6F1C80A41B7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049813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22EBCD6-51A4-B3D5-AF28-9B29B6BF0F9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E92949-178D-482D-07B4-E6C88452B4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A85FD5F-8195-52A8-6683-EE19AC48B6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D80EB51-67C2-8BB0-79FB-6B4DA6B737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9CDF130-95DC-06D1-34A0-7BC638A1A5A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A7D65A9-5C61-1862-1312-361F1BA1F5D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13996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4F5CE36-1CC1-C57F-3A87-084F5452295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14CD49F-F581-1F9F-143D-24AEF956DA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D953B7CE-1BBD-12BE-7662-72BDB5A740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3F02F95-6F6E-5C7B-45AB-DBC04DB133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BD0FE29-501C-FDE0-906E-C92667284B0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6ADF530-4BCF-2361-7CE5-9BA2E2410821}"/>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1943715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EED60D4-16AC-E2EC-DA77-5F46616D34E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E81E242-3ECB-FF9B-950D-EAA4C3AD21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18C6C19-1C88-D029-943F-F019224E7B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7709743-876B-CAB4-DACC-0F2BFFD3AF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DE79AC8-E013-3541-83DB-876544637A1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6292D1C-E9C7-9BCE-455E-611E8764C66D}"/>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167811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01AC1BE-DB0E-8349-B5E4-8595CC8EFE3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7BE80FE-ED5A-69FB-911C-60AC946C02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1494508-73CA-AB68-6615-EC52D770E8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361C8F4-399F-3BDC-326B-607DD7CFF0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58D115-37F9-AF4B-163E-9785ED382C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86A1A2D-EC04-75F7-6DAB-DFC20DF22E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433190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D7D3A6-8170-357A-8396-B10E02EE12F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7BB9943-71DD-7881-F8BC-293BCEDBDF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DB61643-6638-805F-E6BE-ED4F5B6E42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EF5AFE7-43FC-D82B-686C-F0DA117D6A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7247F83-58BB-153C-8091-71F388F1A4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2D900B95-637D-2693-988F-5730F356156F}"/>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9364739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F99AAB-270B-4C44-6F7F-E4B2438FEF9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B344257-DA56-351E-7900-F3E0B5FFED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73F3FFE-023E-0735-F3BD-865D95530C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229980E-64D7-C68E-88F8-C737983610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2FA4AEA-AA3C-8A5F-BEE4-1DE62226C8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C214125-635D-C4FB-CD48-B88ACB3F4966}"/>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0791374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E6EDEBF-6A59-7342-A5C9-5AF52EDEDF8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6AF858D-3218-339D-1974-E304EAA549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4AF3852-455B-3E4B-66F7-3B91444180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ACA9613-0500-62A2-DDAB-C927EEEF32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AB88D16-1E43-3256-1D3F-BB2A98D9BDC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06AE3A1-4C84-EBB6-A897-341BEE7C9B70}"/>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487028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4883113-29A8-A603-D8D1-1736C673A7F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5A4423F-FD06-C106-F099-60E3193540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EC38F10-FDFA-7E9E-F662-A53A5BB7B1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0193E5C-BA3B-3ACC-30F2-159ADC8F27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BD7E4F-D0EE-8C33-8D8F-23919D623E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83DDC3E-EC30-9069-80EA-D43A8B1980DD}"/>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149880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C4C10A-A54B-4C77-BD64-3B50B96FEE3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256B7B9-C0D4-A981-D3CE-F9AB4A7F8A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5372310-CE59-5E85-1B92-A79735AD26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2F3E4A2-43FC-BEC8-410D-DE445A88A9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5F8F48A-5BDD-0831-6045-645CC4C8068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04DC978-9575-A214-3E79-3177742CE114}"/>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540233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E055C7-203A-AEAC-B2D1-D3D9C5CA09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8E83743-E561-62BD-0BC1-41D0792FF8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D98EF2E-B84D-95D2-C1AE-2C95585E68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E6E9FD9-F38C-E515-93FB-6FAC2D697E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12E15CB-CF0E-3487-A455-EB8520B8899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5A4BB6B-9D96-D5CC-4786-65B55250915D}"/>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61124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C9F081D-5F93-DF0B-DD2E-9C825B756EE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B488B06-731E-515D-C488-68EA920850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3D32642-8680-AD55-D3CA-9BE03497DE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B04DC39-067E-0351-45C8-1A741C67531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E6AAB28-183B-FD9D-AD6D-E3C8507AE6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86812B4-555F-D4C0-0712-D51258FDD18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976012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F48E940-57C1-1686-D36E-F57B849A2CB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0931B7D-0A87-1013-9451-F7F8B36E93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FED4F29-8CA2-373A-0D64-7C9960FCFC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FEB3E48-32F1-16DC-B0C2-D7675148A3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51DC9C4-A898-8DC8-4E79-36FC5EBA20B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9F73B35D-D2E8-C885-EF34-DE3739B3C3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724342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8AA549-FDF0-68D3-890F-28D5DE4CCDC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27DCC34-3D2D-3FCD-B7F6-54B49F1857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B861496-0280-EDB0-2BFA-DE0DB4F0F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33886A4-273A-9F08-9E83-8CA213B9D2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4795ECF-BAAE-55FF-72D6-9973D4108C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3E0516D-F98B-B995-8390-F737DFD4568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261828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9E5BD0F-DFA9-C41D-3FB3-C73E6F2B7E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FD804F-70E4-F705-C40F-DDC47B902E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757871-D4AE-3937-AA5A-FFABFCA5BB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FD59015-7CA5-9830-3F5F-DB46B06E40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6E89F11-DB4F-DB26-47D3-89A6D45D8B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95FE0D8C-EB3E-2A80-8B47-2F0C3623F30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931568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E8D89C0-607D-0FD1-0183-28498034724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3BB2677-B7FF-FAA3-6FAD-FF17EC824A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6281F7F-C482-35F3-416B-4AC6C448EA9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6690C32-9935-9B7D-FA8D-3EF33BB9AF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1847DC4-A149-C3BB-D655-589E50EC92F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A00DEE2-03E4-6223-6E75-298EE38BF9C1}"/>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17190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51242A-5144-0BF3-C308-AC8772A720F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0098514-77E6-EB0B-6F02-5EFFF6DCE2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CBF773D-23FA-EAAD-B381-C33BF0CF4A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8573B05-F555-F929-5D47-96039EEF92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DC91432-FE89-7E99-F684-AB0A43545D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A1AF817-E7D3-B8D3-C5B1-2774D8C4CA1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768386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70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3F5BF3B-73ED-18B5-0586-EC7F37BFDF8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A176677-6EB8-712D-2D21-7DBD5FDFC8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4FC4126-48D3-21F5-BB10-6A144A77E5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6FF03AF-2B4F-3C66-CC73-0101F7687C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9418673-36A7-8235-E1FA-83744B26FF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DFDE534-7F7D-C412-B9FA-3F5EA2371E89}"/>
              </a:ext>
            </a:extLst>
          </p:cNvPr>
          <p:cNvSpPr/>
          <p:nvPr/>
        </p:nvSpPr>
        <p:spPr>
          <a:xfrm>
            <a:off x="5380282" y="6289286"/>
            <a:ext cx="1431427"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Ali Sabbagh</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195095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CEF2112-C493-8CFB-0BB2-078262268BF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9E4F27D-18A7-5DA2-A0A0-14F22B02BD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D9AC96C3-7A02-A257-9E6A-E4A9D73D644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3C2D5EC-923D-517A-F808-24D522B948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B7722B-BF45-B3E3-BD5E-B5FC81A311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9234E49-6D9C-72A2-8C1B-0C70071E0BD5}"/>
              </a:ext>
            </a:extLst>
          </p:cNvPr>
          <p:cNvSpPr/>
          <p:nvPr/>
        </p:nvSpPr>
        <p:spPr>
          <a:xfrm>
            <a:off x="5434394" y="6289286"/>
            <a:ext cx="13232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Sarah Lou</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56098697"/>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Graham Hart  (UK)				Philippe Guillot  (France)</a:t>
            </a:r>
          </a:p>
          <a:p>
            <a:pPr algn="just"/>
            <a:r>
              <a:rPr lang="en-US" kern="0">
                <a:solidFill>
                  <a:schemeClr val="accent2">
                    <a:lumMod val="50000"/>
                  </a:schemeClr>
                </a:solidFill>
                <a:latin typeface="Nadianne" panose="03020902050305070206" pitchFamily="66" charset="-18"/>
              </a:rPr>
              <a:t>Ahmad El-Kays  (Canada)			Sergei Gussev  (Estonia)</a:t>
            </a:r>
          </a:p>
          <a:p>
            <a:pPr algn="just"/>
            <a:r>
              <a:rPr lang="en-US" kern="0">
                <a:solidFill>
                  <a:schemeClr val="accent2">
                    <a:lumMod val="50000"/>
                  </a:schemeClr>
                </a:solidFill>
                <a:latin typeface="Nadianne" panose="03020902050305070206" pitchFamily="66" charset="-18"/>
              </a:rPr>
              <a:t>Korom János  (Austria)			Bánhidi Norbert  (Hungary)</a:t>
            </a:r>
          </a:p>
          <a:p>
            <a:pPr algn="just"/>
            <a:r>
              <a:rPr lang="en-US" kern="0">
                <a:solidFill>
                  <a:schemeClr val="accent2">
                    <a:lumMod val="50000"/>
                  </a:schemeClr>
                </a:solidFill>
                <a:latin typeface="Nadianne" panose="03020902050305070206" pitchFamily="66" charset="-18"/>
              </a:rPr>
              <a:t>Sarah Lou  (USA)				Ali Sabbagh</a:t>
            </a:r>
          </a:p>
          <a:p>
            <a:pPr algn="just"/>
            <a:r>
              <a:rPr lang="en-US" kern="0">
                <a:solidFill>
                  <a:schemeClr val="accent2">
                    <a:lumMod val="50000"/>
                  </a:schemeClr>
                </a:solidFill>
                <a:latin typeface="Nadianne" panose="03020902050305070206" pitchFamily="66" charset="-18"/>
              </a:rPr>
              <a:t>Jim Wilson</a:t>
            </a: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Dubai - Ultra Beats</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59000">
        <p:fade/>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657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942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092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342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692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192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692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192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692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192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692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18777</TotalTime>
  <Words>598</Words>
  <Application>Microsoft Office PowerPoint</Application>
  <PresentationFormat>Širokouhlá</PresentationFormat>
  <Paragraphs>89</Paragraphs>
  <Slides>47</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47</vt:i4>
      </vt:variant>
    </vt:vector>
  </HeadingPairs>
  <TitlesOfParts>
    <vt:vector size="56" baseType="lpstr">
      <vt:lpstr>Tekton Pro</vt:lpstr>
      <vt:lpstr>Arial</vt:lpstr>
      <vt:lpstr>JasmineUPC</vt:lpstr>
      <vt:lpstr>Nadianne</vt:lpstr>
      <vt:lpstr>AbottOldStyle</vt:lpstr>
      <vt:lpstr>Wingdings</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2226</cp:revision>
  <dcterms:created xsi:type="dcterms:W3CDTF">2024-05-02T14:29:15Z</dcterms:created>
  <dcterms:modified xsi:type="dcterms:W3CDTF">2026-05-08T11:32:04Z</dcterms:modified>
</cp:coreProperties>
</file>