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54"/>
  </p:notesMasterIdLst>
  <p:sldIdLst>
    <p:sldId id="256" r:id="rId4"/>
    <p:sldId id="257" r:id="rId5"/>
    <p:sldId id="258" r:id="rId6"/>
    <p:sldId id="259" r:id="rId7"/>
    <p:sldId id="260" r:id="rId8"/>
    <p:sldId id="261" r:id="rId9"/>
    <p:sldId id="264" r:id="rId10"/>
    <p:sldId id="262" r:id="rId11"/>
    <p:sldId id="263" r:id="rId12"/>
    <p:sldId id="265" r:id="rId13"/>
    <p:sldId id="268" r:id="rId14"/>
    <p:sldId id="266" r:id="rId15"/>
    <p:sldId id="267" r:id="rId16"/>
    <p:sldId id="269" r:id="rId17"/>
    <p:sldId id="270" r:id="rId18"/>
    <p:sldId id="271" r:id="rId19"/>
    <p:sldId id="272" r:id="rId20"/>
    <p:sldId id="273" r:id="rId21"/>
    <p:sldId id="274" r:id="rId22"/>
    <p:sldId id="275" r:id="rId23"/>
    <p:sldId id="278" r:id="rId24"/>
    <p:sldId id="279" r:id="rId25"/>
    <p:sldId id="280" r:id="rId26"/>
    <p:sldId id="277" r:id="rId27"/>
    <p:sldId id="281" r:id="rId28"/>
    <p:sldId id="282" r:id="rId29"/>
    <p:sldId id="283" r:id="rId30"/>
    <p:sldId id="284" r:id="rId31"/>
    <p:sldId id="285" r:id="rId32"/>
    <p:sldId id="286" r:id="rId33"/>
    <p:sldId id="287" r:id="rId34"/>
    <p:sldId id="288" r:id="rId35"/>
    <p:sldId id="327" r:id="rId36"/>
    <p:sldId id="289" r:id="rId37"/>
    <p:sldId id="290" r:id="rId38"/>
    <p:sldId id="291" r:id="rId39"/>
    <p:sldId id="292" r:id="rId40"/>
    <p:sldId id="293" r:id="rId41"/>
    <p:sldId id="294" r:id="rId42"/>
    <p:sldId id="295" r:id="rId43"/>
    <p:sldId id="296" r:id="rId44"/>
    <p:sldId id="302" r:id="rId45"/>
    <p:sldId id="298" r:id="rId46"/>
    <p:sldId id="297" r:id="rId47"/>
    <p:sldId id="299" r:id="rId48"/>
    <p:sldId id="300" r:id="rId49"/>
    <p:sldId id="301" r:id="rId50"/>
    <p:sldId id="303" r:id="rId51"/>
    <p:sldId id="328" r:id="rId52"/>
    <p:sldId id="329" r:id="rId53"/>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41E7B646-2734-414F-8F3E-51323221FE6A}"/>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30DE918E-4361-4B5D-B1C6-0E29CD9BC48B}"/>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442B3330-E79E-40BD-B26E-989C3700E701}" type="datetime1">
              <a:rPr lang="es-ES"/>
              <a:pPr lvl="0"/>
              <a:t>28/09/2020</a:t>
            </a:fld>
            <a:endParaRPr lang="es-ES"/>
          </a:p>
        </p:txBody>
      </p:sp>
      <p:sp>
        <p:nvSpPr>
          <p:cNvPr id="4" name="Marcador de imagen de diapositiva 3">
            <a:extLst>
              <a:ext uri="{FF2B5EF4-FFF2-40B4-BE49-F238E27FC236}">
                <a16:creationId xmlns:a16="http://schemas.microsoft.com/office/drawing/2014/main" id="{98E451EB-CC70-4C81-AE9D-DAD46D3F37A0}"/>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CF1BAD0C-B5BF-48B1-8647-25CAD12174D9}"/>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E2C349D1-67E2-4CA2-91C2-D26408D28523}"/>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C4FF84E2-EAD5-475B-ABB8-FF34643C5D41}"/>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D70E0E3F-D4FC-4F6D-976B-D36A17A0ECBC}" type="slidenum">
              <a:t>‹Nº›</a:t>
            </a:fld>
            <a:endParaRPr lang="es-ES"/>
          </a:p>
        </p:txBody>
      </p:sp>
    </p:spTree>
    <p:extLst>
      <p:ext uri="{BB962C8B-B14F-4D97-AF65-F5344CB8AC3E}">
        <p14:creationId xmlns:p14="http://schemas.microsoft.com/office/powerpoint/2010/main" val="803563755"/>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D221DF2-A7C9-4D5F-B12A-16D56D49CFA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4074E6E-824D-4112-9261-9D7E00F1F178}"/>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B7137507-B88A-4A41-9632-00BDBAA47BCF}"/>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052CF0A-0B59-413B-A77F-650AF6156401}"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A859571-B2DF-41FC-A68C-1F36B7A0DF5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A25C9385-A905-4CF0-8B56-ABB8463EE0CB}"/>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5BF77D3B-AE9A-40C5-A7E3-3D241FF42AE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86C463D-5F8A-4EEE-B67E-38EE1835E7E7}"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9E6EDCC-AC15-4992-BF07-6EF25D225C48}"/>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C08B4401-AAB7-4E2A-B449-6BDD37174906}"/>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636FE90B-B9EE-4649-9C58-F32330C0142B}"/>
              </a:ext>
            </a:extLst>
          </p:cNvPr>
          <p:cNvSpPr txBox="1">
            <a:spLocks noGrp="1"/>
          </p:cNvSpPr>
          <p:nvPr>
            <p:ph type="dt" sz="half" idx="7"/>
          </p:nvPr>
        </p:nvSpPr>
        <p:spPr/>
        <p:txBody>
          <a:bodyPr/>
          <a:lstStyle>
            <a:lvl1pPr>
              <a:defRPr/>
            </a:lvl1pPr>
          </a:lstStyle>
          <a:p>
            <a:pPr lvl="0"/>
            <a:fld id="{3AFBF6BA-73E7-4096-AE95-7EF5C1A1788A}" type="datetime1">
              <a:rPr lang="es-ES"/>
              <a:pPr lvl="0"/>
              <a:t>28/09/2020</a:t>
            </a:fld>
            <a:endParaRPr lang="es-ES"/>
          </a:p>
        </p:txBody>
      </p:sp>
      <p:sp>
        <p:nvSpPr>
          <p:cNvPr id="5" name="Marcador de pie de página 4">
            <a:extLst>
              <a:ext uri="{FF2B5EF4-FFF2-40B4-BE49-F238E27FC236}">
                <a16:creationId xmlns:a16="http://schemas.microsoft.com/office/drawing/2014/main" id="{069FE90F-BD51-4B3F-9120-49420E562F4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9C00285-CF28-4AE3-BB61-3156E53A03EE}"/>
              </a:ext>
            </a:extLst>
          </p:cNvPr>
          <p:cNvSpPr txBox="1">
            <a:spLocks noGrp="1"/>
          </p:cNvSpPr>
          <p:nvPr>
            <p:ph type="sldNum" sz="quarter" idx="8"/>
          </p:nvPr>
        </p:nvSpPr>
        <p:spPr/>
        <p:txBody>
          <a:bodyPr/>
          <a:lstStyle>
            <a:lvl1pPr>
              <a:defRPr/>
            </a:lvl1pPr>
          </a:lstStyle>
          <a:p>
            <a:pPr lvl="0"/>
            <a:fld id="{7BEC3132-3AA1-41D8-BB4F-1295232FF53F}" type="slidenum">
              <a:t>‹Nº›</a:t>
            </a:fld>
            <a:endParaRPr lang="es-ES"/>
          </a:p>
        </p:txBody>
      </p:sp>
    </p:spTree>
    <p:extLst>
      <p:ext uri="{BB962C8B-B14F-4D97-AF65-F5344CB8AC3E}">
        <p14:creationId xmlns:p14="http://schemas.microsoft.com/office/powerpoint/2010/main" val="2241100744"/>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8B91F58-A374-45EF-B90F-44A66054F1D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B327872D-40EA-466D-A893-B9960989BA32}"/>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F7FBA43-50C6-4079-90EC-BC978C539BA9}"/>
              </a:ext>
            </a:extLst>
          </p:cNvPr>
          <p:cNvSpPr txBox="1">
            <a:spLocks noGrp="1"/>
          </p:cNvSpPr>
          <p:nvPr>
            <p:ph type="dt" sz="half" idx="7"/>
          </p:nvPr>
        </p:nvSpPr>
        <p:spPr/>
        <p:txBody>
          <a:bodyPr/>
          <a:lstStyle>
            <a:lvl1pPr>
              <a:defRPr/>
            </a:lvl1pPr>
          </a:lstStyle>
          <a:p>
            <a:pPr lvl="0"/>
            <a:fld id="{7608867A-744E-4F12-A488-852C7671050D}" type="datetime1">
              <a:rPr lang="es-ES"/>
              <a:pPr lvl="0"/>
              <a:t>28/09/2020</a:t>
            </a:fld>
            <a:endParaRPr lang="es-ES"/>
          </a:p>
        </p:txBody>
      </p:sp>
      <p:sp>
        <p:nvSpPr>
          <p:cNvPr id="5" name="Marcador de pie de página 4">
            <a:extLst>
              <a:ext uri="{FF2B5EF4-FFF2-40B4-BE49-F238E27FC236}">
                <a16:creationId xmlns:a16="http://schemas.microsoft.com/office/drawing/2014/main" id="{CDC6E625-42BE-45C9-B5A9-208B6A50DE0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08E3BF1-4661-4ABD-8DD3-1B981C4C72AC}"/>
              </a:ext>
            </a:extLst>
          </p:cNvPr>
          <p:cNvSpPr txBox="1">
            <a:spLocks noGrp="1"/>
          </p:cNvSpPr>
          <p:nvPr>
            <p:ph type="sldNum" sz="quarter" idx="8"/>
          </p:nvPr>
        </p:nvSpPr>
        <p:spPr/>
        <p:txBody>
          <a:bodyPr/>
          <a:lstStyle>
            <a:lvl1pPr>
              <a:defRPr/>
            </a:lvl1pPr>
          </a:lstStyle>
          <a:p>
            <a:pPr lvl="0"/>
            <a:fld id="{4E25E7EF-C03C-4649-8D94-10A66F3B2CB2}" type="slidenum">
              <a:t>‹Nº›</a:t>
            </a:fld>
            <a:endParaRPr lang="es-ES"/>
          </a:p>
        </p:txBody>
      </p:sp>
    </p:spTree>
    <p:extLst>
      <p:ext uri="{BB962C8B-B14F-4D97-AF65-F5344CB8AC3E}">
        <p14:creationId xmlns:p14="http://schemas.microsoft.com/office/powerpoint/2010/main" val="34269402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E762D38-036A-4C98-B7C9-D3246067E507}"/>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04EC45B-04A2-43FB-BAC2-677093593BD6}"/>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17CD39CA-7EB0-427C-A582-73F896D31DE8}"/>
              </a:ext>
            </a:extLst>
          </p:cNvPr>
          <p:cNvSpPr txBox="1">
            <a:spLocks noGrp="1"/>
          </p:cNvSpPr>
          <p:nvPr>
            <p:ph type="dt" sz="half" idx="7"/>
          </p:nvPr>
        </p:nvSpPr>
        <p:spPr/>
        <p:txBody>
          <a:bodyPr/>
          <a:lstStyle>
            <a:lvl1pPr>
              <a:defRPr/>
            </a:lvl1pPr>
          </a:lstStyle>
          <a:p>
            <a:pPr lvl="0"/>
            <a:fld id="{06BACDC8-1255-43CE-ACA4-CC30B7A4AB7B}" type="datetime1">
              <a:rPr lang="es-ES"/>
              <a:pPr lvl="0"/>
              <a:t>28/09/2020</a:t>
            </a:fld>
            <a:endParaRPr lang="es-ES"/>
          </a:p>
        </p:txBody>
      </p:sp>
      <p:sp>
        <p:nvSpPr>
          <p:cNvPr id="5" name="Marcador de pie de página 4">
            <a:extLst>
              <a:ext uri="{FF2B5EF4-FFF2-40B4-BE49-F238E27FC236}">
                <a16:creationId xmlns:a16="http://schemas.microsoft.com/office/drawing/2014/main" id="{6DCB5023-0F61-486A-8C13-F2DA2ACFE27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CE2FC86-F8AD-4DAD-A41C-7778A6D71344}"/>
              </a:ext>
            </a:extLst>
          </p:cNvPr>
          <p:cNvSpPr txBox="1">
            <a:spLocks noGrp="1"/>
          </p:cNvSpPr>
          <p:nvPr>
            <p:ph type="sldNum" sz="quarter" idx="8"/>
          </p:nvPr>
        </p:nvSpPr>
        <p:spPr/>
        <p:txBody>
          <a:bodyPr/>
          <a:lstStyle>
            <a:lvl1pPr>
              <a:defRPr/>
            </a:lvl1pPr>
          </a:lstStyle>
          <a:p>
            <a:pPr lvl="0"/>
            <a:fld id="{B5A2021F-5EAA-4D90-8D2A-6438788FA589}" type="slidenum">
              <a:t>‹Nº›</a:t>
            </a:fld>
            <a:endParaRPr lang="es-ES"/>
          </a:p>
        </p:txBody>
      </p:sp>
    </p:spTree>
    <p:extLst>
      <p:ext uri="{BB962C8B-B14F-4D97-AF65-F5344CB8AC3E}">
        <p14:creationId xmlns:p14="http://schemas.microsoft.com/office/powerpoint/2010/main" val="42168289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0145831-2D53-4BF8-B374-3B8EDC8A7ED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6445970-CB26-4446-AA29-157701596DD5}"/>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EEFB3583-6EC5-4288-AA21-D22C122CC727}"/>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6F17A21A-4627-4A51-ADEB-7789B81E9332}"/>
              </a:ext>
            </a:extLst>
          </p:cNvPr>
          <p:cNvSpPr txBox="1">
            <a:spLocks noGrp="1"/>
          </p:cNvSpPr>
          <p:nvPr>
            <p:ph type="dt" sz="half" idx="7"/>
          </p:nvPr>
        </p:nvSpPr>
        <p:spPr/>
        <p:txBody>
          <a:bodyPr/>
          <a:lstStyle>
            <a:lvl1pPr>
              <a:defRPr/>
            </a:lvl1pPr>
          </a:lstStyle>
          <a:p>
            <a:pPr lvl="0"/>
            <a:fld id="{0652ACAE-60E6-463C-B1B4-BD41A2C6376C}" type="datetime1">
              <a:rPr lang="es-ES"/>
              <a:pPr lvl="0"/>
              <a:t>28/09/2020</a:t>
            </a:fld>
            <a:endParaRPr lang="es-ES"/>
          </a:p>
        </p:txBody>
      </p:sp>
      <p:sp>
        <p:nvSpPr>
          <p:cNvPr id="6" name="Marcador de pie de página 5">
            <a:extLst>
              <a:ext uri="{FF2B5EF4-FFF2-40B4-BE49-F238E27FC236}">
                <a16:creationId xmlns:a16="http://schemas.microsoft.com/office/drawing/2014/main" id="{A9100B14-9696-4E91-933C-557A43C1865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AC44FD0A-4388-46F9-9DBC-D8ECFE737F6C}"/>
              </a:ext>
            </a:extLst>
          </p:cNvPr>
          <p:cNvSpPr txBox="1">
            <a:spLocks noGrp="1"/>
          </p:cNvSpPr>
          <p:nvPr>
            <p:ph type="sldNum" sz="quarter" idx="8"/>
          </p:nvPr>
        </p:nvSpPr>
        <p:spPr/>
        <p:txBody>
          <a:bodyPr/>
          <a:lstStyle>
            <a:lvl1pPr>
              <a:defRPr/>
            </a:lvl1pPr>
          </a:lstStyle>
          <a:p>
            <a:pPr lvl="0"/>
            <a:fld id="{1917D0D2-2B63-4A18-84FD-A0C3F770C363}" type="slidenum">
              <a:t>‹Nº›</a:t>
            </a:fld>
            <a:endParaRPr lang="es-ES"/>
          </a:p>
        </p:txBody>
      </p:sp>
    </p:spTree>
    <p:extLst>
      <p:ext uri="{BB962C8B-B14F-4D97-AF65-F5344CB8AC3E}">
        <p14:creationId xmlns:p14="http://schemas.microsoft.com/office/powerpoint/2010/main" val="11611790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449615F-1B86-40BD-BBA6-93A7856D1507}"/>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0D6FB73-2BB1-4521-8B7C-47C3AC52C25B}"/>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C035D2F6-B782-4B96-AF6C-64F169090B81}"/>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DCFE4EF2-0C93-419A-888C-D1278099E3A6}"/>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0B53D996-18A4-4CB7-BA98-A48E09AA357D}"/>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6164E443-4380-43D9-9889-E2AC842C151B}"/>
              </a:ext>
            </a:extLst>
          </p:cNvPr>
          <p:cNvSpPr txBox="1">
            <a:spLocks noGrp="1"/>
          </p:cNvSpPr>
          <p:nvPr>
            <p:ph type="dt" sz="half" idx="7"/>
          </p:nvPr>
        </p:nvSpPr>
        <p:spPr/>
        <p:txBody>
          <a:bodyPr/>
          <a:lstStyle>
            <a:lvl1pPr>
              <a:defRPr/>
            </a:lvl1pPr>
          </a:lstStyle>
          <a:p>
            <a:pPr lvl="0"/>
            <a:fld id="{3CDDF386-59A3-4F0D-A457-4A5BE51DE6E9}" type="datetime1">
              <a:rPr lang="es-ES"/>
              <a:pPr lvl="0"/>
              <a:t>28/09/2020</a:t>
            </a:fld>
            <a:endParaRPr lang="es-ES"/>
          </a:p>
        </p:txBody>
      </p:sp>
      <p:sp>
        <p:nvSpPr>
          <p:cNvPr id="8" name="Marcador de pie de página 7">
            <a:extLst>
              <a:ext uri="{FF2B5EF4-FFF2-40B4-BE49-F238E27FC236}">
                <a16:creationId xmlns:a16="http://schemas.microsoft.com/office/drawing/2014/main" id="{43EBFBEC-9A69-441D-8773-932B10B13D1D}"/>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F6EDDDCC-F01C-4DEE-BD15-D0370C775AC5}"/>
              </a:ext>
            </a:extLst>
          </p:cNvPr>
          <p:cNvSpPr txBox="1">
            <a:spLocks noGrp="1"/>
          </p:cNvSpPr>
          <p:nvPr>
            <p:ph type="sldNum" sz="quarter" idx="8"/>
          </p:nvPr>
        </p:nvSpPr>
        <p:spPr/>
        <p:txBody>
          <a:bodyPr/>
          <a:lstStyle>
            <a:lvl1pPr>
              <a:defRPr/>
            </a:lvl1pPr>
          </a:lstStyle>
          <a:p>
            <a:pPr lvl="0"/>
            <a:fld id="{FA404D75-0D1E-4BAF-86BA-731D9E2D5557}" type="slidenum">
              <a:t>‹Nº›</a:t>
            </a:fld>
            <a:endParaRPr lang="es-ES"/>
          </a:p>
        </p:txBody>
      </p:sp>
    </p:spTree>
    <p:extLst>
      <p:ext uri="{BB962C8B-B14F-4D97-AF65-F5344CB8AC3E}">
        <p14:creationId xmlns:p14="http://schemas.microsoft.com/office/powerpoint/2010/main" val="5422439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340A249-8749-457F-A8FA-4272F1585C4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C44467E2-79E0-4C8F-8829-4204E86F8B9E}"/>
              </a:ext>
            </a:extLst>
          </p:cNvPr>
          <p:cNvSpPr txBox="1">
            <a:spLocks noGrp="1"/>
          </p:cNvSpPr>
          <p:nvPr>
            <p:ph type="dt" sz="half" idx="7"/>
          </p:nvPr>
        </p:nvSpPr>
        <p:spPr/>
        <p:txBody>
          <a:bodyPr/>
          <a:lstStyle>
            <a:lvl1pPr>
              <a:defRPr/>
            </a:lvl1pPr>
          </a:lstStyle>
          <a:p>
            <a:pPr lvl="0"/>
            <a:fld id="{5BE6B114-2B27-4E96-A294-72B6D07CC49F}" type="datetime1">
              <a:rPr lang="es-ES"/>
              <a:pPr lvl="0"/>
              <a:t>28/09/2020</a:t>
            </a:fld>
            <a:endParaRPr lang="es-ES"/>
          </a:p>
        </p:txBody>
      </p:sp>
      <p:sp>
        <p:nvSpPr>
          <p:cNvPr id="4" name="Marcador de pie de página 3">
            <a:extLst>
              <a:ext uri="{FF2B5EF4-FFF2-40B4-BE49-F238E27FC236}">
                <a16:creationId xmlns:a16="http://schemas.microsoft.com/office/drawing/2014/main" id="{F646F65B-5236-4D9C-B007-7417093AC62E}"/>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9F5139B2-B22D-4D0D-A41F-A1B1053C4A35}"/>
              </a:ext>
            </a:extLst>
          </p:cNvPr>
          <p:cNvSpPr txBox="1">
            <a:spLocks noGrp="1"/>
          </p:cNvSpPr>
          <p:nvPr>
            <p:ph type="sldNum" sz="quarter" idx="8"/>
          </p:nvPr>
        </p:nvSpPr>
        <p:spPr/>
        <p:txBody>
          <a:bodyPr/>
          <a:lstStyle>
            <a:lvl1pPr>
              <a:defRPr/>
            </a:lvl1pPr>
          </a:lstStyle>
          <a:p>
            <a:pPr lvl="0"/>
            <a:fld id="{EF51FD92-11AC-4B29-8832-DA677A00B5CC}" type="slidenum">
              <a:t>‹Nº›</a:t>
            </a:fld>
            <a:endParaRPr lang="es-ES"/>
          </a:p>
        </p:txBody>
      </p:sp>
    </p:spTree>
    <p:extLst>
      <p:ext uri="{BB962C8B-B14F-4D97-AF65-F5344CB8AC3E}">
        <p14:creationId xmlns:p14="http://schemas.microsoft.com/office/powerpoint/2010/main" val="30055145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4CB260AF-64CB-40E6-9F22-CB71619FDD62}"/>
              </a:ext>
            </a:extLst>
          </p:cNvPr>
          <p:cNvSpPr txBox="1">
            <a:spLocks noGrp="1"/>
          </p:cNvSpPr>
          <p:nvPr>
            <p:ph type="dt" sz="half" idx="7"/>
          </p:nvPr>
        </p:nvSpPr>
        <p:spPr/>
        <p:txBody>
          <a:bodyPr/>
          <a:lstStyle>
            <a:lvl1pPr>
              <a:defRPr/>
            </a:lvl1pPr>
          </a:lstStyle>
          <a:p>
            <a:pPr lvl="0"/>
            <a:fld id="{94B71AB3-063D-4DEC-AD32-B87E5A97F1D2}" type="datetime1">
              <a:rPr lang="es-ES"/>
              <a:pPr lvl="0"/>
              <a:t>28/09/2020</a:t>
            </a:fld>
            <a:endParaRPr lang="es-ES"/>
          </a:p>
        </p:txBody>
      </p:sp>
      <p:sp>
        <p:nvSpPr>
          <p:cNvPr id="3" name="Marcador de pie de página 2">
            <a:extLst>
              <a:ext uri="{FF2B5EF4-FFF2-40B4-BE49-F238E27FC236}">
                <a16:creationId xmlns:a16="http://schemas.microsoft.com/office/drawing/2014/main" id="{FDE30FA7-4926-4FDA-BBF2-24771FEB3AF9}"/>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8BB19743-121B-4994-B205-9DF995371BDB}"/>
              </a:ext>
            </a:extLst>
          </p:cNvPr>
          <p:cNvSpPr txBox="1">
            <a:spLocks noGrp="1"/>
          </p:cNvSpPr>
          <p:nvPr>
            <p:ph type="sldNum" sz="quarter" idx="8"/>
          </p:nvPr>
        </p:nvSpPr>
        <p:spPr/>
        <p:txBody>
          <a:bodyPr/>
          <a:lstStyle>
            <a:lvl1pPr>
              <a:defRPr/>
            </a:lvl1pPr>
          </a:lstStyle>
          <a:p>
            <a:pPr lvl="0"/>
            <a:fld id="{05EC27C3-DE42-4D30-9A71-61134B1D0851}" type="slidenum">
              <a:t>‹Nº›</a:t>
            </a:fld>
            <a:endParaRPr lang="es-ES"/>
          </a:p>
        </p:txBody>
      </p:sp>
    </p:spTree>
    <p:extLst>
      <p:ext uri="{BB962C8B-B14F-4D97-AF65-F5344CB8AC3E}">
        <p14:creationId xmlns:p14="http://schemas.microsoft.com/office/powerpoint/2010/main" val="1919401644"/>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A63C8CA-A99F-42F1-90B6-F9FFC7DC2173}"/>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8444871-747B-45BE-A9BB-67BA88CE71DB}"/>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FFFEA86A-058B-447A-AA75-6A535F158A45}"/>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567A97F-8F11-445A-B542-86BD5E2E6AB2}"/>
              </a:ext>
            </a:extLst>
          </p:cNvPr>
          <p:cNvSpPr txBox="1">
            <a:spLocks noGrp="1"/>
          </p:cNvSpPr>
          <p:nvPr>
            <p:ph type="dt" sz="half" idx="7"/>
          </p:nvPr>
        </p:nvSpPr>
        <p:spPr/>
        <p:txBody>
          <a:bodyPr/>
          <a:lstStyle>
            <a:lvl1pPr>
              <a:defRPr/>
            </a:lvl1pPr>
          </a:lstStyle>
          <a:p>
            <a:pPr lvl="0"/>
            <a:fld id="{8495F313-81A8-4B49-9332-EF7CAC6E19E4}" type="datetime1">
              <a:rPr lang="es-ES"/>
              <a:pPr lvl="0"/>
              <a:t>28/09/2020</a:t>
            </a:fld>
            <a:endParaRPr lang="es-ES"/>
          </a:p>
        </p:txBody>
      </p:sp>
      <p:sp>
        <p:nvSpPr>
          <p:cNvPr id="6" name="Marcador de pie de página 5">
            <a:extLst>
              <a:ext uri="{FF2B5EF4-FFF2-40B4-BE49-F238E27FC236}">
                <a16:creationId xmlns:a16="http://schemas.microsoft.com/office/drawing/2014/main" id="{524476DE-4CB8-4350-906D-2C0C7B861F1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4552CCE5-C1BD-4EB2-A1D4-C2D3D759B6D2}"/>
              </a:ext>
            </a:extLst>
          </p:cNvPr>
          <p:cNvSpPr txBox="1">
            <a:spLocks noGrp="1"/>
          </p:cNvSpPr>
          <p:nvPr>
            <p:ph type="sldNum" sz="quarter" idx="8"/>
          </p:nvPr>
        </p:nvSpPr>
        <p:spPr/>
        <p:txBody>
          <a:bodyPr/>
          <a:lstStyle>
            <a:lvl1pPr>
              <a:defRPr/>
            </a:lvl1pPr>
          </a:lstStyle>
          <a:p>
            <a:pPr lvl="0"/>
            <a:fld id="{37C34A67-B8E8-485C-9332-0ECB8FAD60DF}" type="slidenum">
              <a:t>‹Nº›</a:t>
            </a:fld>
            <a:endParaRPr lang="es-ES"/>
          </a:p>
        </p:txBody>
      </p:sp>
    </p:spTree>
    <p:extLst>
      <p:ext uri="{BB962C8B-B14F-4D97-AF65-F5344CB8AC3E}">
        <p14:creationId xmlns:p14="http://schemas.microsoft.com/office/powerpoint/2010/main" val="26198056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D4004F8-D258-4C18-9F26-C44ECAAEB1DE}"/>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62853788-6276-4676-89F8-9B4B9153D1EF}"/>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D5330A2D-A3CA-47A4-BB35-6E7EECD872D9}"/>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EB333B7-7CEB-4F40-9346-BDECBD71099C}"/>
              </a:ext>
            </a:extLst>
          </p:cNvPr>
          <p:cNvSpPr txBox="1">
            <a:spLocks noGrp="1"/>
          </p:cNvSpPr>
          <p:nvPr>
            <p:ph type="dt" sz="half" idx="7"/>
          </p:nvPr>
        </p:nvSpPr>
        <p:spPr/>
        <p:txBody>
          <a:bodyPr/>
          <a:lstStyle>
            <a:lvl1pPr>
              <a:defRPr/>
            </a:lvl1pPr>
          </a:lstStyle>
          <a:p>
            <a:pPr lvl="0"/>
            <a:fld id="{9690DA59-1CDF-4C01-BC3F-130496D45150}" type="datetime1">
              <a:rPr lang="es-ES"/>
              <a:pPr lvl="0"/>
              <a:t>28/09/2020</a:t>
            </a:fld>
            <a:endParaRPr lang="es-ES"/>
          </a:p>
        </p:txBody>
      </p:sp>
      <p:sp>
        <p:nvSpPr>
          <p:cNvPr id="6" name="Marcador de pie de página 5">
            <a:extLst>
              <a:ext uri="{FF2B5EF4-FFF2-40B4-BE49-F238E27FC236}">
                <a16:creationId xmlns:a16="http://schemas.microsoft.com/office/drawing/2014/main" id="{FB1F13C1-17F3-4460-B2E0-BC66D2A057A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71BA1F5-CBE7-4357-9FC3-D6297D646680}"/>
              </a:ext>
            </a:extLst>
          </p:cNvPr>
          <p:cNvSpPr txBox="1">
            <a:spLocks noGrp="1"/>
          </p:cNvSpPr>
          <p:nvPr>
            <p:ph type="sldNum" sz="quarter" idx="8"/>
          </p:nvPr>
        </p:nvSpPr>
        <p:spPr/>
        <p:txBody>
          <a:bodyPr/>
          <a:lstStyle>
            <a:lvl1pPr>
              <a:defRPr/>
            </a:lvl1pPr>
          </a:lstStyle>
          <a:p>
            <a:pPr lvl="0"/>
            <a:fld id="{20149923-69A0-4EB1-A53F-92EE0D0DE548}" type="slidenum">
              <a:t>‹Nº›</a:t>
            </a:fld>
            <a:endParaRPr lang="es-ES"/>
          </a:p>
        </p:txBody>
      </p:sp>
    </p:spTree>
    <p:extLst>
      <p:ext uri="{BB962C8B-B14F-4D97-AF65-F5344CB8AC3E}">
        <p14:creationId xmlns:p14="http://schemas.microsoft.com/office/powerpoint/2010/main" val="8533352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D4627A5-C872-43C9-8983-1338ED99178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2BCF3F1B-EAA5-435A-870B-BA598E1D113F}"/>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7D7D7F8-6BD1-472F-A8DB-A289863BFD57}"/>
              </a:ext>
            </a:extLst>
          </p:cNvPr>
          <p:cNvSpPr txBox="1">
            <a:spLocks noGrp="1"/>
          </p:cNvSpPr>
          <p:nvPr>
            <p:ph type="dt" sz="half" idx="7"/>
          </p:nvPr>
        </p:nvSpPr>
        <p:spPr/>
        <p:txBody>
          <a:bodyPr/>
          <a:lstStyle>
            <a:lvl1pPr>
              <a:defRPr/>
            </a:lvl1pPr>
          </a:lstStyle>
          <a:p>
            <a:pPr lvl="0"/>
            <a:fld id="{95CDC6ED-24DD-4C87-AB07-362736060567}" type="datetime1">
              <a:rPr lang="es-ES"/>
              <a:pPr lvl="0"/>
              <a:t>28/09/2020</a:t>
            </a:fld>
            <a:endParaRPr lang="es-ES"/>
          </a:p>
        </p:txBody>
      </p:sp>
      <p:sp>
        <p:nvSpPr>
          <p:cNvPr id="5" name="Marcador de pie de página 4">
            <a:extLst>
              <a:ext uri="{FF2B5EF4-FFF2-40B4-BE49-F238E27FC236}">
                <a16:creationId xmlns:a16="http://schemas.microsoft.com/office/drawing/2014/main" id="{C250CF64-BA13-41D1-ACD4-2F7636EEC98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EC27041-4294-457D-9829-89883782FC42}"/>
              </a:ext>
            </a:extLst>
          </p:cNvPr>
          <p:cNvSpPr txBox="1">
            <a:spLocks noGrp="1"/>
          </p:cNvSpPr>
          <p:nvPr>
            <p:ph type="sldNum" sz="quarter" idx="8"/>
          </p:nvPr>
        </p:nvSpPr>
        <p:spPr/>
        <p:txBody>
          <a:bodyPr/>
          <a:lstStyle>
            <a:lvl1pPr>
              <a:defRPr/>
            </a:lvl1pPr>
          </a:lstStyle>
          <a:p>
            <a:pPr lvl="0"/>
            <a:fld id="{8C321A4D-DDC5-4FB0-9BD3-067704313B15}" type="slidenum">
              <a:t>‹Nº›</a:t>
            </a:fld>
            <a:endParaRPr lang="es-ES"/>
          </a:p>
        </p:txBody>
      </p:sp>
    </p:spTree>
    <p:extLst>
      <p:ext uri="{BB962C8B-B14F-4D97-AF65-F5344CB8AC3E}">
        <p14:creationId xmlns:p14="http://schemas.microsoft.com/office/powerpoint/2010/main" val="10317157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D696D7A2-EA95-411C-B010-FA2818346AF1}"/>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A72729DB-6EFF-4419-9E74-42675E51E01E}"/>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726C858-D85F-4DAC-AB52-9169DA2197C5}"/>
              </a:ext>
            </a:extLst>
          </p:cNvPr>
          <p:cNvSpPr txBox="1">
            <a:spLocks noGrp="1"/>
          </p:cNvSpPr>
          <p:nvPr>
            <p:ph type="dt" sz="half" idx="7"/>
          </p:nvPr>
        </p:nvSpPr>
        <p:spPr/>
        <p:txBody>
          <a:bodyPr/>
          <a:lstStyle>
            <a:lvl1pPr>
              <a:defRPr/>
            </a:lvl1pPr>
          </a:lstStyle>
          <a:p>
            <a:pPr lvl="0"/>
            <a:fld id="{201BC01C-97E0-4ED8-96E3-5CBB45CDBB27}" type="datetime1">
              <a:rPr lang="es-ES"/>
              <a:pPr lvl="0"/>
              <a:t>28/09/2020</a:t>
            </a:fld>
            <a:endParaRPr lang="es-ES"/>
          </a:p>
        </p:txBody>
      </p:sp>
      <p:sp>
        <p:nvSpPr>
          <p:cNvPr id="5" name="Marcador de pie de página 4">
            <a:extLst>
              <a:ext uri="{FF2B5EF4-FFF2-40B4-BE49-F238E27FC236}">
                <a16:creationId xmlns:a16="http://schemas.microsoft.com/office/drawing/2014/main" id="{6D5085DC-BA8C-44C9-8237-B4F688D94D8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9DD85B7-1AFE-481A-8477-FC4A8102981E}"/>
              </a:ext>
            </a:extLst>
          </p:cNvPr>
          <p:cNvSpPr txBox="1">
            <a:spLocks noGrp="1"/>
          </p:cNvSpPr>
          <p:nvPr>
            <p:ph type="sldNum" sz="quarter" idx="8"/>
          </p:nvPr>
        </p:nvSpPr>
        <p:spPr/>
        <p:txBody>
          <a:bodyPr/>
          <a:lstStyle>
            <a:lvl1pPr>
              <a:defRPr/>
            </a:lvl1pPr>
          </a:lstStyle>
          <a:p>
            <a:pPr lvl="0"/>
            <a:fld id="{5CAC35B0-D006-4A85-87BB-73D886FDA536}" type="slidenum">
              <a:t>‹Nº›</a:t>
            </a:fld>
            <a:endParaRPr lang="es-ES"/>
          </a:p>
        </p:txBody>
      </p:sp>
    </p:spTree>
    <p:extLst>
      <p:ext uri="{BB962C8B-B14F-4D97-AF65-F5344CB8AC3E}">
        <p14:creationId xmlns:p14="http://schemas.microsoft.com/office/powerpoint/2010/main" val="40713429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CC6DFEE-E1FA-4B88-B55E-175627B22BCA}"/>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AC092AEB-1CC8-4E9C-8598-BE145E934381}"/>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7CD8BD36-1D13-41AA-AD4F-7D1ADE8F00A8}"/>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33087AD5-85FE-4C5E-9B4B-667514EFDD04}"/>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69A6893F-9F14-4530-B112-ECAFA12469BF}"/>
              </a:ext>
            </a:extLst>
          </p:cNvPr>
          <p:cNvSpPr txBox="1">
            <a:spLocks noGrp="1"/>
          </p:cNvSpPr>
          <p:nvPr>
            <p:ph type="sldNum" sz="quarter" idx="8"/>
          </p:nvPr>
        </p:nvSpPr>
        <p:spPr/>
        <p:txBody>
          <a:bodyPr/>
          <a:lstStyle>
            <a:lvl1pPr>
              <a:defRPr sz="1400"/>
            </a:lvl1pPr>
          </a:lstStyle>
          <a:p>
            <a:pPr lvl="0"/>
            <a:fld id="{F43D69E7-B75D-4527-A34A-6D4CFC856017}" type="slidenum">
              <a:t>‹Nº›</a:t>
            </a:fld>
            <a:endParaRPr lang="es-ES"/>
          </a:p>
        </p:txBody>
      </p:sp>
    </p:spTree>
    <p:extLst>
      <p:ext uri="{BB962C8B-B14F-4D97-AF65-F5344CB8AC3E}">
        <p14:creationId xmlns:p14="http://schemas.microsoft.com/office/powerpoint/2010/main" val="1961875116"/>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2A58F90-43B6-4626-A870-3FD2EB6A382C}"/>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BA7F0FA9-9DE9-46A4-A001-4DD1CF9E750D}"/>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107466C1-039B-48AC-9CAC-E13E488F93D1}"/>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147583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AA6B4FAD-5638-43FA-95D0-CAE473A170FC}"/>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B37415B-6560-4113-BA79-6AA1FCAA2D9B}"/>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49247D6-3A3B-4CE2-8174-81121E6E6958}"/>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FC7A4982-A60B-4213-89CE-3D3CA0C71889}" type="datetime1">
              <a:rPr lang="es-ES"/>
              <a:pPr lvl="0"/>
              <a:t>28/09/2020</a:t>
            </a:fld>
            <a:endParaRPr lang="es-ES"/>
          </a:p>
        </p:txBody>
      </p:sp>
      <p:sp>
        <p:nvSpPr>
          <p:cNvPr id="5" name="Marcador de pie de página 4">
            <a:extLst>
              <a:ext uri="{FF2B5EF4-FFF2-40B4-BE49-F238E27FC236}">
                <a16:creationId xmlns:a16="http://schemas.microsoft.com/office/drawing/2014/main" id="{7A385BFD-7852-4957-BB39-3B422A177856}"/>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1DB1B43C-6145-450E-8F8F-E3A5AE4D6818}"/>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C9875BF1-77E8-451E-B527-883D317415B9}"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4DFB5CED-DC1D-4E3F-9DB0-BAC07AA00E2E}"/>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2BC2304F-BAE9-4AE7-8C2F-2E67249208FC}"/>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7335E70C-E2CF-4CED-BB59-91F5CE3846D3}"/>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E7D398E3-DAB9-43A3-B3FA-462101DDE1F4}"/>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7C9BCFAF-6175-49B4-B430-060F005FDCD1}"/>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E620077A-5F58-4E4A-9576-E4FAEF71C125}"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F0B3FCAB-57F9-4D35-9B66-A031D5982EDE}"/>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785412615"/>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e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0.jpg"/><Relationship Id="rId5" Type="http://schemas.openxmlformats.org/officeDocument/2006/relationships/image" Target="../media/image9.png"/><Relationship Id="rId4" Type="http://schemas.openxmlformats.org/officeDocument/2006/relationships/image" Target="../media/image8.jpg"/></Relationships>
</file>

<file path=ppt/slides/_rels/slide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7.xml"/><Relationship Id="rId6" Type="http://schemas.openxmlformats.org/officeDocument/2006/relationships/image" Target="../media/image15.jpg"/><Relationship Id="rId5" Type="http://schemas.openxmlformats.org/officeDocument/2006/relationships/image" Target="../media/image14.jpg"/><Relationship Id="rId4" Type="http://schemas.openxmlformats.org/officeDocument/2006/relationships/image" Target="../media/image13.jpg"/></Relationships>
</file>

<file path=ppt/slides/_rels/slide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8" Type="http://schemas.openxmlformats.org/officeDocument/2006/relationships/image" Target="../media/image62.png"/><Relationship Id="rId13" Type="http://schemas.openxmlformats.org/officeDocument/2006/relationships/hyperlink" Target="https://vk.com/mispps" TargetMode="External"/><Relationship Id="rId3" Type="http://schemas.openxmlformats.org/officeDocument/2006/relationships/image" Target="../media/image59.png"/><Relationship Id="rId7" Type="http://schemas.openxmlformats.org/officeDocument/2006/relationships/hyperlink" Target="https://www.facebook.com/mispps" TargetMode="External"/><Relationship Id="rId12" Type="http://schemas.openxmlformats.org/officeDocument/2006/relationships/image" Target="../media/image64.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61.png"/><Relationship Id="rId11" Type="http://schemas.openxmlformats.org/officeDocument/2006/relationships/hyperlink" Target="https://plus.google.com/+Mispps/" TargetMode="External"/><Relationship Id="rId5" Type="http://schemas.openxmlformats.org/officeDocument/2006/relationships/image" Target="../media/image60.png"/><Relationship Id="rId10" Type="http://schemas.openxmlformats.org/officeDocument/2006/relationships/image" Target="../media/image6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5.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434F9B1-C444-455E-9FE6-F82191C5E77A}"/>
              </a:ext>
            </a:extLst>
          </p:cNvPr>
          <p:cNvSpPr txBox="1"/>
          <p:nvPr/>
        </p:nvSpPr>
        <p:spPr>
          <a:xfrm>
            <a:off x="0" y="2743200"/>
            <a:ext cx="12118021"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2F2F2"/>
                </a:solidFill>
                <a:uFillTx/>
                <a:latin typeface="Calibri" pitchFamily="34"/>
                <a:ea typeface="Times New Roman" pitchFamily="18"/>
                <a:cs typeface="Times New Roman" pitchFamily="18"/>
              </a:rPr>
              <a:t>ELS QUATRE GATS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2F2F2"/>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2F2F2"/>
                </a:solidFill>
                <a:uFillTx/>
                <a:latin typeface="Calibri" pitchFamily="34"/>
                <a:ea typeface="Times New Roman" pitchFamily="18"/>
                <a:cs typeface="Times New Roman" pitchFamily="18"/>
              </a:rPr>
              <a:t>BARCELONA · CATALUNYA · ESPAÑA</a:t>
            </a:r>
            <a:endParaRPr lang="es-ES" sz="2800" b="0" i="0" u="none" strike="noStrike" kern="1200" cap="none" spc="0" baseline="0">
              <a:solidFill>
                <a:srgbClr val="F2F2F2"/>
              </a:solidFill>
              <a:uFillTx/>
              <a:latin typeface="Calibri"/>
            </a:endParaRPr>
          </a:p>
        </p:txBody>
      </p:sp>
      <p:pic>
        <p:nvPicPr>
          <p:cNvPr id="3" name="08-G. Miller - Adios">
            <a:extLst>
              <a:ext uri="{FF2B5EF4-FFF2-40B4-BE49-F238E27FC236}">
                <a16:creationId xmlns:a16="http://schemas.microsoft.com/office/drawing/2014/main" id="{36B5110C-A25F-4012-8324-B11A0CC0547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59668" y="5587258"/>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039F614-BD32-4C2B-BA31-E630B8E7D3FD}"/>
              </a:ext>
            </a:extLst>
          </p:cNvPr>
          <p:cNvPicPr>
            <a:picLocks noChangeAspect="1"/>
          </p:cNvPicPr>
          <p:nvPr/>
        </p:nvPicPr>
        <p:blipFill>
          <a:blip r:embed="rId3"/>
          <a:stretch>
            <a:fillRect/>
          </a:stretch>
        </p:blipFill>
        <p:spPr>
          <a:xfrm>
            <a:off x="1382975" y="0"/>
            <a:ext cx="9327931"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1CAB63B-5FD3-45A1-8213-D67774A85776}"/>
              </a:ext>
            </a:extLst>
          </p:cNvPr>
          <p:cNvPicPr>
            <a:picLocks noChangeAspect="1"/>
          </p:cNvPicPr>
          <p:nvPr/>
        </p:nvPicPr>
        <p:blipFill>
          <a:blip r:embed="rId2"/>
          <a:stretch>
            <a:fillRect/>
          </a:stretch>
        </p:blipFill>
        <p:spPr>
          <a:xfrm>
            <a:off x="690280" y="217270"/>
            <a:ext cx="1893118" cy="2534232"/>
          </a:xfrm>
          <a:prstGeom prst="rect">
            <a:avLst/>
          </a:prstGeom>
          <a:noFill/>
          <a:ln cap="flat">
            <a:noFill/>
          </a:ln>
        </p:spPr>
      </p:pic>
      <p:pic>
        <p:nvPicPr>
          <p:cNvPr id="3" name="Imagen 4">
            <a:extLst>
              <a:ext uri="{FF2B5EF4-FFF2-40B4-BE49-F238E27FC236}">
                <a16:creationId xmlns:a16="http://schemas.microsoft.com/office/drawing/2014/main" id="{9A9BB49E-819A-4A70-8D25-10150736638A}"/>
              </a:ext>
            </a:extLst>
          </p:cNvPr>
          <p:cNvPicPr>
            <a:picLocks noChangeAspect="1"/>
          </p:cNvPicPr>
          <p:nvPr/>
        </p:nvPicPr>
        <p:blipFill>
          <a:blip r:embed="rId3"/>
          <a:stretch>
            <a:fillRect/>
          </a:stretch>
        </p:blipFill>
        <p:spPr>
          <a:xfrm>
            <a:off x="817674" y="3429000"/>
            <a:ext cx="1765733" cy="2550499"/>
          </a:xfrm>
          <a:prstGeom prst="rect">
            <a:avLst/>
          </a:prstGeom>
          <a:noFill/>
          <a:ln cap="flat">
            <a:noFill/>
          </a:ln>
        </p:spPr>
      </p:pic>
      <p:pic>
        <p:nvPicPr>
          <p:cNvPr id="4" name="Imagen 6">
            <a:extLst>
              <a:ext uri="{FF2B5EF4-FFF2-40B4-BE49-F238E27FC236}">
                <a16:creationId xmlns:a16="http://schemas.microsoft.com/office/drawing/2014/main" id="{3AFC19E1-7CC2-49D8-BEF8-5F840AA4C486}"/>
              </a:ext>
            </a:extLst>
          </p:cNvPr>
          <p:cNvPicPr>
            <a:picLocks noChangeAspect="1"/>
          </p:cNvPicPr>
          <p:nvPr/>
        </p:nvPicPr>
        <p:blipFill>
          <a:blip r:embed="rId4"/>
          <a:stretch>
            <a:fillRect/>
          </a:stretch>
        </p:blipFill>
        <p:spPr>
          <a:xfrm>
            <a:off x="9846496" y="3457620"/>
            <a:ext cx="1716941" cy="2534232"/>
          </a:xfrm>
          <a:prstGeom prst="rect">
            <a:avLst/>
          </a:prstGeom>
          <a:noFill/>
          <a:ln cap="flat">
            <a:noFill/>
          </a:ln>
        </p:spPr>
      </p:pic>
      <p:pic>
        <p:nvPicPr>
          <p:cNvPr id="5" name="Imagen 8">
            <a:extLst>
              <a:ext uri="{FF2B5EF4-FFF2-40B4-BE49-F238E27FC236}">
                <a16:creationId xmlns:a16="http://schemas.microsoft.com/office/drawing/2014/main" id="{08AAB308-9CBF-4602-A6EA-0417050B729E}"/>
              </a:ext>
            </a:extLst>
          </p:cNvPr>
          <p:cNvPicPr>
            <a:picLocks noChangeAspect="1"/>
          </p:cNvPicPr>
          <p:nvPr/>
        </p:nvPicPr>
        <p:blipFill>
          <a:blip r:embed="rId5"/>
          <a:stretch>
            <a:fillRect/>
          </a:stretch>
        </p:blipFill>
        <p:spPr>
          <a:xfrm>
            <a:off x="9735982" y="323798"/>
            <a:ext cx="1765733" cy="2532814"/>
          </a:xfrm>
          <a:prstGeom prst="rect">
            <a:avLst/>
          </a:prstGeom>
          <a:noFill/>
          <a:ln cap="flat">
            <a:noFill/>
          </a:ln>
        </p:spPr>
      </p:pic>
      <p:sp>
        <p:nvSpPr>
          <p:cNvPr id="6" name="CuadroTexto 9">
            <a:extLst>
              <a:ext uri="{FF2B5EF4-FFF2-40B4-BE49-F238E27FC236}">
                <a16:creationId xmlns:a16="http://schemas.microsoft.com/office/drawing/2014/main" id="{0D9E7DF3-9D01-455E-A1E5-C138D2F6A1E6}"/>
              </a:ext>
            </a:extLst>
          </p:cNvPr>
          <p:cNvSpPr txBox="1"/>
          <p:nvPr/>
        </p:nvSpPr>
        <p:spPr>
          <a:xfrm>
            <a:off x="754599" y="2769836"/>
            <a:ext cx="1893118"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2F2F2"/>
                </a:solidFill>
                <a:uFillTx/>
                <a:latin typeface="Calibri"/>
              </a:rPr>
              <a:t>Antoni Gaudí</a:t>
            </a:r>
          </a:p>
        </p:txBody>
      </p:sp>
      <p:sp>
        <p:nvSpPr>
          <p:cNvPr id="7" name="CuadroTexto 10">
            <a:extLst>
              <a:ext uri="{FF2B5EF4-FFF2-40B4-BE49-F238E27FC236}">
                <a16:creationId xmlns:a16="http://schemas.microsoft.com/office/drawing/2014/main" id="{A21522C7-5B20-4767-BEF2-DD54725D0D46}"/>
              </a:ext>
            </a:extLst>
          </p:cNvPr>
          <p:cNvSpPr txBox="1"/>
          <p:nvPr/>
        </p:nvSpPr>
        <p:spPr>
          <a:xfrm>
            <a:off x="817674" y="5991852"/>
            <a:ext cx="1830043"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2F2F2"/>
                </a:solidFill>
                <a:uFillTx/>
                <a:latin typeface="Calibri"/>
              </a:rPr>
              <a:t>Isaac Albeniz</a:t>
            </a:r>
          </a:p>
        </p:txBody>
      </p:sp>
      <p:sp>
        <p:nvSpPr>
          <p:cNvPr id="8" name="CuadroTexto 11">
            <a:extLst>
              <a:ext uri="{FF2B5EF4-FFF2-40B4-BE49-F238E27FC236}">
                <a16:creationId xmlns:a16="http://schemas.microsoft.com/office/drawing/2014/main" id="{167810CF-78A2-436F-9B73-59E6A0DB5121}"/>
              </a:ext>
            </a:extLst>
          </p:cNvPr>
          <p:cNvSpPr txBox="1"/>
          <p:nvPr/>
        </p:nvSpPr>
        <p:spPr>
          <a:xfrm>
            <a:off x="9525743" y="2856613"/>
            <a:ext cx="2206374"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2F2F2"/>
                </a:solidFill>
                <a:uFillTx/>
                <a:latin typeface="Calibri"/>
              </a:rPr>
              <a:t>Joaquín Torres García</a:t>
            </a:r>
          </a:p>
        </p:txBody>
      </p:sp>
      <p:sp>
        <p:nvSpPr>
          <p:cNvPr id="9" name="CuadroTexto 12">
            <a:extLst>
              <a:ext uri="{FF2B5EF4-FFF2-40B4-BE49-F238E27FC236}">
                <a16:creationId xmlns:a16="http://schemas.microsoft.com/office/drawing/2014/main" id="{8258A76B-779B-49E0-9C69-1AEF257F53F6}"/>
              </a:ext>
            </a:extLst>
          </p:cNvPr>
          <p:cNvSpPr txBox="1"/>
          <p:nvPr/>
        </p:nvSpPr>
        <p:spPr>
          <a:xfrm>
            <a:off x="9703292" y="5903649"/>
            <a:ext cx="2037694"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2F2F2"/>
                </a:solidFill>
                <a:uFillTx/>
                <a:latin typeface="Calibri"/>
              </a:rPr>
              <a:t>Joaquín Mir Trinxet</a:t>
            </a:r>
          </a:p>
        </p:txBody>
      </p:sp>
      <p:sp>
        <p:nvSpPr>
          <p:cNvPr id="10" name="CuadroTexto 13">
            <a:extLst>
              <a:ext uri="{FF2B5EF4-FFF2-40B4-BE49-F238E27FC236}">
                <a16:creationId xmlns:a16="http://schemas.microsoft.com/office/drawing/2014/main" id="{8BA3E7CB-B1F4-4A1D-AA00-EEFBAAFFC4C5}"/>
              </a:ext>
            </a:extLst>
          </p:cNvPr>
          <p:cNvSpPr txBox="1"/>
          <p:nvPr/>
        </p:nvSpPr>
        <p:spPr>
          <a:xfrm>
            <a:off x="3275856" y="1447056"/>
            <a:ext cx="5752728" cy="4041876"/>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20000"/>
              </a:lnSpc>
              <a:spcBef>
                <a:spcPts val="0"/>
              </a:spcBef>
              <a:spcAft>
                <a:spcPts val="1000"/>
              </a:spcAft>
              <a:buNone/>
              <a:tabLst/>
              <a:defRPr sz="1800" b="0" i="0" u="none" strike="noStrike" kern="0" cap="none" spc="0" baseline="0">
                <a:solidFill>
                  <a:srgbClr val="000000"/>
                </a:solidFill>
                <a:uFillTx/>
              </a:defRPr>
            </a:pPr>
            <a:r>
              <a:rPr lang="es-ES" sz="1600" b="0" i="0" u="none" strike="noStrike" kern="1200" cap="none" spc="0" baseline="0">
                <a:solidFill>
                  <a:srgbClr val="F2F2F2"/>
                </a:solidFill>
                <a:uFillTx/>
                <a:latin typeface="Calibri" pitchFamily="34"/>
                <a:ea typeface="Times New Roman" pitchFamily="18"/>
                <a:cs typeface="Times New Roman" pitchFamily="18"/>
              </a:rPr>
              <a:t>Els Quatre Gats (Los Cuatro Gatos) fue un establecimiento hostelero (cervecería, cabaret, restaurante) inaugurado en Barcelona el 12 de junio de 1897. Durante los seis años en que se mantuvo activo, hasta 1903, se convirtió en uno de los lugares de referencia del modernismo catalán.​ Fue reinaugurado con el mismo nombre en la década de 1970.​</a:t>
            </a:r>
          </a:p>
          <a:p>
            <a:pPr marL="0" marR="0" lvl="0" indent="0" algn="just" defTabSz="914400" rtl="0" fontAlgn="auto" hangingPunct="1">
              <a:lnSpc>
                <a:spcPct val="120000"/>
              </a:lnSpc>
              <a:spcBef>
                <a:spcPts val="0"/>
              </a:spcBef>
              <a:spcAft>
                <a:spcPts val="1000"/>
              </a:spcAft>
              <a:buNone/>
              <a:tabLst/>
              <a:defRPr sz="1800" b="0" i="0" u="none" strike="noStrike" kern="0" cap="none" spc="0" baseline="0">
                <a:solidFill>
                  <a:srgbClr val="000000"/>
                </a:solidFill>
                <a:uFillTx/>
              </a:defRPr>
            </a:pPr>
            <a:r>
              <a:rPr lang="es-ES" sz="1600" b="0" i="0" u="none" strike="noStrike" kern="1200" cap="none" spc="0" baseline="0">
                <a:solidFill>
                  <a:srgbClr val="F2F2F2"/>
                </a:solidFill>
                <a:uFillTx/>
                <a:latin typeface="Calibri" pitchFamily="34"/>
                <a:ea typeface="Times New Roman" pitchFamily="18"/>
                <a:cs typeface="Times New Roman" pitchFamily="18"/>
              </a:rPr>
              <a:t>Se hallaba ubicado en la calle Montsió (o Montesión) en los bajos de la casa Martí, un edificio neogótico del arquitecto Josep Puig i Cadafalch (1896).​ Los impulsores principales del local fueron los pintores Santiago Rusiñol, Ramon Casas, Pompeyo Gener, Joaquín Mir Trinxet y Miquel Utrillo. El hostelero era Pere Romeu i Borràs, personaje de una fisonomía muy característica que constituía la imagen viva del local y promotor del deporte en Barcelona.</a:t>
            </a:r>
            <a:endParaRPr lang="es-ES" sz="1600" b="0" i="0" u="none" strike="noStrike" kern="1200" cap="none" spc="0" baseline="0">
              <a:solidFill>
                <a:srgbClr val="F2F2F2"/>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44E156B-4E4B-488C-A843-37939858ABB0}"/>
              </a:ext>
            </a:extLst>
          </p:cNvPr>
          <p:cNvPicPr>
            <a:picLocks noChangeAspect="1"/>
          </p:cNvPicPr>
          <p:nvPr/>
        </p:nvPicPr>
        <p:blipFill>
          <a:blip r:embed="rId3"/>
          <a:stretch>
            <a:fillRect/>
          </a:stretch>
        </p:blipFill>
        <p:spPr>
          <a:xfrm>
            <a:off x="698427" y="367963"/>
            <a:ext cx="1982629" cy="2606058"/>
          </a:xfrm>
          <a:prstGeom prst="rect">
            <a:avLst/>
          </a:prstGeom>
          <a:noFill/>
          <a:ln cap="flat">
            <a:noFill/>
          </a:ln>
        </p:spPr>
      </p:pic>
      <p:pic>
        <p:nvPicPr>
          <p:cNvPr id="3" name="Imagen 6">
            <a:extLst>
              <a:ext uri="{FF2B5EF4-FFF2-40B4-BE49-F238E27FC236}">
                <a16:creationId xmlns:a16="http://schemas.microsoft.com/office/drawing/2014/main" id="{4803E092-F558-4008-B18D-1091350741C4}"/>
              </a:ext>
            </a:extLst>
          </p:cNvPr>
          <p:cNvPicPr>
            <a:picLocks noChangeAspect="1"/>
          </p:cNvPicPr>
          <p:nvPr/>
        </p:nvPicPr>
        <p:blipFill>
          <a:blip r:embed="rId4"/>
          <a:stretch>
            <a:fillRect/>
          </a:stretch>
        </p:blipFill>
        <p:spPr>
          <a:xfrm>
            <a:off x="9436635" y="327474"/>
            <a:ext cx="2143125" cy="2646547"/>
          </a:xfrm>
          <a:prstGeom prst="rect">
            <a:avLst/>
          </a:prstGeom>
          <a:noFill/>
          <a:ln cap="flat">
            <a:noFill/>
          </a:ln>
        </p:spPr>
      </p:pic>
      <p:pic>
        <p:nvPicPr>
          <p:cNvPr id="4" name="Imagen 8">
            <a:extLst>
              <a:ext uri="{FF2B5EF4-FFF2-40B4-BE49-F238E27FC236}">
                <a16:creationId xmlns:a16="http://schemas.microsoft.com/office/drawing/2014/main" id="{358E6D3B-74F7-4A99-8DC7-35BA216D4AB2}"/>
              </a:ext>
            </a:extLst>
          </p:cNvPr>
          <p:cNvPicPr>
            <a:picLocks noChangeAspect="1"/>
          </p:cNvPicPr>
          <p:nvPr/>
        </p:nvPicPr>
        <p:blipFill>
          <a:blip r:embed="rId5"/>
          <a:stretch>
            <a:fillRect/>
          </a:stretch>
        </p:blipFill>
        <p:spPr>
          <a:xfrm>
            <a:off x="9425991" y="3569863"/>
            <a:ext cx="2136367" cy="2381253"/>
          </a:xfrm>
          <a:prstGeom prst="rect">
            <a:avLst/>
          </a:prstGeom>
          <a:noFill/>
          <a:ln cap="flat">
            <a:noFill/>
          </a:ln>
        </p:spPr>
      </p:pic>
      <p:pic>
        <p:nvPicPr>
          <p:cNvPr id="5" name="Imagen 12">
            <a:extLst>
              <a:ext uri="{FF2B5EF4-FFF2-40B4-BE49-F238E27FC236}">
                <a16:creationId xmlns:a16="http://schemas.microsoft.com/office/drawing/2014/main" id="{B0384851-2478-46A3-834D-70F388C82459}"/>
              </a:ext>
            </a:extLst>
          </p:cNvPr>
          <p:cNvPicPr>
            <a:picLocks noChangeAspect="1"/>
          </p:cNvPicPr>
          <p:nvPr/>
        </p:nvPicPr>
        <p:blipFill>
          <a:blip r:embed="rId6"/>
          <a:stretch>
            <a:fillRect/>
          </a:stretch>
        </p:blipFill>
        <p:spPr>
          <a:xfrm>
            <a:off x="648190" y="3670154"/>
            <a:ext cx="2059503" cy="2280961"/>
          </a:xfrm>
          <a:prstGeom prst="rect">
            <a:avLst/>
          </a:prstGeom>
          <a:noFill/>
          <a:ln cap="flat">
            <a:noFill/>
          </a:ln>
        </p:spPr>
      </p:pic>
      <p:sp>
        <p:nvSpPr>
          <p:cNvPr id="6" name="CuadroTexto 13">
            <a:extLst>
              <a:ext uri="{FF2B5EF4-FFF2-40B4-BE49-F238E27FC236}">
                <a16:creationId xmlns:a16="http://schemas.microsoft.com/office/drawing/2014/main" id="{482E78C9-738B-49D5-AF6B-4A664582895E}"/>
              </a:ext>
            </a:extLst>
          </p:cNvPr>
          <p:cNvSpPr txBox="1"/>
          <p:nvPr/>
        </p:nvSpPr>
        <p:spPr>
          <a:xfrm>
            <a:off x="476475" y="2974021"/>
            <a:ext cx="2453152"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2F2F2"/>
                </a:solidFill>
                <a:uFillTx/>
                <a:latin typeface="Calibri"/>
              </a:rPr>
              <a:t>Josep Puig i Cadafalch</a:t>
            </a:r>
          </a:p>
        </p:txBody>
      </p:sp>
      <p:sp>
        <p:nvSpPr>
          <p:cNvPr id="7" name="CuadroTexto 14">
            <a:extLst>
              <a:ext uri="{FF2B5EF4-FFF2-40B4-BE49-F238E27FC236}">
                <a16:creationId xmlns:a16="http://schemas.microsoft.com/office/drawing/2014/main" id="{0A9652F2-B28A-42B0-BA15-B56AFD8711B9}"/>
              </a:ext>
            </a:extLst>
          </p:cNvPr>
          <p:cNvSpPr txBox="1"/>
          <p:nvPr/>
        </p:nvSpPr>
        <p:spPr>
          <a:xfrm>
            <a:off x="9436635" y="2903000"/>
            <a:ext cx="2056933"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2F2F2"/>
                </a:solidFill>
                <a:uFillTx/>
                <a:latin typeface="Calibri"/>
              </a:rPr>
              <a:t>Julio González</a:t>
            </a:r>
          </a:p>
        </p:txBody>
      </p:sp>
      <p:sp>
        <p:nvSpPr>
          <p:cNvPr id="8" name="CuadroTexto 15">
            <a:extLst>
              <a:ext uri="{FF2B5EF4-FFF2-40B4-BE49-F238E27FC236}">
                <a16:creationId xmlns:a16="http://schemas.microsoft.com/office/drawing/2014/main" id="{2248543E-C2BB-4FF0-9D69-B9ADD7A9CA4A}"/>
              </a:ext>
            </a:extLst>
          </p:cNvPr>
          <p:cNvSpPr txBox="1"/>
          <p:nvPr/>
        </p:nvSpPr>
        <p:spPr>
          <a:xfrm>
            <a:off x="698427" y="5905396"/>
            <a:ext cx="2009265"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2F2F2"/>
                </a:solidFill>
                <a:uFillTx/>
                <a:latin typeface="Calibri"/>
              </a:rPr>
              <a:t>Santiago Rusiñol</a:t>
            </a:r>
          </a:p>
        </p:txBody>
      </p:sp>
      <p:sp>
        <p:nvSpPr>
          <p:cNvPr id="9" name="CuadroTexto 16">
            <a:extLst>
              <a:ext uri="{FF2B5EF4-FFF2-40B4-BE49-F238E27FC236}">
                <a16:creationId xmlns:a16="http://schemas.microsoft.com/office/drawing/2014/main" id="{07EBA04F-DE14-450D-8B2F-CFB9E47156D3}"/>
              </a:ext>
            </a:extLst>
          </p:cNvPr>
          <p:cNvSpPr txBox="1"/>
          <p:nvPr/>
        </p:nvSpPr>
        <p:spPr>
          <a:xfrm>
            <a:off x="9436635" y="5951116"/>
            <a:ext cx="2125723"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2F2F2"/>
                </a:solidFill>
                <a:uFillTx/>
                <a:latin typeface="Calibri"/>
              </a:rPr>
              <a:t>Ramon Casas</a:t>
            </a:r>
          </a:p>
        </p:txBody>
      </p:sp>
      <p:sp>
        <p:nvSpPr>
          <p:cNvPr id="10" name="CuadroTexto 17">
            <a:extLst>
              <a:ext uri="{FF2B5EF4-FFF2-40B4-BE49-F238E27FC236}">
                <a16:creationId xmlns:a16="http://schemas.microsoft.com/office/drawing/2014/main" id="{01E4C786-5544-45C3-BA17-FE41CEE92B29}"/>
              </a:ext>
            </a:extLst>
          </p:cNvPr>
          <p:cNvSpPr txBox="1"/>
          <p:nvPr/>
        </p:nvSpPr>
        <p:spPr>
          <a:xfrm>
            <a:off x="3178207" y="337349"/>
            <a:ext cx="5859264" cy="6110130"/>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20000"/>
              </a:lnSpc>
              <a:spcBef>
                <a:spcPts val="0"/>
              </a:spcBef>
              <a:spcAft>
                <a:spcPts val="1000"/>
              </a:spcAft>
              <a:buNone/>
              <a:tabLst/>
              <a:defRPr sz="1800" b="0" i="0" u="none" strike="noStrike" kern="0" cap="none" spc="0" baseline="0">
                <a:solidFill>
                  <a:srgbClr val="000000"/>
                </a:solidFill>
                <a:uFillTx/>
              </a:defRPr>
            </a:pPr>
            <a:r>
              <a:rPr lang="es-ES" sz="1600" b="0" i="0" u="none" strike="noStrike" kern="1200" cap="none" spc="0" baseline="0">
                <a:solidFill>
                  <a:srgbClr val="F2F2F2"/>
                </a:solidFill>
                <a:uFillTx/>
                <a:latin typeface="Calibri" pitchFamily="34"/>
                <a:ea typeface="Times New Roman" pitchFamily="18"/>
                <a:cs typeface="Times New Roman" pitchFamily="18"/>
              </a:rPr>
              <a:t>Els Quatre Gats se inscribía en una larga tradición de tertulias, cenas y reuniones de arte propias de la ciudad de Barcelona, aunque su inspiración directa fue el cabaret “Le Chat Noir” (El Gato Negro) de París, cuyo nombre parafrasea, poniéndolo en relación con la frase hecha que identifica "cuatro gatos" con una concurrencia escasa. Se realizaron exposiciones de arte (la primera muestra individual que Pablo Picasso realizó en su vida tuvo lugar allí en febrero de 1900​), veladas literarias y musicales, espectáculos de títeres y sombras chinescas. Durante 1899 fueron publicados 15 números de la revista “Quatre Gats”.​</a:t>
            </a:r>
          </a:p>
          <a:p>
            <a:pPr marL="0" marR="0" lvl="0" indent="0" algn="just" defTabSz="914400" rtl="0" fontAlgn="auto" hangingPunct="1">
              <a:lnSpc>
                <a:spcPct val="120000"/>
              </a:lnSpc>
              <a:spcBef>
                <a:spcPts val="0"/>
              </a:spcBef>
              <a:spcAft>
                <a:spcPts val="1000"/>
              </a:spcAft>
              <a:buNone/>
              <a:tabLst/>
              <a:defRPr sz="1800" b="0" i="0" u="none" strike="noStrike" kern="0" cap="none" spc="0" baseline="0">
                <a:solidFill>
                  <a:srgbClr val="000000"/>
                </a:solidFill>
                <a:uFillTx/>
              </a:defRPr>
            </a:pPr>
            <a:r>
              <a:rPr lang="es-ES" sz="1600" b="0" i="0" u="none" strike="noStrike" kern="1200" cap="none" spc="0" baseline="0">
                <a:solidFill>
                  <a:srgbClr val="F2F2F2"/>
                </a:solidFill>
                <a:uFillTx/>
                <a:latin typeface="Calibri" pitchFamily="34"/>
                <a:ea typeface="Times New Roman" pitchFamily="18"/>
                <a:cs typeface="Times New Roman" pitchFamily="18"/>
              </a:rPr>
              <a:t>Además del joven Picasso, otros de sus más famosos concurrentes fueron el arquitecto Antoni Gaudí, el pintor uruguayo-catalán Joaquín Torres García, el escultor Julio González, el historietista Ricard Opisso y el músico Isaac Albéniz.​ El director Woody Allen rodó algunas escenas de su película Vicky Cristina Barcelona en “Els Quatre Gats”. A raíz de las deudas que le generó la cervecería, Pere Romeu cerró las puertas de su local en 1903. Reabrió como bar restaurante en la década de 1970, primero en manos de los empresarios Pere Moto, Ricard Alsina y Ana Verdaguer, y desde 1989 a cargo de Josep María Ferré.</a:t>
            </a:r>
            <a:endParaRPr lang="es-ES" sz="1600" b="0" i="0" u="none" strike="noStrike" kern="1200" cap="none" spc="0" baseline="0">
              <a:solidFill>
                <a:srgbClr val="F2F2F2"/>
              </a:solidFill>
              <a:uFillTx/>
              <a:latin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0356B50-DF32-4F60-BB63-CB0F81FD3D79}"/>
              </a:ext>
            </a:extLst>
          </p:cNvPr>
          <p:cNvPicPr>
            <a:picLocks noChangeAspect="1"/>
          </p:cNvPicPr>
          <p:nvPr/>
        </p:nvPicPr>
        <p:blipFill>
          <a:blip r:embed="rId2"/>
          <a:stretch>
            <a:fillRect/>
          </a:stretch>
        </p:blipFill>
        <p:spPr>
          <a:xfrm>
            <a:off x="4391204" y="572643"/>
            <a:ext cx="3448046" cy="5495928"/>
          </a:xfrm>
          <a:prstGeom prst="rect">
            <a:avLst/>
          </a:prstGeom>
          <a:noFill/>
          <a:ln cap="flat">
            <a:noFill/>
          </a:ln>
        </p:spPr>
      </p:pic>
      <p:pic>
        <p:nvPicPr>
          <p:cNvPr id="3" name="Imagen 4">
            <a:extLst>
              <a:ext uri="{FF2B5EF4-FFF2-40B4-BE49-F238E27FC236}">
                <a16:creationId xmlns:a16="http://schemas.microsoft.com/office/drawing/2014/main" id="{98127A9C-4167-4ACB-84F1-C718243B7BA6}"/>
              </a:ext>
            </a:extLst>
          </p:cNvPr>
          <p:cNvPicPr>
            <a:picLocks noChangeAspect="1"/>
          </p:cNvPicPr>
          <p:nvPr/>
        </p:nvPicPr>
        <p:blipFill>
          <a:blip r:embed="rId3"/>
          <a:stretch>
            <a:fillRect/>
          </a:stretch>
        </p:blipFill>
        <p:spPr>
          <a:xfrm>
            <a:off x="9347353" y="433718"/>
            <a:ext cx="2145154" cy="2522546"/>
          </a:xfrm>
          <a:prstGeom prst="rect">
            <a:avLst/>
          </a:prstGeom>
          <a:noFill/>
          <a:ln cap="flat">
            <a:noFill/>
          </a:ln>
        </p:spPr>
      </p:pic>
      <p:pic>
        <p:nvPicPr>
          <p:cNvPr id="4" name="Imagen 6">
            <a:extLst>
              <a:ext uri="{FF2B5EF4-FFF2-40B4-BE49-F238E27FC236}">
                <a16:creationId xmlns:a16="http://schemas.microsoft.com/office/drawing/2014/main" id="{078F6792-50E4-4D6B-9683-C6D73C64A6C2}"/>
              </a:ext>
            </a:extLst>
          </p:cNvPr>
          <p:cNvPicPr>
            <a:picLocks noChangeAspect="1"/>
          </p:cNvPicPr>
          <p:nvPr/>
        </p:nvPicPr>
        <p:blipFill>
          <a:blip r:embed="rId4"/>
          <a:stretch>
            <a:fillRect/>
          </a:stretch>
        </p:blipFill>
        <p:spPr>
          <a:xfrm>
            <a:off x="9334954" y="3453158"/>
            <a:ext cx="2169743" cy="2820951"/>
          </a:xfrm>
          <a:prstGeom prst="rect">
            <a:avLst/>
          </a:prstGeom>
          <a:noFill/>
          <a:ln cap="flat">
            <a:noFill/>
          </a:ln>
        </p:spPr>
      </p:pic>
      <p:pic>
        <p:nvPicPr>
          <p:cNvPr id="5" name="Imagen 8">
            <a:extLst>
              <a:ext uri="{FF2B5EF4-FFF2-40B4-BE49-F238E27FC236}">
                <a16:creationId xmlns:a16="http://schemas.microsoft.com/office/drawing/2014/main" id="{12B1626A-794E-4C4F-A6AC-92C0AC9BED8F}"/>
              </a:ext>
            </a:extLst>
          </p:cNvPr>
          <p:cNvPicPr>
            <a:picLocks noChangeAspect="1"/>
          </p:cNvPicPr>
          <p:nvPr/>
        </p:nvPicPr>
        <p:blipFill>
          <a:blip r:embed="rId5"/>
          <a:stretch>
            <a:fillRect/>
          </a:stretch>
        </p:blipFill>
        <p:spPr>
          <a:xfrm>
            <a:off x="666076" y="3559942"/>
            <a:ext cx="2169743" cy="2783662"/>
          </a:xfrm>
          <a:prstGeom prst="rect">
            <a:avLst/>
          </a:prstGeom>
          <a:noFill/>
          <a:ln cap="flat">
            <a:noFill/>
          </a:ln>
        </p:spPr>
      </p:pic>
      <p:pic>
        <p:nvPicPr>
          <p:cNvPr id="6" name="Imagen 10">
            <a:extLst>
              <a:ext uri="{FF2B5EF4-FFF2-40B4-BE49-F238E27FC236}">
                <a16:creationId xmlns:a16="http://schemas.microsoft.com/office/drawing/2014/main" id="{6B43AE28-5D57-4899-91A3-971D8ADBA57D}"/>
              </a:ext>
            </a:extLst>
          </p:cNvPr>
          <p:cNvPicPr>
            <a:picLocks noChangeAspect="1"/>
          </p:cNvPicPr>
          <p:nvPr/>
        </p:nvPicPr>
        <p:blipFill>
          <a:blip r:embed="rId6"/>
          <a:stretch>
            <a:fillRect/>
          </a:stretch>
        </p:blipFill>
        <p:spPr>
          <a:xfrm>
            <a:off x="616287" y="368457"/>
            <a:ext cx="2237280" cy="2761853"/>
          </a:xfrm>
          <a:prstGeom prst="rect">
            <a:avLst/>
          </a:prstGeom>
          <a:noFill/>
          <a:ln cap="flat">
            <a:noFill/>
          </a:ln>
        </p:spPr>
      </p:pic>
      <p:sp>
        <p:nvSpPr>
          <p:cNvPr id="7" name="CuadroTexto 11">
            <a:extLst>
              <a:ext uri="{FF2B5EF4-FFF2-40B4-BE49-F238E27FC236}">
                <a16:creationId xmlns:a16="http://schemas.microsoft.com/office/drawing/2014/main" id="{B57FCA49-3F35-4B41-98B0-2C7F8F850089}"/>
              </a:ext>
            </a:extLst>
          </p:cNvPr>
          <p:cNvSpPr txBox="1"/>
          <p:nvPr/>
        </p:nvSpPr>
        <p:spPr>
          <a:xfrm>
            <a:off x="4332299" y="6125593"/>
            <a:ext cx="3471172"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2F2F2"/>
                </a:solidFill>
                <a:uFillTx/>
                <a:latin typeface="Calibri"/>
              </a:rPr>
              <a:t>Miquel Utrillo</a:t>
            </a:r>
          </a:p>
        </p:txBody>
      </p:sp>
      <p:sp>
        <p:nvSpPr>
          <p:cNvPr id="8" name="CuadroTexto 12">
            <a:extLst>
              <a:ext uri="{FF2B5EF4-FFF2-40B4-BE49-F238E27FC236}">
                <a16:creationId xmlns:a16="http://schemas.microsoft.com/office/drawing/2014/main" id="{E09FA447-1351-445F-83D7-A0686937DB91}"/>
              </a:ext>
            </a:extLst>
          </p:cNvPr>
          <p:cNvSpPr txBox="1"/>
          <p:nvPr/>
        </p:nvSpPr>
        <p:spPr>
          <a:xfrm>
            <a:off x="616287" y="3124943"/>
            <a:ext cx="2279224"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2F2F2"/>
                </a:solidFill>
                <a:uFillTx/>
                <a:latin typeface="Calibri"/>
              </a:rPr>
              <a:t>Ricard Opisso</a:t>
            </a:r>
          </a:p>
        </p:txBody>
      </p:sp>
      <p:sp>
        <p:nvSpPr>
          <p:cNvPr id="9" name="CuadroTexto 13">
            <a:extLst>
              <a:ext uri="{FF2B5EF4-FFF2-40B4-BE49-F238E27FC236}">
                <a16:creationId xmlns:a16="http://schemas.microsoft.com/office/drawing/2014/main" id="{6F046E10-AD1C-4132-85F5-32526C8E277A}"/>
              </a:ext>
            </a:extLst>
          </p:cNvPr>
          <p:cNvSpPr txBox="1"/>
          <p:nvPr/>
        </p:nvSpPr>
        <p:spPr>
          <a:xfrm>
            <a:off x="616287" y="6343604"/>
            <a:ext cx="2237280"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2F2F2"/>
                </a:solidFill>
                <a:uFillTx/>
                <a:latin typeface="Calibri"/>
              </a:rPr>
              <a:t>Pompeyo Gener</a:t>
            </a:r>
          </a:p>
        </p:txBody>
      </p:sp>
      <p:sp>
        <p:nvSpPr>
          <p:cNvPr id="10" name="CuadroTexto 14">
            <a:extLst>
              <a:ext uri="{FF2B5EF4-FFF2-40B4-BE49-F238E27FC236}">
                <a16:creationId xmlns:a16="http://schemas.microsoft.com/office/drawing/2014/main" id="{2C77F6C6-2C89-43E6-867C-2D7B9A567700}"/>
              </a:ext>
            </a:extLst>
          </p:cNvPr>
          <p:cNvSpPr txBox="1"/>
          <p:nvPr/>
        </p:nvSpPr>
        <p:spPr>
          <a:xfrm>
            <a:off x="9347353" y="2956264"/>
            <a:ext cx="2145154"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2F2F2"/>
                </a:solidFill>
                <a:uFillTx/>
                <a:latin typeface="Calibri"/>
              </a:rPr>
              <a:t>Pablo Picasso</a:t>
            </a:r>
          </a:p>
        </p:txBody>
      </p:sp>
      <p:sp>
        <p:nvSpPr>
          <p:cNvPr id="11" name="CuadroTexto 15">
            <a:extLst>
              <a:ext uri="{FF2B5EF4-FFF2-40B4-BE49-F238E27FC236}">
                <a16:creationId xmlns:a16="http://schemas.microsoft.com/office/drawing/2014/main" id="{941BDA56-A9C2-4BB8-A4F9-437CD9F61C63}"/>
              </a:ext>
            </a:extLst>
          </p:cNvPr>
          <p:cNvSpPr txBox="1"/>
          <p:nvPr/>
        </p:nvSpPr>
        <p:spPr>
          <a:xfrm>
            <a:off x="9294921" y="6274109"/>
            <a:ext cx="2284271"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2F2F2"/>
                </a:solidFill>
                <a:uFillTx/>
                <a:latin typeface="Calibri"/>
              </a:rPr>
              <a:t>Pere Romeu i Borràs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F942AB4-B79C-4588-A18D-4727592DB5CA}"/>
              </a:ext>
            </a:extLst>
          </p:cNvPr>
          <p:cNvPicPr>
            <a:picLocks noChangeAspect="1"/>
          </p:cNvPicPr>
          <p:nvPr/>
        </p:nvPicPr>
        <p:blipFill>
          <a:blip r:embed="rId2"/>
          <a:stretch>
            <a:fillRect/>
          </a:stretch>
        </p:blipFill>
        <p:spPr>
          <a:xfrm>
            <a:off x="1521689" y="0"/>
            <a:ext cx="9134453"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80FE324-16A9-47AD-9906-D019EDB91BCC}"/>
              </a:ext>
            </a:extLst>
          </p:cNvPr>
          <p:cNvPicPr>
            <a:picLocks noChangeAspect="1"/>
          </p:cNvPicPr>
          <p:nvPr/>
        </p:nvPicPr>
        <p:blipFill>
          <a:blip r:embed="rId2"/>
          <a:stretch>
            <a:fillRect/>
          </a:stretch>
        </p:blipFill>
        <p:spPr>
          <a:xfrm>
            <a:off x="3607838" y="0"/>
            <a:ext cx="4630640"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C9FE081-D27F-4E4D-8DF7-B03BCA4BFAB0}"/>
              </a:ext>
            </a:extLst>
          </p:cNvPr>
          <p:cNvPicPr>
            <a:picLocks noChangeAspect="1"/>
          </p:cNvPicPr>
          <p:nvPr/>
        </p:nvPicPr>
        <p:blipFill>
          <a:blip r:embed="rId2"/>
          <a:stretch>
            <a:fillRect/>
          </a:stretch>
        </p:blipFill>
        <p:spPr>
          <a:xfrm>
            <a:off x="2667003" y="0"/>
            <a:ext cx="6858000"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0B5C6FC-9AB1-4CBD-A12B-BF8A8502AB8C}"/>
              </a:ext>
            </a:extLst>
          </p:cNvPr>
          <p:cNvPicPr>
            <a:picLocks noChangeAspect="1"/>
          </p:cNvPicPr>
          <p:nvPr/>
        </p:nvPicPr>
        <p:blipFill>
          <a:blip r:embed="rId2"/>
          <a:stretch>
            <a:fillRect/>
          </a:stretch>
        </p:blipFill>
        <p:spPr>
          <a:xfrm>
            <a:off x="1482480" y="0"/>
            <a:ext cx="9129845"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D441CFF-3117-48FF-9D3B-0B58A09F8545}"/>
              </a:ext>
            </a:extLst>
          </p:cNvPr>
          <p:cNvPicPr>
            <a:picLocks noChangeAspect="1"/>
          </p:cNvPicPr>
          <p:nvPr/>
        </p:nvPicPr>
        <p:blipFill>
          <a:blip r:embed="rId2"/>
          <a:stretch>
            <a:fillRect/>
          </a:stretch>
        </p:blipFill>
        <p:spPr>
          <a:xfrm>
            <a:off x="2186312" y="0"/>
            <a:ext cx="7623517" cy="6878354"/>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AE54669-5501-4BDD-AC87-D927B69EBD93}"/>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25E093E-2A82-422C-A268-A2302DA8E743}"/>
              </a:ext>
            </a:extLst>
          </p:cNvPr>
          <p:cNvPicPr>
            <a:picLocks noChangeAspect="1"/>
          </p:cNvPicPr>
          <p:nvPr/>
        </p:nvPicPr>
        <p:blipFill>
          <a:blip r:embed="rId2"/>
          <a:stretch>
            <a:fillRect/>
          </a:stretch>
        </p:blipFill>
        <p:spPr>
          <a:xfrm>
            <a:off x="105841" y="815269"/>
            <a:ext cx="12086164" cy="508891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206606D-0F1C-4D27-BC11-F24018C32378}"/>
              </a:ext>
            </a:extLst>
          </p:cNvPr>
          <p:cNvPicPr>
            <a:picLocks noChangeAspect="1"/>
          </p:cNvPicPr>
          <p:nvPr/>
        </p:nvPicPr>
        <p:blipFill>
          <a:blip r:embed="rId2"/>
          <a:stretch>
            <a:fillRect/>
          </a:stretch>
        </p:blipFill>
        <p:spPr>
          <a:xfrm>
            <a:off x="968221" y="0"/>
            <a:ext cx="10320293"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29DC891-2CF1-4204-B18A-CC087BD587DA}"/>
              </a:ext>
            </a:extLst>
          </p:cNvPr>
          <p:cNvPicPr>
            <a:picLocks noChangeAspect="1"/>
          </p:cNvPicPr>
          <p:nvPr/>
        </p:nvPicPr>
        <p:blipFill>
          <a:blip r:embed="rId2"/>
          <a:stretch>
            <a:fillRect/>
          </a:stretch>
        </p:blipFill>
        <p:spPr>
          <a:xfrm>
            <a:off x="1353842" y="0"/>
            <a:ext cx="9583780" cy="7093256"/>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2EA15F0-A682-4AB1-BB5F-0AF13B27CFAF}"/>
              </a:ext>
            </a:extLst>
          </p:cNvPr>
          <p:cNvPicPr>
            <a:picLocks noChangeAspect="1"/>
          </p:cNvPicPr>
          <p:nvPr/>
        </p:nvPicPr>
        <p:blipFill>
          <a:blip r:embed="rId2"/>
          <a:stretch>
            <a:fillRect/>
          </a:stretch>
        </p:blipFill>
        <p:spPr>
          <a:xfrm>
            <a:off x="861547" y="0"/>
            <a:ext cx="10570829"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D25E495-8D00-4441-8A3E-EBF2AD53BB85}"/>
              </a:ext>
            </a:extLst>
          </p:cNvPr>
          <p:cNvPicPr>
            <a:picLocks noChangeAspect="1"/>
          </p:cNvPicPr>
          <p:nvPr/>
        </p:nvPicPr>
        <p:blipFill>
          <a:blip r:embed="rId2"/>
          <a:stretch>
            <a:fillRect/>
          </a:stretch>
        </p:blipFill>
        <p:spPr>
          <a:xfrm>
            <a:off x="0" y="529794"/>
            <a:ext cx="12183648" cy="5888763"/>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1711571-5655-4394-81A3-A67EC5AD3040}"/>
              </a:ext>
            </a:extLst>
          </p:cNvPr>
          <p:cNvPicPr>
            <a:picLocks noChangeAspect="1"/>
          </p:cNvPicPr>
          <p:nvPr/>
        </p:nvPicPr>
        <p:blipFill>
          <a:blip r:embed="rId2"/>
          <a:stretch>
            <a:fillRect/>
          </a:stretch>
        </p:blipFill>
        <p:spPr>
          <a:xfrm>
            <a:off x="1452560" y="19046"/>
            <a:ext cx="9286875" cy="6819896"/>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0E77354-3640-4BEC-8EE8-8C55A7E5F117}"/>
              </a:ext>
            </a:extLst>
          </p:cNvPr>
          <p:cNvPicPr>
            <a:picLocks noChangeAspect="1"/>
          </p:cNvPicPr>
          <p:nvPr/>
        </p:nvPicPr>
        <p:blipFill>
          <a:blip r:embed="rId2"/>
          <a:stretch>
            <a:fillRect/>
          </a:stretch>
        </p:blipFill>
        <p:spPr>
          <a:xfrm>
            <a:off x="1519056" y="71807"/>
            <a:ext cx="8983906" cy="6786192"/>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C41EBCF-1351-4A04-A3E7-CDA8B1E029D5}"/>
              </a:ext>
            </a:extLst>
          </p:cNvPr>
          <p:cNvPicPr>
            <a:picLocks noChangeAspect="1"/>
          </p:cNvPicPr>
          <p:nvPr/>
        </p:nvPicPr>
        <p:blipFill>
          <a:blip r:embed="rId2"/>
          <a:stretch>
            <a:fillRect/>
          </a:stretch>
        </p:blipFill>
        <p:spPr>
          <a:xfrm>
            <a:off x="1622767" y="0"/>
            <a:ext cx="9043516"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D1E318-B515-4D69-AA09-738EEA4AEFBA}"/>
              </a:ext>
            </a:extLst>
          </p:cNvPr>
          <p:cNvPicPr>
            <a:picLocks noChangeAspect="1"/>
          </p:cNvPicPr>
          <p:nvPr/>
        </p:nvPicPr>
        <p:blipFill>
          <a:blip r:embed="rId2"/>
          <a:stretch>
            <a:fillRect/>
          </a:stretch>
        </p:blipFill>
        <p:spPr>
          <a:xfrm>
            <a:off x="-45089" y="0"/>
            <a:ext cx="12194036"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69695C9-C8F9-4599-91F4-9E2263DDC4D1}"/>
              </a:ext>
            </a:extLst>
          </p:cNvPr>
          <p:cNvPicPr>
            <a:picLocks noChangeAspect="1"/>
          </p:cNvPicPr>
          <p:nvPr/>
        </p:nvPicPr>
        <p:blipFill>
          <a:blip r:embed="rId2"/>
          <a:stretch>
            <a:fillRect/>
          </a:stretch>
        </p:blipFill>
        <p:spPr>
          <a:xfrm>
            <a:off x="971129" y="0"/>
            <a:ext cx="10296994"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AACA95-D591-494C-83E4-A68CB5C1478D}"/>
              </a:ext>
            </a:extLst>
          </p:cNvPr>
          <p:cNvPicPr>
            <a:picLocks noChangeAspect="1"/>
          </p:cNvPicPr>
          <p:nvPr/>
        </p:nvPicPr>
        <p:blipFill>
          <a:blip r:embed="rId2"/>
          <a:stretch>
            <a:fillRect/>
          </a:stretch>
        </p:blipFill>
        <p:spPr>
          <a:xfrm>
            <a:off x="971248" y="-38103"/>
            <a:ext cx="10321418" cy="6896103"/>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CFB282-4166-47CB-8037-F64050BF5762}"/>
              </a:ext>
            </a:extLst>
          </p:cNvPr>
          <p:cNvPicPr>
            <a:picLocks noChangeAspect="1"/>
          </p:cNvPicPr>
          <p:nvPr/>
        </p:nvPicPr>
        <p:blipFill>
          <a:blip r:embed="rId2"/>
          <a:stretch>
            <a:fillRect/>
          </a:stretch>
        </p:blipFill>
        <p:spPr>
          <a:xfrm>
            <a:off x="703923" y="0"/>
            <a:ext cx="10874831"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BC7F435-3A6A-4345-8DDF-8D89410AE181}"/>
              </a:ext>
            </a:extLst>
          </p:cNvPr>
          <p:cNvPicPr>
            <a:picLocks noChangeAspect="1"/>
          </p:cNvPicPr>
          <p:nvPr/>
        </p:nvPicPr>
        <p:blipFill>
          <a:blip r:embed="rId2"/>
          <a:stretch>
            <a:fillRect/>
          </a:stretch>
        </p:blipFill>
        <p:spPr>
          <a:xfrm>
            <a:off x="1527944" y="0"/>
            <a:ext cx="9144000"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1097C8B-4BBF-43DC-B019-2440B6EEAFC3}"/>
              </a:ext>
            </a:extLst>
          </p:cNvPr>
          <p:cNvPicPr>
            <a:picLocks noChangeAspect="1"/>
          </p:cNvPicPr>
          <p:nvPr/>
        </p:nvPicPr>
        <p:blipFill>
          <a:blip r:embed="rId2"/>
          <a:stretch>
            <a:fillRect/>
          </a:stretch>
        </p:blipFill>
        <p:spPr>
          <a:xfrm>
            <a:off x="954167" y="0"/>
            <a:ext cx="10287000"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6BDD90-64C8-419C-9FF2-937C9FA6AC9D}"/>
              </a:ext>
            </a:extLst>
          </p:cNvPr>
          <p:cNvPicPr>
            <a:picLocks noChangeAspect="1"/>
          </p:cNvPicPr>
          <p:nvPr/>
        </p:nvPicPr>
        <p:blipFill>
          <a:blip r:embed="rId2"/>
          <a:stretch>
            <a:fillRect/>
          </a:stretch>
        </p:blipFill>
        <p:spPr>
          <a:xfrm>
            <a:off x="1023277" y="0"/>
            <a:ext cx="10303331"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7D2073E-2788-4DDF-9F8B-0345E097CDCC}"/>
              </a:ext>
            </a:extLst>
          </p:cNvPr>
          <p:cNvPicPr>
            <a:picLocks noChangeAspect="1"/>
          </p:cNvPicPr>
          <p:nvPr/>
        </p:nvPicPr>
        <p:blipFill>
          <a:blip r:embed="rId2"/>
          <a:stretch>
            <a:fillRect/>
          </a:stretch>
        </p:blipFill>
        <p:spPr>
          <a:xfrm>
            <a:off x="0" y="41522"/>
            <a:ext cx="12191996" cy="6859271"/>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1BF7A3A-B48F-4281-8152-906141B14DC9}"/>
              </a:ext>
            </a:extLst>
          </p:cNvPr>
          <p:cNvPicPr>
            <a:picLocks noChangeAspect="1"/>
          </p:cNvPicPr>
          <p:nvPr/>
        </p:nvPicPr>
        <p:blipFill>
          <a:blip r:embed="rId2"/>
          <a:stretch>
            <a:fillRect/>
          </a:stretch>
        </p:blipFill>
        <p:spPr>
          <a:xfrm>
            <a:off x="6276011" y="68982"/>
            <a:ext cx="5196900" cy="6789008"/>
          </a:xfrm>
          <a:prstGeom prst="rect">
            <a:avLst/>
          </a:prstGeom>
          <a:noFill/>
          <a:ln cap="flat">
            <a:noFill/>
          </a:ln>
        </p:spPr>
      </p:pic>
      <p:pic>
        <p:nvPicPr>
          <p:cNvPr id="3" name="Imagen 4">
            <a:extLst>
              <a:ext uri="{FF2B5EF4-FFF2-40B4-BE49-F238E27FC236}">
                <a16:creationId xmlns:a16="http://schemas.microsoft.com/office/drawing/2014/main" id="{3666C17F-ED9D-4396-900C-ACFBD99BED4C}"/>
              </a:ext>
            </a:extLst>
          </p:cNvPr>
          <p:cNvPicPr>
            <a:picLocks noChangeAspect="1"/>
          </p:cNvPicPr>
          <p:nvPr/>
        </p:nvPicPr>
        <p:blipFill>
          <a:blip r:embed="rId3"/>
          <a:stretch>
            <a:fillRect/>
          </a:stretch>
        </p:blipFill>
        <p:spPr>
          <a:xfrm>
            <a:off x="669944" y="0"/>
            <a:ext cx="5046107"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4BB9649-9941-4567-BF6C-868BD001BD85}"/>
              </a:ext>
            </a:extLst>
          </p:cNvPr>
          <p:cNvPicPr>
            <a:picLocks noChangeAspect="1"/>
          </p:cNvPicPr>
          <p:nvPr/>
        </p:nvPicPr>
        <p:blipFill>
          <a:blip r:embed="rId2"/>
          <a:stretch>
            <a:fillRect/>
          </a:stretch>
        </p:blipFill>
        <p:spPr>
          <a:xfrm>
            <a:off x="1476189" y="0"/>
            <a:ext cx="9045400" cy="6791413"/>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52AD17-C326-40C6-B5C4-018EF8E05F5D}"/>
              </a:ext>
            </a:extLst>
          </p:cNvPr>
          <p:cNvPicPr>
            <a:picLocks noChangeAspect="1"/>
          </p:cNvPicPr>
          <p:nvPr/>
        </p:nvPicPr>
        <p:blipFill>
          <a:blip r:embed="rId2"/>
          <a:stretch>
            <a:fillRect/>
          </a:stretch>
        </p:blipFill>
        <p:spPr>
          <a:xfrm>
            <a:off x="1603436" y="0"/>
            <a:ext cx="9155100"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68FE19-F3E3-49C0-ADEB-40C09C10E730}"/>
              </a:ext>
            </a:extLst>
          </p:cNvPr>
          <p:cNvPicPr>
            <a:picLocks noChangeAspect="1"/>
          </p:cNvPicPr>
          <p:nvPr/>
        </p:nvPicPr>
        <p:blipFill>
          <a:blip r:embed="rId2"/>
          <a:stretch>
            <a:fillRect/>
          </a:stretch>
        </p:blipFill>
        <p:spPr>
          <a:xfrm>
            <a:off x="1520427" y="0"/>
            <a:ext cx="9132926"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95EC102-8FA5-4EFE-8E7D-E0DDDD4A3391}"/>
              </a:ext>
            </a:extLst>
          </p:cNvPr>
          <p:cNvPicPr>
            <a:picLocks noChangeAspect="1"/>
          </p:cNvPicPr>
          <p:nvPr/>
        </p:nvPicPr>
        <p:blipFill>
          <a:blip r:embed="rId2"/>
          <a:stretch>
            <a:fillRect/>
          </a:stretch>
        </p:blipFill>
        <p:spPr>
          <a:xfrm>
            <a:off x="2657383" y="0"/>
            <a:ext cx="6858000"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7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0D258F9-ED62-48DB-A921-0F194A6EBE3B}"/>
              </a:ext>
            </a:extLst>
          </p:cNvPr>
          <p:cNvSpPr txBox="1"/>
          <p:nvPr/>
        </p:nvSpPr>
        <p:spPr>
          <a:xfrm>
            <a:off x="0" y="2982900"/>
            <a:ext cx="12191996"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2F2F2"/>
                </a:solidFill>
                <a:uFillTx/>
                <a:latin typeface="Calibri" pitchFamily="34"/>
                <a:ea typeface="Times New Roman" pitchFamily="18"/>
                <a:cs typeface="Times New Roman" pitchFamily="18"/>
              </a:rPr>
              <a:t>ALGUNAS OBRAS DE ARTE</a:t>
            </a:r>
            <a:endParaRPr lang="es-ES" sz="4000" b="0" i="0" u="none" strike="noStrike" kern="1200" cap="none" spc="0" baseline="0">
              <a:solidFill>
                <a:srgbClr val="F2F2F2"/>
              </a:solidFill>
              <a:uFillTx/>
              <a:latin typeface="Calibri"/>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5C53ABE-9C07-41DB-BD91-EADDF9887CB4}"/>
              </a:ext>
            </a:extLst>
          </p:cNvPr>
          <p:cNvPicPr>
            <a:picLocks noChangeAspect="1"/>
          </p:cNvPicPr>
          <p:nvPr/>
        </p:nvPicPr>
        <p:blipFill>
          <a:blip r:embed="rId2"/>
          <a:stretch>
            <a:fillRect/>
          </a:stretch>
        </p:blipFill>
        <p:spPr>
          <a:xfrm>
            <a:off x="1598206" y="0"/>
            <a:ext cx="9139748"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CBB13A5-7A65-4378-81C0-39E34DCFC00D}"/>
              </a:ext>
            </a:extLst>
          </p:cNvPr>
          <p:cNvPicPr>
            <a:picLocks noChangeAspect="1"/>
          </p:cNvPicPr>
          <p:nvPr/>
        </p:nvPicPr>
        <p:blipFill>
          <a:blip r:embed="rId2"/>
          <a:stretch>
            <a:fillRect/>
          </a:stretch>
        </p:blipFill>
        <p:spPr>
          <a:xfrm>
            <a:off x="1827044" y="0"/>
            <a:ext cx="8359252"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8002F5-3807-4A61-846D-083C61C5A336}"/>
              </a:ext>
            </a:extLst>
          </p:cNvPr>
          <p:cNvPicPr>
            <a:picLocks noChangeAspect="1"/>
          </p:cNvPicPr>
          <p:nvPr/>
        </p:nvPicPr>
        <p:blipFill>
          <a:blip r:embed="rId2"/>
          <a:stretch>
            <a:fillRect/>
          </a:stretch>
        </p:blipFill>
        <p:spPr>
          <a:xfrm>
            <a:off x="1455660" y="0"/>
            <a:ext cx="9364919"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594FEDE-B039-4414-8E9D-78FDC4B4EEE2}"/>
              </a:ext>
            </a:extLst>
          </p:cNvPr>
          <p:cNvPicPr>
            <a:picLocks noChangeAspect="1"/>
          </p:cNvPicPr>
          <p:nvPr/>
        </p:nvPicPr>
        <p:blipFill>
          <a:blip r:embed="rId2"/>
          <a:stretch>
            <a:fillRect/>
          </a:stretch>
        </p:blipFill>
        <p:spPr>
          <a:xfrm>
            <a:off x="1291745" y="19970"/>
            <a:ext cx="9500094" cy="6811393"/>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5CA7FEB-3DDE-436D-968D-15AAB0DF3698}"/>
              </a:ext>
            </a:extLst>
          </p:cNvPr>
          <p:cNvPicPr>
            <a:picLocks noChangeAspect="1"/>
          </p:cNvPicPr>
          <p:nvPr/>
        </p:nvPicPr>
        <p:blipFill>
          <a:blip r:embed="rId2"/>
          <a:stretch>
            <a:fillRect/>
          </a:stretch>
        </p:blipFill>
        <p:spPr>
          <a:xfrm>
            <a:off x="1064443" y="0"/>
            <a:ext cx="10202783" cy="6720391"/>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1FEFCF1-532D-4CE5-8A0B-0CDCED025A7E}"/>
              </a:ext>
            </a:extLst>
          </p:cNvPr>
          <p:cNvPicPr>
            <a:picLocks noChangeAspect="1"/>
          </p:cNvPicPr>
          <p:nvPr/>
        </p:nvPicPr>
        <p:blipFill>
          <a:blip r:embed="rId2"/>
          <a:stretch>
            <a:fillRect/>
          </a:stretch>
        </p:blipFill>
        <p:spPr>
          <a:xfrm>
            <a:off x="3048188" y="19970"/>
            <a:ext cx="5449659" cy="6838029"/>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8BB146B-08A5-44FC-A00C-FD3B396E7CC3}"/>
              </a:ext>
            </a:extLst>
          </p:cNvPr>
          <p:cNvPicPr>
            <a:picLocks noChangeAspect="1"/>
          </p:cNvPicPr>
          <p:nvPr/>
        </p:nvPicPr>
        <p:blipFill>
          <a:blip r:embed="rId2"/>
          <a:stretch>
            <a:fillRect/>
          </a:stretch>
        </p:blipFill>
        <p:spPr>
          <a:xfrm>
            <a:off x="3368887" y="65471"/>
            <a:ext cx="5026465" cy="6792528"/>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410721E-3D81-45D1-BA74-5FB061C14DA4}"/>
              </a:ext>
            </a:extLst>
          </p:cNvPr>
          <p:cNvPicPr>
            <a:picLocks noChangeAspect="1"/>
          </p:cNvPicPr>
          <p:nvPr/>
        </p:nvPicPr>
        <p:blipFill>
          <a:blip r:embed="rId2"/>
          <a:stretch>
            <a:fillRect/>
          </a:stretch>
        </p:blipFill>
        <p:spPr>
          <a:xfrm>
            <a:off x="3473183" y="0"/>
            <a:ext cx="5002307"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1259844-417D-4755-9F97-86045E5DBF5E}"/>
              </a:ext>
            </a:extLst>
          </p:cNvPr>
          <p:cNvPicPr>
            <a:picLocks noChangeAspect="1"/>
          </p:cNvPicPr>
          <p:nvPr/>
        </p:nvPicPr>
        <p:blipFill>
          <a:blip r:embed="rId2"/>
          <a:stretch>
            <a:fillRect/>
          </a:stretch>
        </p:blipFill>
        <p:spPr>
          <a:xfrm>
            <a:off x="2743108" y="0"/>
            <a:ext cx="6858000"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BB384DC-520B-4907-BB05-6EB53CF2FD77}"/>
              </a:ext>
            </a:extLst>
          </p:cNvPr>
          <p:cNvSpPr txBox="1"/>
          <p:nvPr/>
        </p:nvSpPr>
        <p:spPr>
          <a:xfrm>
            <a:off x="0" y="3080549"/>
            <a:ext cx="12191996"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2F2F2"/>
                </a:solidFill>
                <a:uFillTx/>
                <a:latin typeface="Calibri" pitchFamily="34"/>
                <a:ea typeface="Times New Roman" pitchFamily="18"/>
                <a:cs typeface="Times New Roman" pitchFamily="18"/>
              </a:rPr>
              <a:t>IMÁGENES PARA EL RECUERDO</a:t>
            </a:r>
            <a:endParaRPr lang="es-ES" sz="4000" b="0" i="0" u="none" strike="noStrike" kern="1200" cap="none" spc="0" baseline="0">
              <a:solidFill>
                <a:srgbClr val="F2F2F2"/>
              </a:solidFill>
              <a:uFillTx/>
              <a:latin typeface="Calibri"/>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01ED20-5965-4900-870C-0B654AC90CC8}"/>
              </a:ext>
            </a:extLst>
          </p:cNvPr>
          <p:cNvPicPr>
            <a:picLocks noChangeAspect="1"/>
          </p:cNvPicPr>
          <p:nvPr/>
        </p:nvPicPr>
        <p:blipFill>
          <a:blip r:embed="rId2"/>
          <a:stretch>
            <a:fillRect/>
          </a:stretch>
        </p:blipFill>
        <p:spPr>
          <a:xfrm>
            <a:off x="1592354" y="511725"/>
            <a:ext cx="9056729" cy="5773667"/>
          </a:xfrm>
          <a:prstGeom prst="rect">
            <a:avLst/>
          </a:prstGeom>
          <a:noFill/>
          <a:ln w="76196" cap="flat">
            <a:solidFill>
              <a:srgbClr val="FFC000"/>
            </a:solidFill>
            <a:prstDash val="solid"/>
            <a:round/>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0CB0D9F-5121-4131-8060-294FEED61196}"/>
              </a:ext>
            </a:extLst>
          </p:cNvPr>
          <p:cNvPicPr>
            <a:picLocks noChangeAspect="1"/>
          </p:cNvPicPr>
          <p:nvPr/>
        </p:nvPicPr>
        <p:blipFill>
          <a:blip r:embed="rId2"/>
          <a:stretch>
            <a:fillRect/>
          </a:stretch>
        </p:blipFill>
        <p:spPr>
          <a:xfrm>
            <a:off x="2038033" y="442551"/>
            <a:ext cx="7993730" cy="5875943"/>
          </a:xfrm>
          <a:prstGeom prst="rect">
            <a:avLst/>
          </a:prstGeom>
          <a:noFill/>
          <a:ln w="76196" cap="flat">
            <a:solidFill>
              <a:srgbClr val="FFC000"/>
            </a:solidFill>
            <a:prstDash val="solid"/>
            <a:round/>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6BAF5C1-AEFE-4FA3-BFAD-0B640D759804}"/>
              </a:ext>
            </a:extLst>
          </p:cNvPr>
          <p:cNvPicPr>
            <a:picLocks noChangeAspect="1"/>
          </p:cNvPicPr>
          <p:nvPr/>
        </p:nvPicPr>
        <p:blipFill>
          <a:blip r:embed="rId2"/>
          <a:stretch>
            <a:fillRect/>
          </a:stretch>
        </p:blipFill>
        <p:spPr>
          <a:xfrm>
            <a:off x="1797052" y="381003"/>
            <a:ext cx="8597902" cy="6096003"/>
          </a:xfrm>
          <a:prstGeom prst="rect">
            <a:avLst/>
          </a:prstGeom>
          <a:noFill/>
          <a:ln w="76196" cap="flat">
            <a:solidFill>
              <a:srgbClr val="FFC000"/>
            </a:solidFill>
            <a:prstDash val="solid"/>
            <a:round/>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48DB498-A29B-47A3-9B8A-2B04635CC4C2}"/>
              </a:ext>
            </a:extLst>
          </p:cNvPr>
          <p:cNvPicPr>
            <a:picLocks noChangeAspect="1"/>
          </p:cNvPicPr>
          <p:nvPr/>
        </p:nvPicPr>
        <p:blipFill>
          <a:blip r:embed="rId2"/>
          <a:stretch>
            <a:fillRect/>
          </a:stretch>
        </p:blipFill>
        <p:spPr>
          <a:xfrm>
            <a:off x="2030699" y="458059"/>
            <a:ext cx="8002691" cy="5933861"/>
          </a:xfrm>
          <a:prstGeom prst="rect">
            <a:avLst/>
          </a:prstGeom>
          <a:noFill/>
          <a:ln w="76196" cap="flat">
            <a:solidFill>
              <a:srgbClr val="FFC000"/>
            </a:solidFill>
            <a:prstDash val="solid"/>
            <a:round/>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10C998A-7628-41C5-A0D6-D80DDB9FFBF3}"/>
              </a:ext>
            </a:extLst>
          </p:cNvPr>
          <p:cNvPicPr>
            <a:picLocks noChangeAspect="1"/>
          </p:cNvPicPr>
          <p:nvPr/>
        </p:nvPicPr>
        <p:blipFill>
          <a:blip r:embed="rId2"/>
          <a:stretch>
            <a:fillRect/>
          </a:stretch>
        </p:blipFill>
        <p:spPr>
          <a:xfrm>
            <a:off x="3606795" y="127001"/>
            <a:ext cx="4978395" cy="6603997"/>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name="Slide73">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E4164908-1EB3-4A9F-8000-B2CEBB73FF52}"/>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D5CCF24D-3210-417B-9A14-8E7FB90CB76C}"/>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60927927-562F-4422-ADD3-25818FCB17E4}"/>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81915864-2777-45EA-B81D-4B6B9A0FD9C8}"/>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840C6E3D-6F7C-4A93-8638-E32086B4203C}"/>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566B60A4-BCF9-4C08-ADFE-5B603DFBF33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B49DE463-F566-4B2D-9D94-CAF7E26826D5}"/>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4E42BC4C-9840-46F7-B581-B54C27485764}"/>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7A0D9D42-391A-47AB-BE52-4C7389C8F4B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A308263E-0EE7-4901-B131-34D1B302B3F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04938FD3-9657-43A8-989C-0322D416DD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370C4E2E-9F51-4B4C-91A5-0102884140F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00CCFD1F-A963-4126-9FD6-525CA9C189F4}"/>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7D7408B2-DD61-40D3-BE46-2475053652E8}"/>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7784768"/>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145</TotalTime>
  <Words>472</Words>
  <Application>Microsoft Office PowerPoint</Application>
  <PresentationFormat>Panorámica</PresentationFormat>
  <Paragraphs>29</Paragraphs>
  <Slides>50</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50</vt:i4>
      </vt:variant>
    </vt:vector>
  </HeadingPairs>
  <TitlesOfParts>
    <vt:vector size="59"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2020-09-28T08:08:26Z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