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327" r:id="rId26"/>
    <p:sldId id="328" r:id="rId2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3396DB4-D9CA-4005-8237-5CCD4391F80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9A5CD3B-B840-4A87-93CB-C78CF489B3E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6032BA1-636C-4B24-972E-7E1EDA42321B}" type="datetime1">
              <a:rPr lang="es-ES"/>
              <a:pPr lvl="0"/>
              <a:t>11/10/2020</a:t>
            </a:fld>
            <a:endParaRPr lang="es-ES"/>
          </a:p>
        </p:txBody>
      </p:sp>
      <p:sp>
        <p:nvSpPr>
          <p:cNvPr id="4" name="Marcador de imagen de diapositiva 3">
            <a:extLst>
              <a:ext uri="{FF2B5EF4-FFF2-40B4-BE49-F238E27FC236}">
                <a16:creationId xmlns:a16="http://schemas.microsoft.com/office/drawing/2014/main" id="{28313BAC-9425-415B-A60C-79847BEF785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3B37BA9-8FAA-4D57-89D4-776A0C12CFC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DB40080-290B-4CAF-8321-B4F84A3ABF7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056B792-5F3E-440A-870A-72F122737D0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529BCC7-3F08-48E9-8333-AB4E05DB3797}" type="slidenum">
              <a:t>‹Nº›</a:t>
            </a:fld>
            <a:endParaRPr lang="es-ES"/>
          </a:p>
        </p:txBody>
      </p:sp>
    </p:spTree>
    <p:extLst>
      <p:ext uri="{BB962C8B-B14F-4D97-AF65-F5344CB8AC3E}">
        <p14:creationId xmlns:p14="http://schemas.microsoft.com/office/powerpoint/2010/main" val="237638593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853AE37-DBAE-4729-B390-639348C1C7A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D0E086-E79C-47BE-9731-27E964F16D4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00A08B5-E2A8-49E0-8146-3FB514E2DD6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B33BFB6-911E-4AD6-9552-60AF7006819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5A8A286-E01E-44D4-B6B7-7621EA365EB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7D4396D-D59D-47D6-BF1E-408D8DAADBA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5DAD8D2-4EF8-464E-8D82-E2F45876B32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18FB5A5-2BFC-47E2-AFC8-41444A6B1017}"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A8DAE3-7DC1-4DB0-B1DE-967E9BE44BC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DFD009B-961E-40A9-8CF5-36F30798AA0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89CF493-5E4F-48A6-8781-36982E01D2F9}"/>
              </a:ext>
            </a:extLst>
          </p:cNvPr>
          <p:cNvSpPr txBox="1">
            <a:spLocks noGrp="1"/>
          </p:cNvSpPr>
          <p:nvPr>
            <p:ph type="dt" sz="half" idx="7"/>
          </p:nvPr>
        </p:nvSpPr>
        <p:spPr/>
        <p:txBody>
          <a:bodyPr/>
          <a:lstStyle>
            <a:lvl1pPr>
              <a:defRPr/>
            </a:lvl1pPr>
          </a:lstStyle>
          <a:p>
            <a:pPr lvl="0"/>
            <a:fld id="{2DB6434E-C087-4537-8D3F-19EBE278E87A}" type="datetime1">
              <a:rPr lang="es-ES"/>
              <a:pPr lvl="0"/>
              <a:t>11/10/2020</a:t>
            </a:fld>
            <a:endParaRPr lang="es-ES"/>
          </a:p>
        </p:txBody>
      </p:sp>
      <p:sp>
        <p:nvSpPr>
          <p:cNvPr id="5" name="Marcador de pie de página 4">
            <a:extLst>
              <a:ext uri="{FF2B5EF4-FFF2-40B4-BE49-F238E27FC236}">
                <a16:creationId xmlns:a16="http://schemas.microsoft.com/office/drawing/2014/main" id="{A5A69A63-28FE-48D4-9D68-56854E78D5F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F2552FE-355A-4E2D-B27C-0F4F3E646E23}"/>
              </a:ext>
            </a:extLst>
          </p:cNvPr>
          <p:cNvSpPr txBox="1">
            <a:spLocks noGrp="1"/>
          </p:cNvSpPr>
          <p:nvPr>
            <p:ph type="sldNum" sz="quarter" idx="8"/>
          </p:nvPr>
        </p:nvSpPr>
        <p:spPr/>
        <p:txBody>
          <a:bodyPr/>
          <a:lstStyle>
            <a:lvl1pPr>
              <a:defRPr/>
            </a:lvl1pPr>
          </a:lstStyle>
          <a:p>
            <a:pPr lvl="0"/>
            <a:fld id="{03349DFD-1947-48B4-8CC2-8A130C2B5F87}" type="slidenum">
              <a:t>‹Nº›</a:t>
            </a:fld>
            <a:endParaRPr lang="es-ES"/>
          </a:p>
        </p:txBody>
      </p:sp>
    </p:spTree>
    <p:extLst>
      <p:ext uri="{BB962C8B-B14F-4D97-AF65-F5344CB8AC3E}">
        <p14:creationId xmlns:p14="http://schemas.microsoft.com/office/powerpoint/2010/main" val="210388595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2904D0-5E18-4772-BC38-1DCB0B845DD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CFBFA76-C99F-4684-BDDC-4C8719CAB29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9EF4B1F-5E6D-4BA1-B9FF-381631F8A25C}"/>
              </a:ext>
            </a:extLst>
          </p:cNvPr>
          <p:cNvSpPr txBox="1">
            <a:spLocks noGrp="1"/>
          </p:cNvSpPr>
          <p:nvPr>
            <p:ph type="dt" sz="half" idx="7"/>
          </p:nvPr>
        </p:nvSpPr>
        <p:spPr/>
        <p:txBody>
          <a:bodyPr/>
          <a:lstStyle>
            <a:lvl1pPr>
              <a:defRPr/>
            </a:lvl1pPr>
          </a:lstStyle>
          <a:p>
            <a:pPr lvl="0"/>
            <a:fld id="{477D7BD3-29A6-41CB-9145-CB149DBEAEF6}" type="datetime1">
              <a:rPr lang="es-ES"/>
              <a:pPr lvl="0"/>
              <a:t>11/10/2020</a:t>
            </a:fld>
            <a:endParaRPr lang="es-ES"/>
          </a:p>
        </p:txBody>
      </p:sp>
      <p:sp>
        <p:nvSpPr>
          <p:cNvPr id="5" name="Marcador de pie de página 4">
            <a:extLst>
              <a:ext uri="{FF2B5EF4-FFF2-40B4-BE49-F238E27FC236}">
                <a16:creationId xmlns:a16="http://schemas.microsoft.com/office/drawing/2014/main" id="{4EB80C69-9B02-463B-81D2-D328B7DD8D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9437FC8-6623-4E4A-ACB1-37C66DE90231}"/>
              </a:ext>
            </a:extLst>
          </p:cNvPr>
          <p:cNvSpPr txBox="1">
            <a:spLocks noGrp="1"/>
          </p:cNvSpPr>
          <p:nvPr>
            <p:ph type="sldNum" sz="quarter" idx="8"/>
          </p:nvPr>
        </p:nvSpPr>
        <p:spPr/>
        <p:txBody>
          <a:bodyPr/>
          <a:lstStyle>
            <a:lvl1pPr>
              <a:defRPr/>
            </a:lvl1pPr>
          </a:lstStyle>
          <a:p>
            <a:pPr lvl="0"/>
            <a:fld id="{B8245521-20C0-49BF-96DB-4D87D63939B2}" type="slidenum">
              <a:t>‹Nº›</a:t>
            </a:fld>
            <a:endParaRPr lang="es-ES"/>
          </a:p>
        </p:txBody>
      </p:sp>
    </p:spTree>
    <p:extLst>
      <p:ext uri="{BB962C8B-B14F-4D97-AF65-F5344CB8AC3E}">
        <p14:creationId xmlns:p14="http://schemas.microsoft.com/office/powerpoint/2010/main" val="40122506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F4A0F4-2953-4885-A6C4-BDE87109DD9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90A5916-DB26-4966-A920-CFDD598462A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D85FEC6-BBCA-4E55-A387-758C3EC4BFD1}"/>
              </a:ext>
            </a:extLst>
          </p:cNvPr>
          <p:cNvSpPr txBox="1">
            <a:spLocks noGrp="1"/>
          </p:cNvSpPr>
          <p:nvPr>
            <p:ph type="dt" sz="half" idx="7"/>
          </p:nvPr>
        </p:nvSpPr>
        <p:spPr/>
        <p:txBody>
          <a:bodyPr/>
          <a:lstStyle>
            <a:lvl1pPr>
              <a:defRPr/>
            </a:lvl1pPr>
          </a:lstStyle>
          <a:p>
            <a:pPr lvl="0"/>
            <a:fld id="{4163C73C-7442-4E8A-85BC-AAEA7076FD3F}" type="datetime1">
              <a:rPr lang="es-ES"/>
              <a:pPr lvl="0"/>
              <a:t>11/10/2020</a:t>
            </a:fld>
            <a:endParaRPr lang="es-ES"/>
          </a:p>
        </p:txBody>
      </p:sp>
      <p:sp>
        <p:nvSpPr>
          <p:cNvPr id="5" name="Marcador de pie de página 4">
            <a:extLst>
              <a:ext uri="{FF2B5EF4-FFF2-40B4-BE49-F238E27FC236}">
                <a16:creationId xmlns:a16="http://schemas.microsoft.com/office/drawing/2014/main" id="{FF19BAD1-2FFC-4CB6-A88B-6E79BCB8BA1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AF65881-D4D4-4BF0-ACBE-8F5EBFED0AA3}"/>
              </a:ext>
            </a:extLst>
          </p:cNvPr>
          <p:cNvSpPr txBox="1">
            <a:spLocks noGrp="1"/>
          </p:cNvSpPr>
          <p:nvPr>
            <p:ph type="sldNum" sz="quarter" idx="8"/>
          </p:nvPr>
        </p:nvSpPr>
        <p:spPr/>
        <p:txBody>
          <a:bodyPr/>
          <a:lstStyle>
            <a:lvl1pPr>
              <a:defRPr/>
            </a:lvl1pPr>
          </a:lstStyle>
          <a:p>
            <a:pPr lvl="0"/>
            <a:fld id="{4375EBE3-7C70-4D9C-A435-549C11A3A256}" type="slidenum">
              <a:t>‹Nº›</a:t>
            </a:fld>
            <a:endParaRPr lang="es-ES"/>
          </a:p>
        </p:txBody>
      </p:sp>
    </p:spTree>
    <p:extLst>
      <p:ext uri="{BB962C8B-B14F-4D97-AF65-F5344CB8AC3E}">
        <p14:creationId xmlns:p14="http://schemas.microsoft.com/office/powerpoint/2010/main" val="1402387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D6D95F-0961-4817-B02C-0279D6583C1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7EE8339-70D2-4D80-82A0-BB66FB22A47B}"/>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BCDB70B-33C5-409F-86A9-60C987FD5D3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D6B04E0-9C80-494C-8DEB-3B39CE8EECC6}"/>
              </a:ext>
            </a:extLst>
          </p:cNvPr>
          <p:cNvSpPr txBox="1">
            <a:spLocks noGrp="1"/>
          </p:cNvSpPr>
          <p:nvPr>
            <p:ph type="dt" sz="half" idx="7"/>
          </p:nvPr>
        </p:nvSpPr>
        <p:spPr/>
        <p:txBody>
          <a:bodyPr/>
          <a:lstStyle>
            <a:lvl1pPr>
              <a:defRPr/>
            </a:lvl1pPr>
          </a:lstStyle>
          <a:p>
            <a:pPr lvl="0"/>
            <a:fld id="{98F6DC03-35FD-421F-A7F8-5A0070DAB226}" type="datetime1">
              <a:rPr lang="es-ES"/>
              <a:pPr lvl="0"/>
              <a:t>11/10/2020</a:t>
            </a:fld>
            <a:endParaRPr lang="es-ES"/>
          </a:p>
        </p:txBody>
      </p:sp>
      <p:sp>
        <p:nvSpPr>
          <p:cNvPr id="6" name="Marcador de pie de página 5">
            <a:extLst>
              <a:ext uri="{FF2B5EF4-FFF2-40B4-BE49-F238E27FC236}">
                <a16:creationId xmlns:a16="http://schemas.microsoft.com/office/drawing/2014/main" id="{95817417-DA01-4C93-BB5A-E00EABA3341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654D7B2-65E6-4852-8F3C-42A1F104CA6A}"/>
              </a:ext>
            </a:extLst>
          </p:cNvPr>
          <p:cNvSpPr txBox="1">
            <a:spLocks noGrp="1"/>
          </p:cNvSpPr>
          <p:nvPr>
            <p:ph type="sldNum" sz="quarter" idx="8"/>
          </p:nvPr>
        </p:nvSpPr>
        <p:spPr/>
        <p:txBody>
          <a:bodyPr/>
          <a:lstStyle>
            <a:lvl1pPr>
              <a:defRPr/>
            </a:lvl1pPr>
          </a:lstStyle>
          <a:p>
            <a:pPr lvl="0"/>
            <a:fld id="{C10DFCE1-635B-4EBE-9316-78E875A502CC}" type="slidenum">
              <a:t>‹Nº›</a:t>
            </a:fld>
            <a:endParaRPr lang="es-ES"/>
          </a:p>
        </p:txBody>
      </p:sp>
    </p:spTree>
    <p:extLst>
      <p:ext uri="{BB962C8B-B14F-4D97-AF65-F5344CB8AC3E}">
        <p14:creationId xmlns:p14="http://schemas.microsoft.com/office/powerpoint/2010/main" val="2759331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32ED36-53A5-4237-9A09-75B9521451A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7F05591-3F4E-4DEA-9A9A-717F91B2A76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A65429E-85AB-424C-BB19-879B9E7ED34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3039785-E973-48EF-A7DA-7226DEA8447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BEC7915-74AD-4B05-BB47-6937059E6A8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341EEC9-469D-4853-B74D-1FEE590DF063}"/>
              </a:ext>
            </a:extLst>
          </p:cNvPr>
          <p:cNvSpPr txBox="1">
            <a:spLocks noGrp="1"/>
          </p:cNvSpPr>
          <p:nvPr>
            <p:ph type="dt" sz="half" idx="7"/>
          </p:nvPr>
        </p:nvSpPr>
        <p:spPr/>
        <p:txBody>
          <a:bodyPr/>
          <a:lstStyle>
            <a:lvl1pPr>
              <a:defRPr/>
            </a:lvl1pPr>
          </a:lstStyle>
          <a:p>
            <a:pPr lvl="0"/>
            <a:fld id="{060ACDAD-BE1E-419F-94C5-C89035272209}" type="datetime1">
              <a:rPr lang="es-ES"/>
              <a:pPr lvl="0"/>
              <a:t>11/10/2020</a:t>
            </a:fld>
            <a:endParaRPr lang="es-ES"/>
          </a:p>
        </p:txBody>
      </p:sp>
      <p:sp>
        <p:nvSpPr>
          <p:cNvPr id="8" name="Marcador de pie de página 7">
            <a:extLst>
              <a:ext uri="{FF2B5EF4-FFF2-40B4-BE49-F238E27FC236}">
                <a16:creationId xmlns:a16="http://schemas.microsoft.com/office/drawing/2014/main" id="{19A74381-5960-45D9-959C-31AADB01150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D7549299-D79F-4983-B9C9-BE68233D722A}"/>
              </a:ext>
            </a:extLst>
          </p:cNvPr>
          <p:cNvSpPr txBox="1">
            <a:spLocks noGrp="1"/>
          </p:cNvSpPr>
          <p:nvPr>
            <p:ph type="sldNum" sz="quarter" idx="8"/>
          </p:nvPr>
        </p:nvSpPr>
        <p:spPr/>
        <p:txBody>
          <a:bodyPr/>
          <a:lstStyle>
            <a:lvl1pPr>
              <a:defRPr/>
            </a:lvl1pPr>
          </a:lstStyle>
          <a:p>
            <a:pPr lvl="0"/>
            <a:fld id="{E83C7185-A3AC-4CAA-92EA-7957617A9161}" type="slidenum">
              <a:t>‹Nº›</a:t>
            </a:fld>
            <a:endParaRPr lang="es-ES"/>
          </a:p>
        </p:txBody>
      </p:sp>
    </p:spTree>
    <p:extLst>
      <p:ext uri="{BB962C8B-B14F-4D97-AF65-F5344CB8AC3E}">
        <p14:creationId xmlns:p14="http://schemas.microsoft.com/office/powerpoint/2010/main" val="21191811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5C44C3-BE9F-49F1-A29C-9D65236C992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7F48717-45FB-49A6-987A-7BC70FB8F3DA}"/>
              </a:ext>
            </a:extLst>
          </p:cNvPr>
          <p:cNvSpPr txBox="1">
            <a:spLocks noGrp="1"/>
          </p:cNvSpPr>
          <p:nvPr>
            <p:ph type="dt" sz="half" idx="7"/>
          </p:nvPr>
        </p:nvSpPr>
        <p:spPr/>
        <p:txBody>
          <a:bodyPr/>
          <a:lstStyle>
            <a:lvl1pPr>
              <a:defRPr/>
            </a:lvl1pPr>
          </a:lstStyle>
          <a:p>
            <a:pPr lvl="0"/>
            <a:fld id="{8E00B6D2-1124-4309-9265-F6319457B3CF}" type="datetime1">
              <a:rPr lang="es-ES"/>
              <a:pPr lvl="0"/>
              <a:t>11/10/2020</a:t>
            </a:fld>
            <a:endParaRPr lang="es-ES"/>
          </a:p>
        </p:txBody>
      </p:sp>
      <p:sp>
        <p:nvSpPr>
          <p:cNvPr id="4" name="Marcador de pie de página 3">
            <a:extLst>
              <a:ext uri="{FF2B5EF4-FFF2-40B4-BE49-F238E27FC236}">
                <a16:creationId xmlns:a16="http://schemas.microsoft.com/office/drawing/2014/main" id="{EC9807C7-0145-4612-8581-B5271F2E5AC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1EC4681-5154-4E56-A389-8C027378DD67}"/>
              </a:ext>
            </a:extLst>
          </p:cNvPr>
          <p:cNvSpPr txBox="1">
            <a:spLocks noGrp="1"/>
          </p:cNvSpPr>
          <p:nvPr>
            <p:ph type="sldNum" sz="quarter" idx="8"/>
          </p:nvPr>
        </p:nvSpPr>
        <p:spPr/>
        <p:txBody>
          <a:bodyPr/>
          <a:lstStyle>
            <a:lvl1pPr>
              <a:defRPr/>
            </a:lvl1pPr>
          </a:lstStyle>
          <a:p>
            <a:pPr lvl="0"/>
            <a:fld id="{0428D56C-4E61-4F4D-BD2B-0A9B1BCFB6D1}" type="slidenum">
              <a:t>‹Nº›</a:t>
            </a:fld>
            <a:endParaRPr lang="es-ES"/>
          </a:p>
        </p:txBody>
      </p:sp>
    </p:spTree>
    <p:extLst>
      <p:ext uri="{BB962C8B-B14F-4D97-AF65-F5344CB8AC3E}">
        <p14:creationId xmlns:p14="http://schemas.microsoft.com/office/powerpoint/2010/main" val="1872435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F6E6EC9-EC28-4D72-BA7A-9B5A8B0BF88B}"/>
              </a:ext>
            </a:extLst>
          </p:cNvPr>
          <p:cNvSpPr txBox="1">
            <a:spLocks noGrp="1"/>
          </p:cNvSpPr>
          <p:nvPr>
            <p:ph type="dt" sz="half" idx="7"/>
          </p:nvPr>
        </p:nvSpPr>
        <p:spPr/>
        <p:txBody>
          <a:bodyPr/>
          <a:lstStyle>
            <a:lvl1pPr>
              <a:defRPr/>
            </a:lvl1pPr>
          </a:lstStyle>
          <a:p>
            <a:pPr lvl="0"/>
            <a:fld id="{69187D14-D941-429A-941D-62A24905F8A7}" type="datetime1">
              <a:rPr lang="es-ES"/>
              <a:pPr lvl="0"/>
              <a:t>11/10/2020</a:t>
            </a:fld>
            <a:endParaRPr lang="es-ES"/>
          </a:p>
        </p:txBody>
      </p:sp>
      <p:sp>
        <p:nvSpPr>
          <p:cNvPr id="3" name="Marcador de pie de página 2">
            <a:extLst>
              <a:ext uri="{FF2B5EF4-FFF2-40B4-BE49-F238E27FC236}">
                <a16:creationId xmlns:a16="http://schemas.microsoft.com/office/drawing/2014/main" id="{9EF9623E-8FFF-48BE-938C-F5FA6F6B558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97E2E3A-821C-49F8-A01B-4F64C4DD0AEB}"/>
              </a:ext>
            </a:extLst>
          </p:cNvPr>
          <p:cNvSpPr txBox="1">
            <a:spLocks noGrp="1"/>
          </p:cNvSpPr>
          <p:nvPr>
            <p:ph type="sldNum" sz="quarter" idx="8"/>
          </p:nvPr>
        </p:nvSpPr>
        <p:spPr/>
        <p:txBody>
          <a:bodyPr/>
          <a:lstStyle>
            <a:lvl1pPr>
              <a:defRPr/>
            </a:lvl1pPr>
          </a:lstStyle>
          <a:p>
            <a:pPr lvl="0"/>
            <a:fld id="{24FA03D6-E0B3-4458-8BB7-0C9A5E835D0C}" type="slidenum">
              <a:t>‹Nº›</a:t>
            </a:fld>
            <a:endParaRPr lang="es-ES"/>
          </a:p>
        </p:txBody>
      </p:sp>
    </p:spTree>
    <p:extLst>
      <p:ext uri="{BB962C8B-B14F-4D97-AF65-F5344CB8AC3E}">
        <p14:creationId xmlns:p14="http://schemas.microsoft.com/office/powerpoint/2010/main" val="4568436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5E1391-BC32-42F7-8A5C-D09625086E9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AD447F8-30BE-4721-8993-2C33443081B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38B3139-3490-4CBD-B437-4595A8478F3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E18D201-8365-4FF0-958F-FBAC5D39C1EB}"/>
              </a:ext>
            </a:extLst>
          </p:cNvPr>
          <p:cNvSpPr txBox="1">
            <a:spLocks noGrp="1"/>
          </p:cNvSpPr>
          <p:nvPr>
            <p:ph type="dt" sz="half" idx="7"/>
          </p:nvPr>
        </p:nvSpPr>
        <p:spPr/>
        <p:txBody>
          <a:bodyPr/>
          <a:lstStyle>
            <a:lvl1pPr>
              <a:defRPr/>
            </a:lvl1pPr>
          </a:lstStyle>
          <a:p>
            <a:pPr lvl="0"/>
            <a:fld id="{D6DC1998-215D-4F56-83C6-837DE610FFFA}" type="datetime1">
              <a:rPr lang="es-ES"/>
              <a:pPr lvl="0"/>
              <a:t>11/10/2020</a:t>
            </a:fld>
            <a:endParaRPr lang="es-ES"/>
          </a:p>
        </p:txBody>
      </p:sp>
      <p:sp>
        <p:nvSpPr>
          <p:cNvPr id="6" name="Marcador de pie de página 5">
            <a:extLst>
              <a:ext uri="{FF2B5EF4-FFF2-40B4-BE49-F238E27FC236}">
                <a16:creationId xmlns:a16="http://schemas.microsoft.com/office/drawing/2014/main" id="{3580B652-3F2C-454D-9DA5-0AD4A1E0C74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BF7FE19-42A1-4C4F-A572-7D12745DF0B6}"/>
              </a:ext>
            </a:extLst>
          </p:cNvPr>
          <p:cNvSpPr txBox="1">
            <a:spLocks noGrp="1"/>
          </p:cNvSpPr>
          <p:nvPr>
            <p:ph type="sldNum" sz="quarter" idx="8"/>
          </p:nvPr>
        </p:nvSpPr>
        <p:spPr/>
        <p:txBody>
          <a:bodyPr/>
          <a:lstStyle>
            <a:lvl1pPr>
              <a:defRPr/>
            </a:lvl1pPr>
          </a:lstStyle>
          <a:p>
            <a:pPr lvl="0"/>
            <a:fld id="{4C35D499-6A60-4B3F-B2E9-74398FC2865A}" type="slidenum">
              <a:t>‹Nº›</a:t>
            </a:fld>
            <a:endParaRPr lang="es-ES"/>
          </a:p>
        </p:txBody>
      </p:sp>
    </p:spTree>
    <p:extLst>
      <p:ext uri="{BB962C8B-B14F-4D97-AF65-F5344CB8AC3E}">
        <p14:creationId xmlns:p14="http://schemas.microsoft.com/office/powerpoint/2010/main" val="2707251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923C29-1CA7-48C8-AB78-9F439607DFC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B0770A1-EECD-4952-9698-1477BFE9E93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24A5D4B-3BBA-43D6-9159-81675A9B09C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C2CFC1E-B0AB-4704-A8FE-A2515B2B9A67}"/>
              </a:ext>
            </a:extLst>
          </p:cNvPr>
          <p:cNvSpPr txBox="1">
            <a:spLocks noGrp="1"/>
          </p:cNvSpPr>
          <p:nvPr>
            <p:ph type="dt" sz="half" idx="7"/>
          </p:nvPr>
        </p:nvSpPr>
        <p:spPr/>
        <p:txBody>
          <a:bodyPr/>
          <a:lstStyle>
            <a:lvl1pPr>
              <a:defRPr/>
            </a:lvl1pPr>
          </a:lstStyle>
          <a:p>
            <a:pPr lvl="0"/>
            <a:fld id="{8AFC6F80-B632-458E-ACA8-A5CF3024B718}" type="datetime1">
              <a:rPr lang="es-ES"/>
              <a:pPr lvl="0"/>
              <a:t>11/10/2020</a:t>
            </a:fld>
            <a:endParaRPr lang="es-ES"/>
          </a:p>
        </p:txBody>
      </p:sp>
      <p:sp>
        <p:nvSpPr>
          <p:cNvPr id="6" name="Marcador de pie de página 5">
            <a:extLst>
              <a:ext uri="{FF2B5EF4-FFF2-40B4-BE49-F238E27FC236}">
                <a16:creationId xmlns:a16="http://schemas.microsoft.com/office/drawing/2014/main" id="{F33823A9-1DEE-4CFD-8507-8676331E499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A6044EC-D9A2-49EA-A74A-1CAC9DD68297}"/>
              </a:ext>
            </a:extLst>
          </p:cNvPr>
          <p:cNvSpPr txBox="1">
            <a:spLocks noGrp="1"/>
          </p:cNvSpPr>
          <p:nvPr>
            <p:ph type="sldNum" sz="quarter" idx="8"/>
          </p:nvPr>
        </p:nvSpPr>
        <p:spPr/>
        <p:txBody>
          <a:bodyPr/>
          <a:lstStyle>
            <a:lvl1pPr>
              <a:defRPr/>
            </a:lvl1pPr>
          </a:lstStyle>
          <a:p>
            <a:pPr lvl="0"/>
            <a:fld id="{BB5EF0A0-3DC6-486A-9EBB-8A550E4F5141}" type="slidenum">
              <a:t>‹Nº›</a:t>
            </a:fld>
            <a:endParaRPr lang="es-ES"/>
          </a:p>
        </p:txBody>
      </p:sp>
    </p:spTree>
    <p:extLst>
      <p:ext uri="{BB962C8B-B14F-4D97-AF65-F5344CB8AC3E}">
        <p14:creationId xmlns:p14="http://schemas.microsoft.com/office/powerpoint/2010/main" val="2032634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33E8B6-3BE8-4760-9CB1-F8C21F59A1A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4652E2D-D29F-41A3-946F-8F6919A5B67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74CEE56-511A-451B-A812-FC82983B663A}"/>
              </a:ext>
            </a:extLst>
          </p:cNvPr>
          <p:cNvSpPr txBox="1">
            <a:spLocks noGrp="1"/>
          </p:cNvSpPr>
          <p:nvPr>
            <p:ph type="dt" sz="half" idx="7"/>
          </p:nvPr>
        </p:nvSpPr>
        <p:spPr/>
        <p:txBody>
          <a:bodyPr/>
          <a:lstStyle>
            <a:lvl1pPr>
              <a:defRPr/>
            </a:lvl1pPr>
          </a:lstStyle>
          <a:p>
            <a:pPr lvl="0"/>
            <a:fld id="{F129D3AE-8591-4E17-9C90-54833360FC66}" type="datetime1">
              <a:rPr lang="es-ES"/>
              <a:pPr lvl="0"/>
              <a:t>11/10/2020</a:t>
            </a:fld>
            <a:endParaRPr lang="es-ES"/>
          </a:p>
        </p:txBody>
      </p:sp>
      <p:sp>
        <p:nvSpPr>
          <p:cNvPr id="5" name="Marcador de pie de página 4">
            <a:extLst>
              <a:ext uri="{FF2B5EF4-FFF2-40B4-BE49-F238E27FC236}">
                <a16:creationId xmlns:a16="http://schemas.microsoft.com/office/drawing/2014/main" id="{1BD52498-3A03-4062-BC20-6F821648111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C3BA73-3F3B-4449-A2BB-243B49E6F6FC}"/>
              </a:ext>
            </a:extLst>
          </p:cNvPr>
          <p:cNvSpPr txBox="1">
            <a:spLocks noGrp="1"/>
          </p:cNvSpPr>
          <p:nvPr>
            <p:ph type="sldNum" sz="quarter" idx="8"/>
          </p:nvPr>
        </p:nvSpPr>
        <p:spPr/>
        <p:txBody>
          <a:bodyPr/>
          <a:lstStyle>
            <a:lvl1pPr>
              <a:defRPr/>
            </a:lvl1pPr>
          </a:lstStyle>
          <a:p>
            <a:pPr lvl="0"/>
            <a:fld id="{D122AD6A-30D4-42EF-9C2E-56F64ADDD7DB}" type="slidenum">
              <a:t>‹Nº›</a:t>
            </a:fld>
            <a:endParaRPr lang="es-ES"/>
          </a:p>
        </p:txBody>
      </p:sp>
    </p:spTree>
    <p:extLst>
      <p:ext uri="{BB962C8B-B14F-4D97-AF65-F5344CB8AC3E}">
        <p14:creationId xmlns:p14="http://schemas.microsoft.com/office/powerpoint/2010/main" val="1805849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C4B064B-D4A3-4F59-A604-9460284A5F6A}"/>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29082DD-C72F-46F3-865E-8EA59BBB22A4}"/>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728E1A1-B09C-4576-8823-557C52B7D184}"/>
              </a:ext>
            </a:extLst>
          </p:cNvPr>
          <p:cNvSpPr txBox="1">
            <a:spLocks noGrp="1"/>
          </p:cNvSpPr>
          <p:nvPr>
            <p:ph type="dt" sz="half" idx="7"/>
          </p:nvPr>
        </p:nvSpPr>
        <p:spPr/>
        <p:txBody>
          <a:bodyPr/>
          <a:lstStyle>
            <a:lvl1pPr>
              <a:defRPr/>
            </a:lvl1pPr>
          </a:lstStyle>
          <a:p>
            <a:pPr lvl="0"/>
            <a:fld id="{76F509A1-CC37-4597-B31F-28C752D9CDB3}" type="datetime1">
              <a:rPr lang="es-ES"/>
              <a:pPr lvl="0"/>
              <a:t>11/10/2020</a:t>
            </a:fld>
            <a:endParaRPr lang="es-ES"/>
          </a:p>
        </p:txBody>
      </p:sp>
      <p:sp>
        <p:nvSpPr>
          <p:cNvPr id="5" name="Marcador de pie de página 4">
            <a:extLst>
              <a:ext uri="{FF2B5EF4-FFF2-40B4-BE49-F238E27FC236}">
                <a16:creationId xmlns:a16="http://schemas.microsoft.com/office/drawing/2014/main" id="{EE193179-B4F2-4F76-A50D-2D02E3661C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709256D-8B49-46C4-A310-3714CD91BB41}"/>
              </a:ext>
            </a:extLst>
          </p:cNvPr>
          <p:cNvSpPr txBox="1">
            <a:spLocks noGrp="1"/>
          </p:cNvSpPr>
          <p:nvPr>
            <p:ph type="sldNum" sz="quarter" idx="8"/>
          </p:nvPr>
        </p:nvSpPr>
        <p:spPr/>
        <p:txBody>
          <a:bodyPr/>
          <a:lstStyle>
            <a:lvl1pPr>
              <a:defRPr/>
            </a:lvl1pPr>
          </a:lstStyle>
          <a:p>
            <a:pPr lvl="0"/>
            <a:fld id="{20511FF4-5D5D-4EF5-9246-0E6ACB5914A6}" type="slidenum">
              <a:t>‹Nº›</a:t>
            </a:fld>
            <a:endParaRPr lang="es-ES"/>
          </a:p>
        </p:txBody>
      </p:sp>
    </p:spTree>
    <p:extLst>
      <p:ext uri="{BB962C8B-B14F-4D97-AF65-F5344CB8AC3E}">
        <p14:creationId xmlns:p14="http://schemas.microsoft.com/office/powerpoint/2010/main" val="3482854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C51FEB-F59F-4173-9B26-C959741B58B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EAC50BE-B8CF-4C25-B8C6-CF5437FF0F4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2899B1D-2051-4599-883D-B5F2CA5A1F2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EB8F1B4-60A9-4E75-8CCB-797768C202DE}"/>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28C14A0E-28E5-4105-9FAC-232183F0E240}"/>
              </a:ext>
            </a:extLst>
          </p:cNvPr>
          <p:cNvSpPr txBox="1">
            <a:spLocks noGrp="1"/>
          </p:cNvSpPr>
          <p:nvPr>
            <p:ph type="sldNum" sz="quarter" idx="8"/>
          </p:nvPr>
        </p:nvSpPr>
        <p:spPr/>
        <p:txBody>
          <a:bodyPr/>
          <a:lstStyle>
            <a:lvl1pPr>
              <a:defRPr sz="1400"/>
            </a:lvl1pPr>
          </a:lstStyle>
          <a:p>
            <a:pPr lvl="0"/>
            <a:fld id="{1E202803-EDE0-46D5-BF22-C43D3D48DC9F}" type="slidenum">
              <a:t>‹Nº›</a:t>
            </a:fld>
            <a:endParaRPr lang="es-ES"/>
          </a:p>
        </p:txBody>
      </p:sp>
    </p:spTree>
    <p:extLst>
      <p:ext uri="{BB962C8B-B14F-4D97-AF65-F5344CB8AC3E}">
        <p14:creationId xmlns:p14="http://schemas.microsoft.com/office/powerpoint/2010/main" val="197167502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C02AEB-8E6D-4940-B214-92AD62F887A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29A22B0-5606-4031-A036-D22F8DEA747B}"/>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2AD3BCD-A1DF-4151-BA72-959673AAE4D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036978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9C52C4E4-D8E5-4256-BA8B-D2B4230E892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AEA3BD7-9B8F-417D-BA19-E89FA5450E7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813BF3-ECFD-4606-BCCF-2E56832FFD1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6128058-5A6D-4230-8EE1-EC738BE3AA90}" type="datetime1">
              <a:rPr lang="es-ES"/>
              <a:pPr lvl="0"/>
              <a:t>11/10/2020</a:t>
            </a:fld>
            <a:endParaRPr lang="es-ES"/>
          </a:p>
        </p:txBody>
      </p:sp>
      <p:sp>
        <p:nvSpPr>
          <p:cNvPr id="5" name="Marcador de pie de página 4">
            <a:extLst>
              <a:ext uri="{FF2B5EF4-FFF2-40B4-BE49-F238E27FC236}">
                <a16:creationId xmlns:a16="http://schemas.microsoft.com/office/drawing/2014/main" id="{81A2B1E8-AAD2-4D38-A551-8E43EB6DCF6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EDA9EE5-563A-4E74-82BD-F68884F7F982}"/>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314BD5F-1CFF-4C9D-8C81-4059856BB6C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DC2615F-1C3A-4F6B-B106-ED902BD640B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B5E392C-A823-4A67-818C-7D8891959AF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EEBFA65-1628-425D-9F04-CBAE8CCFC62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07F0E56-992F-422C-B506-A5497E7E2C9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E1A29C9-5A4B-4615-86F8-8619032F181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214D3C3-EE68-4C69-AB8A-355C860E3AE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CE6DBB1-6C5B-41E0-8326-2D3DBEED8106}"/>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6488561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hyperlink" Target="https://vk.com/mispps" TargetMode="External"/><Relationship Id="rId3" Type="http://schemas.openxmlformats.org/officeDocument/2006/relationships/image" Target="../media/image23.png"/><Relationship Id="rId7" Type="http://schemas.openxmlformats.org/officeDocument/2006/relationships/hyperlink" Target="https://www.facebook.com/mispps" TargetMode="External"/><Relationship Id="rId12" Type="http://schemas.openxmlformats.org/officeDocument/2006/relationships/image" Target="../media/image28.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5.png"/><Relationship Id="rId11" Type="http://schemas.openxmlformats.org/officeDocument/2006/relationships/hyperlink" Target="https://plus.google.com/+Mispps/" TargetMode="External"/><Relationship Id="rId5" Type="http://schemas.openxmlformats.org/officeDocument/2006/relationships/image" Target="../media/image24.png"/><Relationship Id="rId10" Type="http://schemas.openxmlformats.org/officeDocument/2006/relationships/image" Target="../media/image2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D3AF544-58E2-46F2-8BEB-E7AD62928F82}"/>
              </a:ext>
            </a:extLst>
          </p:cNvPr>
          <p:cNvSpPr txBox="1"/>
          <p:nvPr/>
        </p:nvSpPr>
        <p:spPr>
          <a:xfrm>
            <a:off x="133164" y="2627793"/>
            <a:ext cx="1190495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2F2F2"/>
                </a:solidFill>
                <a:uFillTx/>
                <a:latin typeface="Calibri" pitchFamily="34"/>
                <a:ea typeface="Times New Roman" pitchFamily="18"/>
                <a:cs typeface="Times New Roman" pitchFamily="18"/>
              </a:rPr>
              <a:t>ELLIE CAULKINS OPERA HOUSE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2F2F2"/>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2F2F2"/>
                </a:solidFill>
                <a:uFillTx/>
                <a:latin typeface="Calibri" pitchFamily="34"/>
                <a:ea typeface="Times New Roman" pitchFamily="18"/>
                <a:cs typeface="Times New Roman" pitchFamily="18"/>
              </a:rPr>
              <a:t>DENVER · COLORADO · EEUU</a:t>
            </a:r>
            <a:endParaRPr lang="es-ES" sz="2800" b="0" i="0" u="none" strike="noStrike" kern="1200" cap="none" spc="0" baseline="0">
              <a:solidFill>
                <a:srgbClr val="F2F2F2"/>
              </a:solidFill>
              <a:uFillTx/>
              <a:latin typeface="Calibri"/>
            </a:endParaRPr>
          </a:p>
        </p:txBody>
      </p:sp>
      <p:pic>
        <p:nvPicPr>
          <p:cNvPr id="3" name="02 I LOMBARDI_QUAL PRODIGIO">
            <a:extLst>
              <a:ext uri="{FF2B5EF4-FFF2-40B4-BE49-F238E27FC236}">
                <a16:creationId xmlns:a16="http://schemas.microsoft.com/office/drawing/2014/main" id="{ADC72C72-451B-4173-BE04-C392E4E1CA3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285285" y="57293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35C74C-E100-4788-B911-BD4220CBDC32}"/>
              </a:ext>
            </a:extLst>
          </p:cNvPr>
          <p:cNvPicPr>
            <a:picLocks noChangeAspect="1"/>
          </p:cNvPicPr>
          <p:nvPr/>
        </p:nvPicPr>
        <p:blipFill>
          <a:blip r:embed="rId3"/>
          <a:stretch>
            <a:fillRect/>
          </a:stretch>
        </p:blipFill>
        <p:spPr>
          <a:xfrm>
            <a:off x="7705072" y="1392923"/>
            <a:ext cx="3836017" cy="3836017"/>
          </a:xfrm>
          <a:prstGeom prst="rect">
            <a:avLst/>
          </a:prstGeom>
          <a:noFill/>
          <a:ln w="76196" cap="flat">
            <a:solidFill>
              <a:srgbClr val="FF0000"/>
            </a:solidFill>
            <a:prstDash val="solid"/>
            <a:round/>
          </a:ln>
        </p:spPr>
      </p:pic>
      <p:sp>
        <p:nvSpPr>
          <p:cNvPr id="3" name="CuadroTexto 3">
            <a:extLst>
              <a:ext uri="{FF2B5EF4-FFF2-40B4-BE49-F238E27FC236}">
                <a16:creationId xmlns:a16="http://schemas.microsoft.com/office/drawing/2014/main" id="{85E3AB29-AAB1-49ED-B6E1-5F985F34D76E}"/>
              </a:ext>
            </a:extLst>
          </p:cNvPr>
          <p:cNvSpPr txBox="1"/>
          <p:nvPr/>
        </p:nvSpPr>
        <p:spPr>
          <a:xfrm>
            <a:off x="1074200" y="1571341"/>
            <a:ext cx="6045692"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El Ellie Caulkins Opera House (Ópera de Ellie Caulkins) se encuentra en Denver, Colorado, como parte del gran complejo de artes escénicas de Denver. Se inauguró el 10 de septiembre de 2005. Tiene capacidad para 2.225 espectadores. La familia Caulkins donó 7.000.000 de dólares para la mejora del tetro y los espacios públicos adyacentes que fueron construidos en el interior del Auditorio Newton.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2F2F2"/>
                </a:solidFill>
                <a:uFillTx/>
                <a:latin typeface="Calibri" pitchFamily="34"/>
                <a:ea typeface="Times New Roman" pitchFamily="18"/>
                <a:cs typeface="Times New Roman" pitchFamily="18"/>
              </a:rPr>
              <a:t>La Ópera de Ellie Caulkins, conocida coloquialmente como "la Ellie", es una sala acústica de clase mundial diseñada en estilo lírico, abarca cuatro niveles: el balcón, el palco, el entrepiso y la orquesta. Este magnífico espacio está humidificado y proporciona soporte técnico de vanguardia, así como excelencia acústica y líneas de visión limpias. El Ellie es uno de los tres únicos teatros de ópera en los Estados Unidos, uno de los nueve en todo el mundo, con títulos en los respaldos de cada asiento de la casa. </a:t>
            </a:r>
            <a:endParaRPr lang="es-ES" sz="1600" b="0" i="0" u="none" strike="noStrike" kern="1200" cap="none" spc="0" baseline="0">
              <a:solidFill>
                <a:srgbClr val="F2F2F2"/>
              </a:solidFill>
              <a:uFillTx/>
              <a:latin typeface="Calibri"/>
            </a:endParaRPr>
          </a:p>
        </p:txBody>
      </p:sp>
      <p:sp>
        <p:nvSpPr>
          <p:cNvPr id="4" name="CuadroTexto 4">
            <a:extLst>
              <a:ext uri="{FF2B5EF4-FFF2-40B4-BE49-F238E27FC236}">
                <a16:creationId xmlns:a16="http://schemas.microsoft.com/office/drawing/2014/main" id="{67B9A5D6-CD96-4B10-8E55-DF9EF53E39C6}"/>
              </a:ext>
            </a:extLst>
          </p:cNvPr>
          <p:cNvSpPr txBox="1"/>
          <p:nvPr/>
        </p:nvSpPr>
        <p:spPr>
          <a:xfrm>
            <a:off x="7874492" y="5326599"/>
            <a:ext cx="356882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2F2F2"/>
                </a:solidFill>
                <a:uFillTx/>
                <a:latin typeface="Calibri" pitchFamily="34"/>
                <a:ea typeface="Times New Roman" pitchFamily="18"/>
                <a:cs typeface="Times New Roman" pitchFamily="18"/>
              </a:rPr>
              <a:t>Ellie Caulkins</a:t>
            </a:r>
            <a:endParaRPr lang="es-ES" sz="1800" b="0" i="0" u="none" strike="noStrike" kern="1200" cap="none" spc="0" baseline="0">
              <a:solidFill>
                <a:srgbClr val="F2F2F2"/>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128A48-0F3D-470D-B077-8F26E3BD9403}"/>
              </a:ext>
            </a:extLst>
          </p:cNvPr>
          <p:cNvPicPr>
            <a:picLocks noChangeAspect="1"/>
          </p:cNvPicPr>
          <p:nvPr/>
        </p:nvPicPr>
        <p:blipFill>
          <a:blip r:embed="rId2"/>
          <a:stretch>
            <a:fillRect/>
          </a:stretch>
        </p:blipFill>
        <p:spPr>
          <a:xfrm>
            <a:off x="0" y="-8878"/>
            <a:ext cx="12191996"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C63058-72E4-49FA-85E6-46E690591F02}"/>
              </a:ext>
            </a:extLst>
          </p:cNvPr>
          <p:cNvPicPr>
            <a:picLocks noChangeAspect="1"/>
          </p:cNvPicPr>
          <p:nvPr/>
        </p:nvPicPr>
        <p:blipFill>
          <a:blip r:embed="rId3"/>
          <a:stretch>
            <a:fillRect/>
          </a:stretch>
        </p:blipFill>
        <p:spPr>
          <a:xfrm>
            <a:off x="53263" y="0"/>
            <a:ext cx="120470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4EBCD-F129-404A-9AE5-FD0BC7BDD745}"/>
              </a:ext>
            </a:extLst>
          </p:cNvPr>
          <p:cNvPicPr>
            <a:picLocks noChangeAspect="1"/>
          </p:cNvPicPr>
          <p:nvPr/>
        </p:nvPicPr>
        <p:blipFill>
          <a:blip r:embed="rId2"/>
          <a:stretch>
            <a:fillRect/>
          </a:stretch>
        </p:blipFill>
        <p:spPr>
          <a:xfrm>
            <a:off x="10725" y="0"/>
            <a:ext cx="1218128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BB959E-2ECB-4D15-A6FF-C582C495EED3}"/>
              </a:ext>
            </a:extLst>
          </p:cNvPr>
          <p:cNvPicPr>
            <a:picLocks noChangeAspect="1"/>
          </p:cNvPicPr>
          <p:nvPr/>
        </p:nvPicPr>
        <p:blipFill>
          <a:blip r:embed="rId2"/>
          <a:stretch>
            <a:fillRect/>
          </a:stretch>
        </p:blipFill>
        <p:spPr>
          <a:xfrm>
            <a:off x="26645" y="8869"/>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EEEE43-B73B-46C7-92B3-CC33B09185C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EAB0E8-F846-4063-ACAE-F56CF7C0EC2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4F7FA4-2C81-4338-A591-850AD0A46A6A}"/>
              </a:ext>
            </a:extLst>
          </p:cNvPr>
          <p:cNvPicPr>
            <a:picLocks noChangeAspect="1"/>
          </p:cNvPicPr>
          <p:nvPr/>
        </p:nvPicPr>
        <p:blipFill>
          <a:blip r:embed="rId2"/>
          <a:stretch>
            <a:fillRect/>
          </a:stretch>
        </p:blipFill>
        <p:spPr>
          <a:xfrm>
            <a:off x="0" y="0"/>
            <a:ext cx="12191996" cy="691317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E52975-2201-45E1-9986-580A68ED4E54}"/>
              </a:ext>
            </a:extLst>
          </p:cNvPr>
          <p:cNvPicPr>
            <a:picLocks noChangeAspect="1"/>
          </p:cNvPicPr>
          <p:nvPr/>
        </p:nvPicPr>
        <p:blipFill>
          <a:blip r:embed="rId2"/>
          <a:stretch>
            <a:fillRect/>
          </a:stretch>
        </p:blipFill>
        <p:spPr>
          <a:xfrm>
            <a:off x="47804" y="0"/>
            <a:ext cx="1214419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E244F1-98FF-4A4C-8B35-65C1A106AC5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3D2A9D-F5E9-4B8A-9F11-1DEEF3A5A8D9}"/>
              </a:ext>
            </a:extLst>
          </p:cNvPr>
          <p:cNvPicPr>
            <a:picLocks noChangeAspect="1"/>
          </p:cNvPicPr>
          <p:nvPr/>
        </p:nvPicPr>
        <p:blipFill>
          <a:blip r:embed="rId2"/>
          <a:stretch>
            <a:fillRect/>
          </a:stretch>
        </p:blipFill>
        <p:spPr>
          <a:xfrm>
            <a:off x="0" y="63943"/>
            <a:ext cx="12191996" cy="681281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8C06F56-B97A-4033-86C8-4B4663212BB1}"/>
              </a:ext>
            </a:extLst>
          </p:cNvPr>
          <p:cNvPicPr>
            <a:picLocks noChangeAspect="1"/>
          </p:cNvPicPr>
          <p:nvPr/>
        </p:nvPicPr>
        <p:blipFill>
          <a:blip r:embed="rId2"/>
          <a:stretch>
            <a:fillRect/>
          </a:stretch>
        </p:blipFill>
        <p:spPr>
          <a:xfrm>
            <a:off x="-454987" y="0"/>
            <a:ext cx="13469605"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D815957-44F0-4488-80A7-61ED35A4E185}"/>
              </a:ext>
            </a:extLst>
          </p:cNvPr>
          <p:cNvPicPr>
            <a:picLocks noChangeAspect="1"/>
          </p:cNvPicPr>
          <p:nvPr/>
        </p:nvPicPr>
        <p:blipFill>
          <a:blip r:embed="rId2"/>
          <a:stretch>
            <a:fillRect/>
          </a:stretch>
        </p:blipFill>
        <p:spPr>
          <a:xfrm>
            <a:off x="71021" y="-35515"/>
            <a:ext cx="12120975" cy="694233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D4501B-2A39-4F72-B9C7-828BDD2E1D30}"/>
              </a:ext>
            </a:extLst>
          </p:cNvPr>
          <p:cNvPicPr>
            <a:picLocks noChangeAspect="1"/>
          </p:cNvPicPr>
          <p:nvPr/>
        </p:nvPicPr>
        <p:blipFill>
          <a:blip r:embed="rId2"/>
          <a:stretch>
            <a:fillRect/>
          </a:stretch>
        </p:blipFill>
        <p:spPr>
          <a:xfrm>
            <a:off x="71021" y="-49432"/>
            <a:ext cx="12120975" cy="6974009"/>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632030-82F7-407D-A7E5-A635B1B50002}"/>
              </a:ext>
            </a:extLst>
          </p:cNvPr>
          <p:cNvPicPr>
            <a:picLocks noChangeAspect="1"/>
          </p:cNvPicPr>
          <p:nvPr/>
        </p:nvPicPr>
        <p:blipFill>
          <a:blip r:embed="rId2"/>
          <a:stretch>
            <a:fillRect/>
          </a:stretch>
        </p:blipFill>
        <p:spPr>
          <a:xfrm>
            <a:off x="976542" y="0"/>
            <a:ext cx="10298100" cy="687000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BA03BA-E5AE-47AE-A4A0-E402F47DE506}"/>
              </a:ext>
            </a:extLst>
          </p:cNvPr>
          <p:cNvPicPr>
            <a:picLocks noChangeAspect="1"/>
          </p:cNvPicPr>
          <p:nvPr/>
        </p:nvPicPr>
        <p:blipFill>
          <a:blip r:embed="rId2"/>
          <a:stretch>
            <a:fillRect/>
          </a:stretch>
        </p:blipFill>
        <p:spPr>
          <a:xfrm>
            <a:off x="81747" y="0"/>
            <a:ext cx="1204515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1EB943-EE26-47C6-9258-3AC02E62250C}"/>
              </a:ext>
            </a:extLst>
          </p:cNvPr>
          <p:cNvPicPr>
            <a:picLocks noChangeAspect="1"/>
          </p:cNvPicPr>
          <p:nvPr/>
        </p:nvPicPr>
        <p:blipFill>
          <a:blip r:embed="rId2"/>
          <a:stretch>
            <a:fillRect/>
          </a:stretch>
        </p:blipFill>
        <p:spPr>
          <a:xfrm>
            <a:off x="0" y="0"/>
            <a:ext cx="1210745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58F4BF-17BD-4315-A09F-09D443E4FD1F}"/>
              </a:ext>
            </a:extLst>
          </p:cNvPr>
          <p:cNvPicPr>
            <a:picLocks noChangeAspect="1"/>
          </p:cNvPicPr>
          <p:nvPr/>
        </p:nvPicPr>
        <p:blipFill>
          <a:blip r:embed="rId2"/>
          <a:stretch>
            <a:fillRect/>
          </a:stretch>
        </p:blipFill>
        <p:spPr>
          <a:xfrm>
            <a:off x="944447" y="0"/>
            <a:ext cx="1030310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4B4B31-FA14-4FDD-9817-D355AB1EC603}"/>
              </a:ext>
            </a:extLst>
          </p:cNvPr>
          <p:cNvPicPr>
            <a:picLocks noChangeAspect="1"/>
          </p:cNvPicPr>
          <p:nvPr/>
        </p:nvPicPr>
        <p:blipFill>
          <a:blip r:embed="rId2"/>
          <a:stretch>
            <a:fillRect/>
          </a:stretch>
        </p:blipFill>
        <p:spPr>
          <a:xfrm>
            <a:off x="9244" y="0"/>
            <a:ext cx="12128674" cy="673814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5CA9EF-5FEF-42A6-86EF-D0AA9B00C966}"/>
              </a:ext>
            </a:extLst>
          </p:cNvPr>
          <p:cNvPicPr>
            <a:picLocks noChangeAspect="1"/>
          </p:cNvPicPr>
          <p:nvPr/>
        </p:nvPicPr>
        <p:blipFill>
          <a:blip r:embed="rId2"/>
          <a:stretch>
            <a:fillRect/>
          </a:stretch>
        </p:blipFill>
        <p:spPr>
          <a:xfrm>
            <a:off x="1019080" y="0"/>
            <a:ext cx="10185958" cy="6773664"/>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F0F3DF-9CA3-4C49-B7DA-A4AE6E449946}"/>
              </a:ext>
            </a:extLst>
          </p:cNvPr>
          <p:cNvPicPr>
            <a:picLocks noChangeAspect="1"/>
          </p:cNvPicPr>
          <p:nvPr/>
        </p:nvPicPr>
        <p:blipFill>
          <a:blip r:embed="rId2"/>
          <a:stretch>
            <a:fillRect/>
          </a:stretch>
        </p:blipFill>
        <p:spPr>
          <a:xfrm>
            <a:off x="854195" y="0"/>
            <a:ext cx="10407645" cy="693345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296C165-874B-4AB2-8D95-B36E2263FAF6}"/>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23ACDDB-4CA4-4D97-BA7E-6746F291039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2DE225F-A60A-4DF2-9B94-3CF397C62BC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1521DA5-C65A-4CC2-889F-D750E39DB44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82F6DCE2-503A-42E9-B54E-1B49825500A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E6F7D45-7B32-48E9-9884-A4531C231F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728392D-E66D-4D79-AED0-289923B939E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0D4FF32-7899-42BF-B38A-2D647508872A}"/>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E3A3358-EF29-4FC9-85AA-B5BE6E567F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972149F-1450-4379-85C9-943A055774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DB6ABB2-C678-483B-BB5D-F62E5F636B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756DF07-DD3C-4D8F-A785-4AAB56F83AA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15523EE-7986-4C02-8909-46E4174CCE6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F364D21-E3CB-4C5F-AE14-401225036C4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240841"/>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220</Words>
  <Application>Microsoft Office PowerPoint</Application>
  <PresentationFormat>Panorámica</PresentationFormat>
  <Paragraphs>14</Paragraphs>
  <Slides>24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24</vt:i4>
      </vt:variant>
    </vt:vector>
  </HeadingPairs>
  <TitlesOfParts>
    <vt:vector size="3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2020-10-11T13:15:58Z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