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7" r:id="rId24"/>
    <p:sldId id="278" r:id="rId25"/>
    <p:sldId id="275" r:id="rId26"/>
    <p:sldId id="279" r:id="rId27"/>
    <p:sldId id="280" r:id="rId28"/>
    <p:sldId id="281" r:id="rId29"/>
    <p:sldId id="282" r:id="rId30"/>
    <p:sldId id="283" r:id="rId31"/>
    <p:sldId id="284"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4218592-D810-43E5-A10C-09FBA2EA90E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6A95BF3-3221-4BAB-9F5B-98E6818FD24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B811CB9-7C5D-4E26-B024-DA6311929321}" type="datetime1">
              <a:rPr lang="es-ES"/>
              <a:pPr lvl="0"/>
              <a:t>28/08/2021</a:t>
            </a:fld>
            <a:endParaRPr lang="es-ES"/>
          </a:p>
        </p:txBody>
      </p:sp>
      <p:sp>
        <p:nvSpPr>
          <p:cNvPr id="4" name="Marcador de imagen de diapositiva 3">
            <a:extLst>
              <a:ext uri="{FF2B5EF4-FFF2-40B4-BE49-F238E27FC236}">
                <a16:creationId xmlns:a16="http://schemas.microsoft.com/office/drawing/2014/main" id="{7ADE05DC-3E96-43C2-AC1C-67987119438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ECA65B1-D64E-4150-B694-04E5B4FBEFE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44818E3-DB6A-4950-8B8F-48D97DA3C58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074BBB4-D556-4367-8DF3-04A9FCA73A2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1E47DE-96B2-41EC-9D96-7E5E31C03E5C}" type="slidenum">
              <a:t>‹Nº›</a:t>
            </a:fld>
            <a:endParaRPr lang="es-ES"/>
          </a:p>
        </p:txBody>
      </p:sp>
    </p:spTree>
    <p:extLst>
      <p:ext uri="{BB962C8B-B14F-4D97-AF65-F5344CB8AC3E}">
        <p14:creationId xmlns:p14="http://schemas.microsoft.com/office/powerpoint/2010/main" val="7830705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6C6DA9-C7B7-452A-A8F0-06B34014237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43130D8-6ACE-484F-9194-C1EE840EB0A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A3B0B03-2544-4C61-8F7E-D972D75963F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89D756-49A2-410D-9F8A-AB44E535F4A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5650ECD-E3D4-4200-B74E-DE56B2C81FC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97E28A5-AF2D-477D-8285-5282E68718D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6DA8937-241C-4866-9443-FB49BD5F78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64B89AF-6EB7-449B-8688-817D8AF08D6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C6B57A-D57F-4A53-A136-7D90E25A2A7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C2C0FA9-FA4D-4B04-9F68-E810CDA695E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A42C6E2-94E9-4840-8420-D9D0CE68A8AE}"/>
              </a:ext>
            </a:extLst>
          </p:cNvPr>
          <p:cNvSpPr txBox="1">
            <a:spLocks noGrp="1"/>
          </p:cNvSpPr>
          <p:nvPr>
            <p:ph type="dt" sz="half" idx="7"/>
          </p:nvPr>
        </p:nvSpPr>
        <p:spPr/>
        <p:txBody>
          <a:bodyPr/>
          <a:lstStyle>
            <a:lvl1pPr>
              <a:defRPr/>
            </a:lvl1pPr>
          </a:lstStyle>
          <a:p>
            <a:pPr lvl="0"/>
            <a:fld id="{D5211218-B906-4A7F-9159-8655049D151C}" type="datetime1">
              <a:rPr lang="es-ES"/>
              <a:pPr lvl="0"/>
              <a:t>28/08/2021</a:t>
            </a:fld>
            <a:endParaRPr lang="es-ES"/>
          </a:p>
        </p:txBody>
      </p:sp>
      <p:sp>
        <p:nvSpPr>
          <p:cNvPr id="5" name="Marcador de pie de página 4">
            <a:extLst>
              <a:ext uri="{FF2B5EF4-FFF2-40B4-BE49-F238E27FC236}">
                <a16:creationId xmlns:a16="http://schemas.microsoft.com/office/drawing/2014/main" id="{4B85A1A9-346A-41D7-BA54-66A97FAEEA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9E98DA-4496-4899-9194-C9BE9C5F855E}"/>
              </a:ext>
            </a:extLst>
          </p:cNvPr>
          <p:cNvSpPr txBox="1">
            <a:spLocks noGrp="1"/>
          </p:cNvSpPr>
          <p:nvPr>
            <p:ph type="sldNum" sz="quarter" idx="8"/>
          </p:nvPr>
        </p:nvSpPr>
        <p:spPr/>
        <p:txBody>
          <a:bodyPr/>
          <a:lstStyle>
            <a:lvl1pPr>
              <a:defRPr/>
            </a:lvl1pPr>
          </a:lstStyle>
          <a:p>
            <a:pPr lvl="0"/>
            <a:fld id="{03F21DCC-FBDA-47EC-A25A-A6A0061D0660}" type="slidenum">
              <a:t>‹Nº›</a:t>
            </a:fld>
            <a:endParaRPr lang="es-ES"/>
          </a:p>
        </p:txBody>
      </p:sp>
    </p:spTree>
    <p:extLst>
      <p:ext uri="{BB962C8B-B14F-4D97-AF65-F5344CB8AC3E}">
        <p14:creationId xmlns:p14="http://schemas.microsoft.com/office/powerpoint/2010/main" val="133490725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F6C101-B3EC-4119-9578-EC52068409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EA9475-4D9F-4596-811A-AF773857C26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A1D4CF-C005-40A2-B839-BBCD02154715}"/>
              </a:ext>
            </a:extLst>
          </p:cNvPr>
          <p:cNvSpPr txBox="1">
            <a:spLocks noGrp="1"/>
          </p:cNvSpPr>
          <p:nvPr>
            <p:ph type="dt" sz="half" idx="7"/>
          </p:nvPr>
        </p:nvSpPr>
        <p:spPr/>
        <p:txBody>
          <a:bodyPr/>
          <a:lstStyle>
            <a:lvl1pPr>
              <a:defRPr/>
            </a:lvl1pPr>
          </a:lstStyle>
          <a:p>
            <a:pPr lvl="0"/>
            <a:fld id="{C03BAC37-78DF-4248-9F71-4CAC803A65DE}" type="datetime1">
              <a:rPr lang="es-ES"/>
              <a:pPr lvl="0"/>
              <a:t>28/08/2021</a:t>
            </a:fld>
            <a:endParaRPr lang="es-ES"/>
          </a:p>
        </p:txBody>
      </p:sp>
      <p:sp>
        <p:nvSpPr>
          <p:cNvPr id="5" name="Marcador de pie de página 4">
            <a:extLst>
              <a:ext uri="{FF2B5EF4-FFF2-40B4-BE49-F238E27FC236}">
                <a16:creationId xmlns:a16="http://schemas.microsoft.com/office/drawing/2014/main" id="{D1362553-5AFB-4D27-BCE7-5E26DC0D15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6B57BDC-5027-430A-9D1D-42AE40EFF335}"/>
              </a:ext>
            </a:extLst>
          </p:cNvPr>
          <p:cNvSpPr txBox="1">
            <a:spLocks noGrp="1"/>
          </p:cNvSpPr>
          <p:nvPr>
            <p:ph type="sldNum" sz="quarter" idx="8"/>
          </p:nvPr>
        </p:nvSpPr>
        <p:spPr/>
        <p:txBody>
          <a:bodyPr/>
          <a:lstStyle>
            <a:lvl1pPr>
              <a:defRPr/>
            </a:lvl1pPr>
          </a:lstStyle>
          <a:p>
            <a:pPr lvl="0"/>
            <a:fld id="{08B3FEA3-4B86-4067-8F2C-6320F845BC87}" type="slidenum">
              <a:t>‹Nº›</a:t>
            </a:fld>
            <a:endParaRPr lang="es-ES"/>
          </a:p>
        </p:txBody>
      </p:sp>
    </p:spTree>
    <p:extLst>
      <p:ext uri="{BB962C8B-B14F-4D97-AF65-F5344CB8AC3E}">
        <p14:creationId xmlns:p14="http://schemas.microsoft.com/office/powerpoint/2010/main" val="188212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11E92D-B5D1-4ECE-AB22-45A8B5FEA97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2517CC9-3420-4FA3-87CF-373A3FA3096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D0912B3-F8BF-41D3-97AD-C64D7B8177DF}"/>
              </a:ext>
            </a:extLst>
          </p:cNvPr>
          <p:cNvSpPr txBox="1">
            <a:spLocks noGrp="1"/>
          </p:cNvSpPr>
          <p:nvPr>
            <p:ph type="dt" sz="half" idx="7"/>
          </p:nvPr>
        </p:nvSpPr>
        <p:spPr/>
        <p:txBody>
          <a:bodyPr/>
          <a:lstStyle>
            <a:lvl1pPr>
              <a:defRPr/>
            </a:lvl1pPr>
          </a:lstStyle>
          <a:p>
            <a:pPr lvl="0"/>
            <a:fld id="{E4BEDD9B-EB84-461F-B52F-7D2D72AFBC85}" type="datetime1">
              <a:rPr lang="es-ES"/>
              <a:pPr lvl="0"/>
              <a:t>28/08/2021</a:t>
            </a:fld>
            <a:endParaRPr lang="es-ES"/>
          </a:p>
        </p:txBody>
      </p:sp>
      <p:sp>
        <p:nvSpPr>
          <p:cNvPr id="5" name="Marcador de pie de página 4">
            <a:extLst>
              <a:ext uri="{FF2B5EF4-FFF2-40B4-BE49-F238E27FC236}">
                <a16:creationId xmlns:a16="http://schemas.microsoft.com/office/drawing/2014/main" id="{429689AC-81A2-43B0-9F94-681D81923C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2B1EFFF-B00A-4E62-BB0C-1246430DA2E2}"/>
              </a:ext>
            </a:extLst>
          </p:cNvPr>
          <p:cNvSpPr txBox="1">
            <a:spLocks noGrp="1"/>
          </p:cNvSpPr>
          <p:nvPr>
            <p:ph type="sldNum" sz="quarter" idx="8"/>
          </p:nvPr>
        </p:nvSpPr>
        <p:spPr/>
        <p:txBody>
          <a:bodyPr/>
          <a:lstStyle>
            <a:lvl1pPr>
              <a:defRPr/>
            </a:lvl1pPr>
          </a:lstStyle>
          <a:p>
            <a:pPr lvl="0"/>
            <a:fld id="{533C16CE-DE1A-40EA-A1F3-8F152B18EBDE}" type="slidenum">
              <a:t>‹Nº›</a:t>
            </a:fld>
            <a:endParaRPr lang="es-ES"/>
          </a:p>
        </p:txBody>
      </p:sp>
    </p:spTree>
    <p:extLst>
      <p:ext uri="{BB962C8B-B14F-4D97-AF65-F5344CB8AC3E}">
        <p14:creationId xmlns:p14="http://schemas.microsoft.com/office/powerpoint/2010/main" val="604018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76A793-5DF1-4F15-9717-3F28F051F1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FF95242-BC00-40D7-B67A-F02670C3533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7E52A25-6BBF-4934-89D4-047A7F47EB0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DDFB929-0EA6-4EE6-B7A0-3310B8D9969D}"/>
              </a:ext>
            </a:extLst>
          </p:cNvPr>
          <p:cNvSpPr txBox="1">
            <a:spLocks noGrp="1"/>
          </p:cNvSpPr>
          <p:nvPr>
            <p:ph type="dt" sz="half" idx="7"/>
          </p:nvPr>
        </p:nvSpPr>
        <p:spPr/>
        <p:txBody>
          <a:bodyPr/>
          <a:lstStyle>
            <a:lvl1pPr>
              <a:defRPr/>
            </a:lvl1pPr>
          </a:lstStyle>
          <a:p>
            <a:pPr lvl="0"/>
            <a:fld id="{DC397A3B-CD67-4C90-86C6-1F8834650369}" type="datetime1">
              <a:rPr lang="es-ES"/>
              <a:pPr lvl="0"/>
              <a:t>28/08/2021</a:t>
            </a:fld>
            <a:endParaRPr lang="es-ES"/>
          </a:p>
        </p:txBody>
      </p:sp>
      <p:sp>
        <p:nvSpPr>
          <p:cNvPr id="6" name="Marcador de pie de página 5">
            <a:extLst>
              <a:ext uri="{FF2B5EF4-FFF2-40B4-BE49-F238E27FC236}">
                <a16:creationId xmlns:a16="http://schemas.microsoft.com/office/drawing/2014/main" id="{E00C6CFC-7E6D-440D-B09E-09C6112379C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28BADC4-F339-4497-9EF9-CD0397DDEDC6}"/>
              </a:ext>
            </a:extLst>
          </p:cNvPr>
          <p:cNvSpPr txBox="1">
            <a:spLocks noGrp="1"/>
          </p:cNvSpPr>
          <p:nvPr>
            <p:ph type="sldNum" sz="quarter" idx="8"/>
          </p:nvPr>
        </p:nvSpPr>
        <p:spPr/>
        <p:txBody>
          <a:bodyPr/>
          <a:lstStyle>
            <a:lvl1pPr>
              <a:defRPr/>
            </a:lvl1pPr>
          </a:lstStyle>
          <a:p>
            <a:pPr lvl="0"/>
            <a:fld id="{87CD3564-B957-4990-B5A1-3788A894DBD6}" type="slidenum">
              <a:t>‹Nº›</a:t>
            </a:fld>
            <a:endParaRPr lang="es-ES"/>
          </a:p>
        </p:txBody>
      </p:sp>
    </p:spTree>
    <p:extLst>
      <p:ext uri="{BB962C8B-B14F-4D97-AF65-F5344CB8AC3E}">
        <p14:creationId xmlns:p14="http://schemas.microsoft.com/office/powerpoint/2010/main" val="1398896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BD6BBC-11A9-40B6-B7F3-40FC91547AE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7750C84-0720-41B9-932F-9912F898B16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96A9B32-5ACF-4C1C-8A4D-E0B69F9040E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3F159DD-3AB5-463C-9AA8-01B20A96078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78EBA27-7442-444C-9C9E-1CF3A87B025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7C4CC4C-17B6-48E7-BF48-DB700D25D9FC}"/>
              </a:ext>
            </a:extLst>
          </p:cNvPr>
          <p:cNvSpPr txBox="1">
            <a:spLocks noGrp="1"/>
          </p:cNvSpPr>
          <p:nvPr>
            <p:ph type="dt" sz="half" idx="7"/>
          </p:nvPr>
        </p:nvSpPr>
        <p:spPr/>
        <p:txBody>
          <a:bodyPr/>
          <a:lstStyle>
            <a:lvl1pPr>
              <a:defRPr/>
            </a:lvl1pPr>
          </a:lstStyle>
          <a:p>
            <a:pPr lvl="0"/>
            <a:fld id="{D75B799D-A228-43DC-AA40-38D7B2913B0D}" type="datetime1">
              <a:rPr lang="es-ES"/>
              <a:pPr lvl="0"/>
              <a:t>28/08/2021</a:t>
            </a:fld>
            <a:endParaRPr lang="es-ES"/>
          </a:p>
        </p:txBody>
      </p:sp>
      <p:sp>
        <p:nvSpPr>
          <p:cNvPr id="8" name="Marcador de pie de página 7">
            <a:extLst>
              <a:ext uri="{FF2B5EF4-FFF2-40B4-BE49-F238E27FC236}">
                <a16:creationId xmlns:a16="http://schemas.microsoft.com/office/drawing/2014/main" id="{810ED7A1-4D8F-414A-88DB-F9B658A540D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4177B53-F2CC-4751-9572-8CC2D738E565}"/>
              </a:ext>
            </a:extLst>
          </p:cNvPr>
          <p:cNvSpPr txBox="1">
            <a:spLocks noGrp="1"/>
          </p:cNvSpPr>
          <p:nvPr>
            <p:ph type="sldNum" sz="quarter" idx="8"/>
          </p:nvPr>
        </p:nvSpPr>
        <p:spPr/>
        <p:txBody>
          <a:bodyPr/>
          <a:lstStyle>
            <a:lvl1pPr>
              <a:defRPr/>
            </a:lvl1pPr>
          </a:lstStyle>
          <a:p>
            <a:pPr lvl="0"/>
            <a:fld id="{2808F9C1-620A-4331-B515-806ADF48E71E}" type="slidenum">
              <a:t>‹Nº›</a:t>
            </a:fld>
            <a:endParaRPr lang="es-ES"/>
          </a:p>
        </p:txBody>
      </p:sp>
    </p:spTree>
    <p:extLst>
      <p:ext uri="{BB962C8B-B14F-4D97-AF65-F5344CB8AC3E}">
        <p14:creationId xmlns:p14="http://schemas.microsoft.com/office/powerpoint/2010/main" val="3022984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C774C3-2182-42A5-A93F-92DDF23253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06BE851-8DDD-4489-8CD7-2825B41921B4}"/>
              </a:ext>
            </a:extLst>
          </p:cNvPr>
          <p:cNvSpPr txBox="1">
            <a:spLocks noGrp="1"/>
          </p:cNvSpPr>
          <p:nvPr>
            <p:ph type="dt" sz="half" idx="7"/>
          </p:nvPr>
        </p:nvSpPr>
        <p:spPr/>
        <p:txBody>
          <a:bodyPr/>
          <a:lstStyle>
            <a:lvl1pPr>
              <a:defRPr/>
            </a:lvl1pPr>
          </a:lstStyle>
          <a:p>
            <a:pPr lvl="0"/>
            <a:fld id="{FE42ACEF-5A8F-4D8F-9A58-874EAEF6479C}" type="datetime1">
              <a:rPr lang="es-ES"/>
              <a:pPr lvl="0"/>
              <a:t>28/08/2021</a:t>
            </a:fld>
            <a:endParaRPr lang="es-ES"/>
          </a:p>
        </p:txBody>
      </p:sp>
      <p:sp>
        <p:nvSpPr>
          <p:cNvPr id="4" name="Marcador de pie de página 3">
            <a:extLst>
              <a:ext uri="{FF2B5EF4-FFF2-40B4-BE49-F238E27FC236}">
                <a16:creationId xmlns:a16="http://schemas.microsoft.com/office/drawing/2014/main" id="{118F6E05-5B35-43C7-B75D-CBD58C8B395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66E11DC-570C-440D-90DA-A0595ED560CF}"/>
              </a:ext>
            </a:extLst>
          </p:cNvPr>
          <p:cNvSpPr txBox="1">
            <a:spLocks noGrp="1"/>
          </p:cNvSpPr>
          <p:nvPr>
            <p:ph type="sldNum" sz="quarter" idx="8"/>
          </p:nvPr>
        </p:nvSpPr>
        <p:spPr/>
        <p:txBody>
          <a:bodyPr/>
          <a:lstStyle>
            <a:lvl1pPr>
              <a:defRPr/>
            </a:lvl1pPr>
          </a:lstStyle>
          <a:p>
            <a:pPr lvl="0"/>
            <a:fld id="{5530A0E3-79CB-400C-8198-F419428C574E}" type="slidenum">
              <a:t>‹Nº›</a:t>
            </a:fld>
            <a:endParaRPr lang="es-ES"/>
          </a:p>
        </p:txBody>
      </p:sp>
    </p:spTree>
    <p:extLst>
      <p:ext uri="{BB962C8B-B14F-4D97-AF65-F5344CB8AC3E}">
        <p14:creationId xmlns:p14="http://schemas.microsoft.com/office/powerpoint/2010/main" val="3488172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A58E0B8-1490-46F1-AC78-395975EDF676}"/>
              </a:ext>
            </a:extLst>
          </p:cNvPr>
          <p:cNvSpPr txBox="1">
            <a:spLocks noGrp="1"/>
          </p:cNvSpPr>
          <p:nvPr>
            <p:ph type="dt" sz="half" idx="7"/>
          </p:nvPr>
        </p:nvSpPr>
        <p:spPr/>
        <p:txBody>
          <a:bodyPr/>
          <a:lstStyle>
            <a:lvl1pPr>
              <a:defRPr/>
            </a:lvl1pPr>
          </a:lstStyle>
          <a:p>
            <a:pPr lvl="0"/>
            <a:fld id="{95ADCA41-A30C-46C0-9C17-B592B8EFC4C4}" type="datetime1">
              <a:rPr lang="es-ES"/>
              <a:pPr lvl="0"/>
              <a:t>28/08/2021</a:t>
            </a:fld>
            <a:endParaRPr lang="es-ES"/>
          </a:p>
        </p:txBody>
      </p:sp>
      <p:sp>
        <p:nvSpPr>
          <p:cNvPr id="3" name="Marcador de pie de página 2">
            <a:extLst>
              <a:ext uri="{FF2B5EF4-FFF2-40B4-BE49-F238E27FC236}">
                <a16:creationId xmlns:a16="http://schemas.microsoft.com/office/drawing/2014/main" id="{D39C63FC-B778-4CCA-8475-98EDAC5B849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AADD187-CE25-45B1-8547-C9E1470505A3}"/>
              </a:ext>
            </a:extLst>
          </p:cNvPr>
          <p:cNvSpPr txBox="1">
            <a:spLocks noGrp="1"/>
          </p:cNvSpPr>
          <p:nvPr>
            <p:ph type="sldNum" sz="quarter" idx="8"/>
          </p:nvPr>
        </p:nvSpPr>
        <p:spPr/>
        <p:txBody>
          <a:bodyPr/>
          <a:lstStyle>
            <a:lvl1pPr>
              <a:defRPr/>
            </a:lvl1pPr>
          </a:lstStyle>
          <a:p>
            <a:pPr lvl="0"/>
            <a:fld id="{F2A6B61E-B4F0-41B4-825E-911FE49F6096}" type="slidenum">
              <a:t>‹Nº›</a:t>
            </a:fld>
            <a:endParaRPr lang="es-ES"/>
          </a:p>
        </p:txBody>
      </p:sp>
    </p:spTree>
    <p:extLst>
      <p:ext uri="{BB962C8B-B14F-4D97-AF65-F5344CB8AC3E}">
        <p14:creationId xmlns:p14="http://schemas.microsoft.com/office/powerpoint/2010/main" val="15269270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43E707-3475-4B18-8E6F-AE88B6C7EB8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9817812-F7B3-4146-B914-2635663E1BC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D61FD4E-FD71-4160-A410-D8C3FD4A223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D07FBE4-523F-4821-A83D-6EB1CF065359}"/>
              </a:ext>
            </a:extLst>
          </p:cNvPr>
          <p:cNvSpPr txBox="1">
            <a:spLocks noGrp="1"/>
          </p:cNvSpPr>
          <p:nvPr>
            <p:ph type="dt" sz="half" idx="7"/>
          </p:nvPr>
        </p:nvSpPr>
        <p:spPr/>
        <p:txBody>
          <a:bodyPr/>
          <a:lstStyle>
            <a:lvl1pPr>
              <a:defRPr/>
            </a:lvl1pPr>
          </a:lstStyle>
          <a:p>
            <a:pPr lvl="0"/>
            <a:fld id="{87E9E126-2032-4129-B632-7B3BBB5A4CF5}" type="datetime1">
              <a:rPr lang="es-ES"/>
              <a:pPr lvl="0"/>
              <a:t>28/08/2021</a:t>
            </a:fld>
            <a:endParaRPr lang="es-ES"/>
          </a:p>
        </p:txBody>
      </p:sp>
      <p:sp>
        <p:nvSpPr>
          <p:cNvPr id="6" name="Marcador de pie de página 5">
            <a:extLst>
              <a:ext uri="{FF2B5EF4-FFF2-40B4-BE49-F238E27FC236}">
                <a16:creationId xmlns:a16="http://schemas.microsoft.com/office/drawing/2014/main" id="{01538197-7D60-4BCD-968A-89209030D8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41C8EB1-E0CA-4244-8BF2-13919C6C1B19}"/>
              </a:ext>
            </a:extLst>
          </p:cNvPr>
          <p:cNvSpPr txBox="1">
            <a:spLocks noGrp="1"/>
          </p:cNvSpPr>
          <p:nvPr>
            <p:ph type="sldNum" sz="quarter" idx="8"/>
          </p:nvPr>
        </p:nvSpPr>
        <p:spPr/>
        <p:txBody>
          <a:bodyPr/>
          <a:lstStyle>
            <a:lvl1pPr>
              <a:defRPr/>
            </a:lvl1pPr>
          </a:lstStyle>
          <a:p>
            <a:pPr lvl="0"/>
            <a:fld id="{1EABBA15-B37C-40D4-BA55-132B8CF40D40}" type="slidenum">
              <a:t>‹Nº›</a:t>
            </a:fld>
            <a:endParaRPr lang="es-ES"/>
          </a:p>
        </p:txBody>
      </p:sp>
    </p:spTree>
    <p:extLst>
      <p:ext uri="{BB962C8B-B14F-4D97-AF65-F5344CB8AC3E}">
        <p14:creationId xmlns:p14="http://schemas.microsoft.com/office/powerpoint/2010/main" val="3631903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2E5059-4F70-468C-A76B-3DA470541E3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6E48B50-DD11-4466-B8DA-D3BFCE84B76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622EF01-BA0D-451C-96A3-B6AA8DCFA87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F762E6A-3BE6-4229-85CB-1C3AEE356959}"/>
              </a:ext>
            </a:extLst>
          </p:cNvPr>
          <p:cNvSpPr txBox="1">
            <a:spLocks noGrp="1"/>
          </p:cNvSpPr>
          <p:nvPr>
            <p:ph type="dt" sz="half" idx="7"/>
          </p:nvPr>
        </p:nvSpPr>
        <p:spPr/>
        <p:txBody>
          <a:bodyPr/>
          <a:lstStyle>
            <a:lvl1pPr>
              <a:defRPr/>
            </a:lvl1pPr>
          </a:lstStyle>
          <a:p>
            <a:pPr lvl="0"/>
            <a:fld id="{594E937E-3F2F-4EEC-AF6F-A0F03DCD71AC}" type="datetime1">
              <a:rPr lang="es-ES"/>
              <a:pPr lvl="0"/>
              <a:t>28/08/2021</a:t>
            </a:fld>
            <a:endParaRPr lang="es-ES"/>
          </a:p>
        </p:txBody>
      </p:sp>
      <p:sp>
        <p:nvSpPr>
          <p:cNvPr id="6" name="Marcador de pie de página 5">
            <a:extLst>
              <a:ext uri="{FF2B5EF4-FFF2-40B4-BE49-F238E27FC236}">
                <a16:creationId xmlns:a16="http://schemas.microsoft.com/office/drawing/2014/main" id="{D62D8266-38F8-4754-A631-C5672D647D9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B48D76-943A-4DB2-A87C-3DF64F7D2076}"/>
              </a:ext>
            </a:extLst>
          </p:cNvPr>
          <p:cNvSpPr txBox="1">
            <a:spLocks noGrp="1"/>
          </p:cNvSpPr>
          <p:nvPr>
            <p:ph type="sldNum" sz="quarter" idx="8"/>
          </p:nvPr>
        </p:nvSpPr>
        <p:spPr/>
        <p:txBody>
          <a:bodyPr/>
          <a:lstStyle>
            <a:lvl1pPr>
              <a:defRPr/>
            </a:lvl1pPr>
          </a:lstStyle>
          <a:p>
            <a:pPr lvl="0"/>
            <a:fld id="{BC256525-9E08-4154-AD9E-4ED3666EB996}" type="slidenum">
              <a:t>‹Nº›</a:t>
            </a:fld>
            <a:endParaRPr lang="es-ES"/>
          </a:p>
        </p:txBody>
      </p:sp>
    </p:spTree>
    <p:extLst>
      <p:ext uri="{BB962C8B-B14F-4D97-AF65-F5344CB8AC3E}">
        <p14:creationId xmlns:p14="http://schemas.microsoft.com/office/powerpoint/2010/main" val="372755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3B2B61-CCDF-4AB4-BF98-B06C748CB99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0F7A0F3-95E8-4B00-B720-A6C9093B213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1AB6E6-0CB1-43A9-9D24-80D3ABA472E0}"/>
              </a:ext>
            </a:extLst>
          </p:cNvPr>
          <p:cNvSpPr txBox="1">
            <a:spLocks noGrp="1"/>
          </p:cNvSpPr>
          <p:nvPr>
            <p:ph type="dt" sz="half" idx="7"/>
          </p:nvPr>
        </p:nvSpPr>
        <p:spPr/>
        <p:txBody>
          <a:bodyPr/>
          <a:lstStyle>
            <a:lvl1pPr>
              <a:defRPr/>
            </a:lvl1pPr>
          </a:lstStyle>
          <a:p>
            <a:pPr lvl="0"/>
            <a:fld id="{0FC65FCD-D851-42AA-801F-F7258ED9A774}" type="datetime1">
              <a:rPr lang="es-ES"/>
              <a:pPr lvl="0"/>
              <a:t>28/08/2021</a:t>
            </a:fld>
            <a:endParaRPr lang="es-ES"/>
          </a:p>
        </p:txBody>
      </p:sp>
      <p:sp>
        <p:nvSpPr>
          <p:cNvPr id="5" name="Marcador de pie de página 4">
            <a:extLst>
              <a:ext uri="{FF2B5EF4-FFF2-40B4-BE49-F238E27FC236}">
                <a16:creationId xmlns:a16="http://schemas.microsoft.com/office/drawing/2014/main" id="{A3FAAF0A-69CF-461B-8C40-CD040C120B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3DE549-961A-49BC-869C-0F8292E43561}"/>
              </a:ext>
            </a:extLst>
          </p:cNvPr>
          <p:cNvSpPr txBox="1">
            <a:spLocks noGrp="1"/>
          </p:cNvSpPr>
          <p:nvPr>
            <p:ph type="sldNum" sz="quarter" idx="8"/>
          </p:nvPr>
        </p:nvSpPr>
        <p:spPr/>
        <p:txBody>
          <a:bodyPr/>
          <a:lstStyle>
            <a:lvl1pPr>
              <a:defRPr/>
            </a:lvl1pPr>
          </a:lstStyle>
          <a:p>
            <a:pPr lvl="0"/>
            <a:fld id="{1236FA30-A377-4C0D-A536-9E22BD3474AD}" type="slidenum">
              <a:t>‹Nº›</a:t>
            </a:fld>
            <a:endParaRPr lang="es-ES"/>
          </a:p>
        </p:txBody>
      </p:sp>
    </p:spTree>
    <p:extLst>
      <p:ext uri="{BB962C8B-B14F-4D97-AF65-F5344CB8AC3E}">
        <p14:creationId xmlns:p14="http://schemas.microsoft.com/office/powerpoint/2010/main" val="98025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8EE303B-E407-4CE8-B6F4-28D1F452B7D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A49C141-0209-4873-819D-28FED44CF8E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2F3C633-1DA0-41A1-85E2-3EA69F55208B}"/>
              </a:ext>
            </a:extLst>
          </p:cNvPr>
          <p:cNvSpPr txBox="1">
            <a:spLocks noGrp="1"/>
          </p:cNvSpPr>
          <p:nvPr>
            <p:ph type="dt" sz="half" idx="7"/>
          </p:nvPr>
        </p:nvSpPr>
        <p:spPr/>
        <p:txBody>
          <a:bodyPr/>
          <a:lstStyle>
            <a:lvl1pPr>
              <a:defRPr/>
            </a:lvl1pPr>
          </a:lstStyle>
          <a:p>
            <a:pPr lvl="0"/>
            <a:fld id="{EABA9BE8-C7D4-4850-86DF-4935C72C79E3}" type="datetime1">
              <a:rPr lang="es-ES"/>
              <a:pPr lvl="0"/>
              <a:t>28/08/2021</a:t>
            </a:fld>
            <a:endParaRPr lang="es-ES"/>
          </a:p>
        </p:txBody>
      </p:sp>
      <p:sp>
        <p:nvSpPr>
          <p:cNvPr id="5" name="Marcador de pie de página 4">
            <a:extLst>
              <a:ext uri="{FF2B5EF4-FFF2-40B4-BE49-F238E27FC236}">
                <a16:creationId xmlns:a16="http://schemas.microsoft.com/office/drawing/2014/main" id="{3DC5E88C-2956-457E-B17C-29697EB64AC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5A5BC7A-86DE-4E8D-953F-62469444D07D}"/>
              </a:ext>
            </a:extLst>
          </p:cNvPr>
          <p:cNvSpPr txBox="1">
            <a:spLocks noGrp="1"/>
          </p:cNvSpPr>
          <p:nvPr>
            <p:ph type="sldNum" sz="quarter" idx="8"/>
          </p:nvPr>
        </p:nvSpPr>
        <p:spPr/>
        <p:txBody>
          <a:bodyPr/>
          <a:lstStyle>
            <a:lvl1pPr>
              <a:defRPr/>
            </a:lvl1pPr>
          </a:lstStyle>
          <a:p>
            <a:pPr lvl="0"/>
            <a:fld id="{030BF04B-0849-4F3C-9206-DD2BAF6426EF}" type="slidenum">
              <a:t>‹Nº›</a:t>
            </a:fld>
            <a:endParaRPr lang="es-ES"/>
          </a:p>
        </p:txBody>
      </p:sp>
    </p:spTree>
    <p:extLst>
      <p:ext uri="{BB962C8B-B14F-4D97-AF65-F5344CB8AC3E}">
        <p14:creationId xmlns:p14="http://schemas.microsoft.com/office/powerpoint/2010/main" val="1032454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2F6964-622C-4927-984B-DAB08B55EAC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12FD7AA-C9A4-47F2-AA51-98AA26389F6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9878DE4-E088-4F49-B315-D50A72C7C148}"/>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1D7B480A-4BFE-46AA-9724-83E1F2A569BD}"/>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8F1021B-61E7-463F-95F5-B4305F5583AD}"/>
              </a:ext>
            </a:extLst>
          </p:cNvPr>
          <p:cNvSpPr txBox="1">
            <a:spLocks noGrp="1"/>
          </p:cNvSpPr>
          <p:nvPr>
            <p:ph type="sldNum" sz="quarter" idx="8"/>
          </p:nvPr>
        </p:nvSpPr>
        <p:spPr/>
        <p:txBody>
          <a:bodyPr/>
          <a:lstStyle>
            <a:lvl1pPr>
              <a:defRPr sz="1400"/>
            </a:lvl1pPr>
          </a:lstStyle>
          <a:p>
            <a:pPr lvl="0"/>
            <a:fld id="{FB54EE5E-3CFF-440F-9209-A5341A1BA50A}" type="slidenum">
              <a:t>‹Nº›</a:t>
            </a:fld>
            <a:endParaRPr lang="es-ES"/>
          </a:p>
        </p:txBody>
      </p:sp>
    </p:spTree>
    <p:extLst>
      <p:ext uri="{BB962C8B-B14F-4D97-AF65-F5344CB8AC3E}">
        <p14:creationId xmlns:p14="http://schemas.microsoft.com/office/powerpoint/2010/main" val="31835620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380E89-92C2-448A-B504-CFFE0610648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8D62051-2CA6-49B5-890C-AA8D65021D7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7D568D6-685C-412F-B02C-293A8104334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93776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2484B0D-4D5D-4B96-9821-0D096B217B5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D8C50F4-8606-450F-887A-91FFCA86341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44299BE-37D1-44C7-B441-EB8BE185E95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50AF2C6-F2E8-413F-852F-98BFFAC60327}" type="datetime1">
              <a:rPr lang="es-ES"/>
              <a:pPr lvl="0"/>
              <a:t>28/08/2021</a:t>
            </a:fld>
            <a:endParaRPr lang="es-ES"/>
          </a:p>
        </p:txBody>
      </p:sp>
      <p:sp>
        <p:nvSpPr>
          <p:cNvPr id="5" name="Marcador de pie de página 4">
            <a:extLst>
              <a:ext uri="{FF2B5EF4-FFF2-40B4-BE49-F238E27FC236}">
                <a16:creationId xmlns:a16="http://schemas.microsoft.com/office/drawing/2014/main" id="{66BAA1E4-A076-4C23-BB40-6344EE528EF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A4F1344-1F35-4F38-BDE7-090C3200C1A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8F993C1-4DD6-4D9F-9D57-78979A9674C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DBEE3A-68B0-4B77-8DB5-C88FE7BC3A2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544910D-3121-41CE-BEDA-87BA06DAD88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2B971D8-15A6-4C2B-BC5C-1E97AD5E4E9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9F298A4-8682-4DB5-939D-9384551F5A0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A0EFF63-CC36-4041-814B-5C2F51B67E4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F60B1CC-25DC-4725-BB8C-E7AE50449E8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9551190-CB7A-4505-AD3A-3AC9C0E5521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013528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82FBDBF-FA79-4B61-862B-D5744F4D5060}"/>
              </a:ext>
            </a:extLst>
          </p:cNvPr>
          <p:cNvSpPr txBox="1"/>
          <p:nvPr/>
        </p:nvSpPr>
        <p:spPr>
          <a:xfrm>
            <a:off x="0" y="26632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ELEVADOR LACERDA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SALVADOR · ESTADO DE BAHÍA · BRASIL</a:t>
            </a:r>
            <a:endParaRPr lang="es-ES" sz="2800" b="0" i="0" u="none" strike="noStrike" kern="1200" cap="none" spc="0" baseline="0">
              <a:solidFill>
                <a:srgbClr val="000000"/>
              </a:solidFill>
              <a:uFillTx/>
              <a:latin typeface="Calibri"/>
            </a:endParaRPr>
          </a:p>
        </p:txBody>
      </p:sp>
      <p:pic>
        <p:nvPicPr>
          <p:cNvPr id="3" name="03- Brasil [Brazil]">
            <a:extLst>
              <a:ext uri="{FF2B5EF4-FFF2-40B4-BE49-F238E27FC236}">
                <a16:creationId xmlns:a16="http://schemas.microsoft.com/office/drawing/2014/main" id="{13C0F8F6-06E4-4982-A40F-48DE0B819F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8339" y="57204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A674D0-80D9-4C42-BE59-35CF83A4C703}"/>
              </a:ext>
            </a:extLst>
          </p:cNvPr>
          <p:cNvPicPr>
            <a:picLocks noChangeAspect="1"/>
          </p:cNvPicPr>
          <p:nvPr/>
        </p:nvPicPr>
        <p:blipFill>
          <a:blip r:embed="rId3"/>
          <a:stretch>
            <a:fillRect/>
          </a:stretch>
        </p:blipFill>
        <p:spPr>
          <a:xfrm>
            <a:off x="16459" y="0"/>
            <a:ext cx="12175537" cy="684536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5F2753FD-C3BD-4002-BC58-297409AD6A91}"/>
              </a:ext>
            </a:extLst>
          </p:cNvPr>
          <p:cNvSpPr txBox="1"/>
          <p:nvPr/>
        </p:nvSpPr>
        <p:spPr>
          <a:xfrm>
            <a:off x="1384913" y="1402671"/>
            <a:ext cx="941920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Elevador Lacerda es un ascensor público ubicado en la ciudad de Salvador, Estado de Bahía, Brasil. Es uno de los principales puntos turísticos y símbolos de la ciudad, y se localiza en la Praça Cayru, en el barrio de Comércio, cerca del Mercado Modelo. Conecta la Ciudad Baja con la Ciudad Alta. Fue construido por el ingeniero Augusto Frederico de Lacerda utilizando partes de acero importadas de Inglaterra, en sociedad con su hermano, el comerciante Antônio Francisco de Lacerda, quien ideó la Compañía de Transportes Urbanos. Las obras se iniciaron en 1869 y, con los dos elevadores hidráulicos funcionando, en diciembre de 1873 se inauguró con el nombre de Elevador Hidráulico da Conceição da Praia. Popularmente conocido como Elevador do Parafuso, en 1896 sería rebautizado como Elevador Lacerda.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Luego de su inauguración, pasó a ser el principal medio de transporte entre las dos partes de la ciudad, la Ciudad Alta y la Ciudad Baja. Operó inicialmente con dos cabinas y actualmente funciona con cuatro modernas cabinas electrificadas con capacidad para veinte personas cada una. El Elevador Lacerda tiene una altura de 72 metros y dos torres: una que sale de la roca y atraviesa la ladera de la montaña (Ladeira da Montanha), equilibrando las cabinas, y otra, más visible, que se articula a la primera torre, descendiendo hasta el nivel de la Ciudad Baja. El elevador más famoso de Bahía llega a transportar a 900.000 pasajeros por mes o, en promedio, 28.000 personas por día en un recorrido pago de treinta segundos de duración.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B16118-7CBC-4CD5-9306-E6F251EB304F}"/>
              </a:ext>
            </a:extLst>
          </p:cNvPr>
          <p:cNvPicPr>
            <a:picLocks noChangeAspect="1"/>
          </p:cNvPicPr>
          <p:nvPr/>
        </p:nvPicPr>
        <p:blipFill>
          <a:blip r:embed="rId3"/>
          <a:stretch>
            <a:fillRect/>
          </a:stretch>
        </p:blipFill>
        <p:spPr>
          <a:xfrm>
            <a:off x="0" y="-825620"/>
            <a:ext cx="12191996" cy="768362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5E22BC-9219-42F9-A4B6-8AFB36382876}"/>
              </a:ext>
            </a:extLst>
          </p:cNvPr>
          <p:cNvPicPr>
            <a:picLocks noChangeAspect="1"/>
          </p:cNvPicPr>
          <p:nvPr/>
        </p:nvPicPr>
        <p:blipFill>
          <a:blip r:embed="rId2"/>
          <a:stretch>
            <a:fillRect/>
          </a:stretch>
        </p:blipFill>
        <p:spPr>
          <a:xfrm>
            <a:off x="0" y="-9400"/>
            <a:ext cx="12191996" cy="68674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B9C15E-539C-4807-BEB2-9B32BA558141}"/>
              </a:ext>
            </a:extLst>
          </p:cNvPr>
          <p:cNvPicPr>
            <a:picLocks noChangeAspect="1"/>
          </p:cNvPicPr>
          <p:nvPr/>
        </p:nvPicPr>
        <p:blipFill>
          <a:blip r:embed="rId2"/>
          <a:stretch>
            <a:fillRect/>
          </a:stretch>
        </p:blipFill>
        <p:spPr>
          <a:xfrm>
            <a:off x="-25063" y="9116"/>
            <a:ext cx="12160834" cy="684888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0B766D-48B8-4612-AF5C-7F77709BA255}"/>
              </a:ext>
            </a:extLst>
          </p:cNvPr>
          <p:cNvPicPr>
            <a:picLocks noChangeAspect="1"/>
          </p:cNvPicPr>
          <p:nvPr/>
        </p:nvPicPr>
        <p:blipFill>
          <a:blip r:embed="rId2"/>
          <a:stretch>
            <a:fillRect/>
          </a:stretch>
        </p:blipFill>
        <p:spPr>
          <a:xfrm>
            <a:off x="7717" y="531970"/>
            <a:ext cx="12184882" cy="582444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2C61B3-1318-4B8B-B5D5-7697F1260CEE}"/>
              </a:ext>
            </a:extLst>
          </p:cNvPr>
          <p:cNvPicPr>
            <a:picLocks noChangeAspect="1"/>
          </p:cNvPicPr>
          <p:nvPr/>
        </p:nvPicPr>
        <p:blipFill>
          <a:blip r:embed="rId2"/>
          <a:stretch>
            <a:fillRect/>
          </a:stretch>
        </p:blipFill>
        <p:spPr>
          <a:xfrm>
            <a:off x="0" y="467176"/>
            <a:ext cx="12191996" cy="592363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77F26-A0FF-496B-9D19-BBC0EBD26406}"/>
              </a:ext>
            </a:extLst>
          </p:cNvPr>
          <p:cNvPicPr>
            <a:picLocks noChangeAspect="1"/>
          </p:cNvPicPr>
          <p:nvPr/>
        </p:nvPicPr>
        <p:blipFill>
          <a:blip r:embed="rId2"/>
          <a:stretch>
            <a:fillRect/>
          </a:stretch>
        </p:blipFill>
        <p:spPr>
          <a:xfrm>
            <a:off x="895490" y="0"/>
            <a:ext cx="1030210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0A5FA3-D571-43D2-A874-6DE8C66C9AEB}"/>
              </a:ext>
            </a:extLst>
          </p:cNvPr>
          <p:cNvPicPr>
            <a:picLocks noChangeAspect="1"/>
          </p:cNvPicPr>
          <p:nvPr/>
        </p:nvPicPr>
        <p:blipFill>
          <a:blip r:embed="rId2"/>
          <a:stretch>
            <a:fillRect/>
          </a:stretch>
        </p:blipFill>
        <p:spPr>
          <a:xfrm>
            <a:off x="5916" y="-2228292"/>
            <a:ext cx="12115059" cy="908629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E78DCE-DD1F-404B-9614-D70830940F0C}"/>
              </a:ext>
            </a:extLst>
          </p:cNvPr>
          <p:cNvPicPr>
            <a:picLocks noChangeAspect="1"/>
          </p:cNvPicPr>
          <p:nvPr/>
        </p:nvPicPr>
        <p:blipFill>
          <a:blip r:embed="rId2"/>
          <a:stretch>
            <a:fillRect/>
          </a:stretch>
        </p:blipFill>
        <p:spPr>
          <a:xfrm>
            <a:off x="24780" y="25383"/>
            <a:ext cx="12167216" cy="677159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5C8768-8A72-473B-BBAD-9311E1668FDB}"/>
              </a:ext>
            </a:extLst>
          </p:cNvPr>
          <p:cNvPicPr>
            <a:picLocks noChangeAspect="1"/>
          </p:cNvPicPr>
          <p:nvPr/>
        </p:nvPicPr>
        <p:blipFill>
          <a:blip r:embed="rId2"/>
          <a:stretch>
            <a:fillRect/>
          </a:stretch>
        </p:blipFill>
        <p:spPr>
          <a:xfrm>
            <a:off x="0" y="-866311"/>
            <a:ext cx="12191996" cy="982961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E6E5BB-E3E1-44D3-9497-3F3BC66ED7F9}"/>
              </a:ext>
            </a:extLst>
          </p:cNvPr>
          <p:cNvPicPr>
            <a:picLocks noChangeAspect="1"/>
          </p:cNvPicPr>
          <p:nvPr/>
        </p:nvPicPr>
        <p:blipFill>
          <a:blip r:embed="rId2"/>
          <a:stretch>
            <a:fillRect/>
          </a:stretch>
        </p:blipFill>
        <p:spPr>
          <a:xfrm>
            <a:off x="-88779" y="-967663"/>
            <a:ext cx="12293632" cy="782566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E43FE0-CC63-41B3-9E17-792CBCAA5451}"/>
              </a:ext>
            </a:extLst>
          </p:cNvPr>
          <p:cNvPicPr>
            <a:picLocks noChangeAspect="1"/>
          </p:cNvPicPr>
          <p:nvPr/>
        </p:nvPicPr>
        <p:blipFill>
          <a:blip r:embed="rId2"/>
          <a:stretch>
            <a:fillRect/>
          </a:stretch>
        </p:blipFill>
        <p:spPr>
          <a:xfrm>
            <a:off x="-19604" y="36804"/>
            <a:ext cx="12315175" cy="681440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B51843-6CCF-43EF-9320-A1F0C8A7ECFC}"/>
              </a:ext>
            </a:extLst>
          </p:cNvPr>
          <p:cNvPicPr>
            <a:picLocks noChangeAspect="1"/>
          </p:cNvPicPr>
          <p:nvPr/>
        </p:nvPicPr>
        <p:blipFill>
          <a:blip r:embed="rId2"/>
          <a:stretch>
            <a:fillRect/>
          </a:stretch>
        </p:blipFill>
        <p:spPr>
          <a:xfrm>
            <a:off x="24780" y="0"/>
            <a:ext cx="1216721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12512C-AC5F-45D4-A9E8-13F6D39C0067}"/>
              </a:ext>
            </a:extLst>
          </p:cNvPr>
          <p:cNvPicPr>
            <a:picLocks noChangeAspect="1"/>
          </p:cNvPicPr>
          <p:nvPr/>
        </p:nvPicPr>
        <p:blipFill>
          <a:blip r:embed="rId2"/>
          <a:stretch>
            <a:fillRect/>
          </a:stretch>
        </p:blipFill>
        <p:spPr>
          <a:xfrm>
            <a:off x="0" y="-7891"/>
            <a:ext cx="12191996" cy="685602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C0AF5E-7A5D-4F4E-A7E0-E9E61F2CD744}"/>
              </a:ext>
            </a:extLst>
          </p:cNvPr>
          <p:cNvPicPr>
            <a:picLocks noChangeAspect="1"/>
          </p:cNvPicPr>
          <p:nvPr/>
        </p:nvPicPr>
        <p:blipFill>
          <a:blip r:embed="rId2"/>
          <a:stretch>
            <a:fillRect/>
          </a:stretch>
        </p:blipFill>
        <p:spPr>
          <a:xfrm>
            <a:off x="0" y="32278"/>
            <a:ext cx="12191996" cy="703072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D989D8-9955-43F0-BFF3-A28FA369CDDB}"/>
              </a:ext>
            </a:extLst>
          </p:cNvPr>
          <p:cNvPicPr>
            <a:picLocks noChangeAspect="1"/>
          </p:cNvPicPr>
          <p:nvPr/>
        </p:nvPicPr>
        <p:blipFill>
          <a:blip r:embed="rId2"/>
          <a:stretch>
            <a:fillRect/>
          </a:stretch>
        </p:blipFill>
        <p:spPr>
          <a:xfrm>
            <a:off x="79900" y="0"/>
            <a:ext cx="1200260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BC344C-7F33-492F-BBBC-84A9F9E78184}"/>
              </a:ext>
            </a:extLst>
          </p:cNvPr>
          <p:cNvSpPr txBox="1"/>
          <p:nvPr/>
        </p:nvSpPr>
        <p:spPr>
          <a:xfrm>
            <a:off x="-71021" y="3009528"/>
            <a:ext cx="12153528"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IMÁGENES PARA EL RECUERDO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DC846F-01D7-459B-82FE-5CDF7712559E}"/>
              </a:ext>
            </a:extLst>
          </p:cNvPr>
          <p:cNvPicPr>
            <a:picLocks noChangeAspect="1"/>
          </p:cNvPicPr>
          <p:nvPr/>
        </p:nvPicPr>
        <p:blipFill>
          <a:blip r:embed="rId2"/>
          <a:stretch>
            <a:fillRect/>
          </a:stretch>
        </p:blipFill>
        <p:spPr>
          <a:xfrm>
            <a:off x="548566" y="536313"/>
            <a:ext cx="11057217" cy="5731322"/>
          </a:xfrm>
          <a:prstGeom prst="rect">
            <a:avLst/>
          </a:prstGeom>
          <a:noFill/>
          <a:ln w="57150" cap="flat">
            <a:solidFill>
              <a:srgbClr val="FFC000"/>
            </a:solidFill>
            <a:prstDash val="solid"/>
            <a:rou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578940-B91D-40B1-991F-557DEE47F774}"/>
              </a:ext>
            </a:extLst>
          </p:cNvPr>
          <p:cNvPicPr>
            <a:picLocks noChangeAspect="1"/>
          </p:cNvPicPr>
          <p:nvPr/>
        </p:nvPicPr>
        <p:blipFill>
          <a:blip r:embed="rId2"/>
          <a:stretch>
            <a:fillRect/>
          </a:stretch>
        </p:blipFill>
        <p:spPr>
          <a:xfrm>
            <a:off x="835889" y="228462"/>
            <a:ext cx="10538240" cy="6376522"/>
          </a:xfrm>
          <a:prstGeom prst="rect">
            <a:avLst/>
          </a:prstGeom>
          <a:noFill/>
          <a:ln w="57150" cap="flat">
            <a:solidFill>
              <a:srgbClr val="FFC000"/>
            </a:solidFill>
            <a:prstDash val="solid"/>
            <a:rou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0B3C39-DCF2-4341-B692-ADC985EC2F60}"/>
              </a:ext>
            </a:extLst>
          </p:cNvPr>
          <p:cNvPicPr>
            <a:picLocks noChangeAspect="1"/>
          </p:cNvPicPr>
          <p:nvPr/>
        </p:nvPicPr>
        <p:blipFill>
          <a:blip r:embed="rId2"/>
          <a:stretch>
            <a:fillRect/>
          </a:stretch>
        </p:blipFill>
        <p:spPr>
          <a:xfrm>
            <a:off x="415393" y="379924"/>
            <a:ext cx="11370454" cy="6127412"/>
          </a:xfrm>
          <a:prstGeom prst="rect">
            <a:avLst/>
          </a:prstGeom>
          <a:noFill/>
          <a:ln w="57150" cap="flat">
            <a:solidFill>
              <a:srgbClr val="FFC000"/>
            </a:solidFill>
            <a:prstDash val="solid"/>
            <a:rou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70ECD5-EA1B-4AA5-9A62-8A2C0A0E2F23}"/>
              </a:ext>
            </a:extLst>
          </p:cNvPr>
          <p:cNvPicPr>
            <a:picLocks noChangeAspect="1"/>
          </p:cNvPicPr>
          <p:nvPr/>
        </p:nvPicPr>
        <p:blipFill>
          <a:blip r:embed="rId2"/>
          <a:stretch>
            <a:fillRect/>
          </a:stretch>
        </p:blipFill>
        <p:spPr>
          <a:xfrm>
            <a:off x="3134508" y="238027"/>
            <a:ext cx="5916396" cy="6313685"/>
          </a:xfrm>
          <a:prstGeom prst="rect">
            <a:avLst/>
          </a:prstGeom>
          <a:noFill/>
          <a:ln w="57150" cap="flat">
            <a:solidFill>
              <a:srgbClr val="FFC000"/>
            </a:solidFill>
            <a:prstDash val="solid"/>
            <a:rou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811C26-7474-4DA8-A9CE-B398DFAA64CB}"/>
              </a:ext>
            </a:extLst>
          </p:cNvPr>
          <p:cNvPicPr>
            <a:picLocks noChangeAspect="1"/>
          </p:cNvPicPr>
          <p:nvPr/>
        </p:nvPicPr>
        <p:blipFill>
          <a:blip r:embed="rId2"/>
          <a:stretch>
            <a:fillRect/>
          </a:stretch>
        </p:blipFill>
        <p:spPr>
          <a:xfrm>
            <a:off x="930859"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288C20-66F8-455F-9C96-359191851F94}"/>
              </a:ext>
            </a:extLst>
          </p:cNvPr>
          <p:cNvPicPr>
            <a:picLocks noChangeAspect="1"/>
          </p:cNvPicPr>
          <p:nvPr/>
        </p:nvPicPr>
        <p:blipFill>
          <a:blip r:embed="rId2"/>
          <a:stretch>
            <a:fillRect/>
          </a:stretch>
        </p:blipFill>
        <p:spPr>
          <a:xfrm>
            <a:off x="614403" y="12664"/>
            <a:ext cx="10935035" cy="684533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339869-3658-4672-95B9-703D80D1335C}"/>
              </a:ext>
            </a:extLst>
          </p:cNvPr>
          <p:cNvPicPr>
            <a:picLocks noChangeAspect="1"/>
          </p:cNvPicPr>
          <p:nvPr/>
        </p:nvPicPr>
        <p:blipFill>
          <a:blip r:embed="rId2"/>
          <a:stretch>
            <a:fillRect/>
          </a:stretch>
        </p:blipFill>
        <p:spPr>
          <a:xfrm>
            <a:off x="951241" y="0"/>
            <a:ext cx="1028951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AC51AB-76DE-4355-9333-FC9029100C34}"/>
              </a:ext>
            </a:extLst>
          </p:cNvPr>
          <p:cNvPicPr>
            <a:picLocks noChangeAspect="1"/>
          </p:cNvPicPr>
          <p:nvPr/>
        </p:nvPicPr>
        <p:blipFill>
          <a:blip r:embed="rId2"/>
          <a:stretch>
            <a:fillRect/>
          </a:stretch>
        </p:blipFill>
        <p:spPr>
          <a:xfrm>
            <a:off x="951241" y="0"/>
            <a:ext cx="1028951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9D856D-CA78-4416-84CD-C65747661D5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6A829E-E80E-4E61-A7BD-5D631DE9A052}"/>
              </a:ext>
            </a:extLst>
          </p:cNvPr>
          <p:cNvPicPr>
            <a:picLocks noChangeAspect="1"/>
          </p:cNvPicPr>
          <p:nvPr/>
        </p:nvPicPr>
        <p:blipFill>
          <a:blip r:embed="rId2"/>
          <a:stretch>
            <a:fillRect/>
          </a:stretch>
        </p:blipFill>
        <p:spPr>
          <a:xfrm>
            <a:off x="938393" y="0"/>
            <a:ext cx="1031520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AC61544-F692-47E0-8E4B-98A1AB9B6C72}"/>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5F0FE6E-D7FA-4D81-A2F5-45FFA27D9F8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4D8266F-155A-49BC-8111-CBE211D7922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EEE99F5-2F97-4261-ABEA-00D23F2A6B8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A7A35C8-9496-4617-95BC-3D01C75817B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5E8D777-20EE-40BE-9D83-F83E93ADED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DCAA253-FD27-4644-BC93-3DBC8BD6BF0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7298E10-91BE-4C0F-BDA9-72388501EE3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2090D3E-28DA-4AF6-AB8B-36C754CC35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F33669E-B8D5-4896-B7B7-4F648E459A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DF7825C-DA40-47B6-812A-1D073713D5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BC08DDB-1FC0-44FD-A4C3-DE8B4CDFA67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4F23B9C-43ED-4F23-9934-6A913141E62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08F6296-AB18-403B-9C47-9A422177156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539131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338</Words>
  <Application>Microsoft Office PowerPoint</Application>
  <PresentationFormat>Panorámica</PresentationFormat>
  <Paragraphs>14</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2021-08-28T10:09:35Z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