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9" r:id="rId25"/>
    <p:sldId id="280" r:id="rId26"/>
    <p:sldId id="278" r:id="rId27"/>
    <p:sldId id="281" r:id="rId28"/>
    <p:sldId id="282" r:id="rId29"/>
    <p:sldId id="283" r:id="rId30"/>
    <p:sldId id="284" r:id="rId31"/>
    <p:sldId id="327" r:id="rId32"/>
    <p:sldId id="285" r:id="rId33"/>
    <p:sldId id="286" r:id="rId34"/>
    <p:sldId id="287" r:id="rId35"/>
    <p:sldId id="288" r:id="rId36"/>
    <p:sldId id="289" r:id="rId37"/>
    <p:sldId id="290" r:id="rId38"/>
    <p:sldId id="294" r:id="rId39"/>
    <p:sldId id="292" r:id="rId40"/>
    <p:sldId id="291" r:id="rId41"/>
    <p:sldId id="293" r:id="rId42"/>
    <p:sldId id="295" r:id="rId43"/>
    <p:sldId id="326" r:id="rId44"/>
    <p:sldId id="328" r:id="rId45"/>
  </p:sldIdLst>
  <p:sldSz cx="9144000" cy="6858000" type="screen4x3"/>
  <p:notesSz cx="6858000" cy="9144000"/>
  <p:defaultTextStyle>
    <a:defPPr>
      <a:defRPr lang="en-US"/>
    </a:defPPr>
    <a:lvl1pPr algn="l" rtl="0" fontAlgn="base">
      <a:spcBef>
        <a:spcPct val="0"/>
      </a:spcBef>
      <a:spcAft>
        <a:spcPct val="0"/>
      </a:spcAft>
      <a:defRPr sz="1400" kern="1200">
        <a:solidFill>
          <a:schemeClr val="bg1"/>
        </a:solidFill>
        <a:latin typeface="Tahoma" panose="020B0604030504040204" pitchFamily="34" charset="0"/>
        <a:ea typeface="+mn-ea"/>
        <a:cs typeface="+mn-cs"/>
      </a:defRPr>
    </a:lvl1pPr>
    <a:lvl2pPr marL="457200" algn="l" rtl="0" fontAlgn="base">
      <a:spcBef>
        <a:spcPct val="0"/>
      </a:spcBef>
      <a:spcAft>
        <a:spcPct val="0"/>
      </a:spcAft>
      <a:defRPr sz="1400" kern="1200">
        <a:solidFill>
          <a:schemeClr val="bg1"/>
        </a:solidFill>
        <a:latin typeface="Tahoma" panose="020B0604030504040204" pitchFamily="34" charset="0"/>
        <a:ea typeface="+mn-ea"/>
        <a:cs typeface="+mn-cs"/>
      </a:defRPr>
    </a:lvl2pPr>
    <a:lvl3pPr marL="914400" algn="l" rtl="0" fontAlgn="base">
      <a:spcBef>
        <a:spcPct val="0"/>
      </a:spcBef>
      <a:spcAft>
        <a:spcPct val="0"/>
      </a:spcAft>
      <a:defRPr sz="1400" kern="1200">
        <a:solidFill>
          <a:schemeClr val="bg1"/>
        </a:solidFill>
        <a:latin typeface="Tahoma" panose="020B0604030504040204" pitchFamily="34" charset="0"/>
        <a:ea typeface="+mn-ea"/>
        <a:cs typeface="+mn-cs"/>
      </a:defRPr>
    </a:lvl3pPr>
    <a:lvl4pPr marL="1371600" algn="l" rtl="0" fontAlgn="base">
      <a:spcBef>
        <a:spcPct val="0"/>
      </a:spcBef>
      <a:spcAft>
        <a:spcPct val="0"/>
      </a:spcAft>
      <a:defRPr sz="1400" kern="1200">
        <a:solidFill>
          <a:schemeClr val="bg1"/>
        </a:solidFill>
        <a:latin typeface="Tahoma" panose="020B0604030504040204" pitchFamily="34" charset="0"/>
        <a:ea typeface="+mn-ea"/>
        <a:cs typeface="+mn-cs"/>
      </a:defRPr>
    </a:lvl4pPr>
    <a:lvl5pPr marL="1828800" algn="l" rtl="0" fontAlgn="base">
      <a:spcBef>
        <a:spcPct val="0"/>
      </a:spcBef>
      <a:spcAft>
        <a:spcPct val="0"/>
      </a:spcAft>
      <a:defRPr sz="1400" kern="1200">
        <a:solidFill>
          <a:schemeClr val="bg1"/>
        </a:solidFill>
        <a:latin typeface="Tahoma" panose="020B0604030504040204" pitchFamily="34" charset="0"/>
        <a:ea typeface="+mn-ea"/>
        <a:cs typeface="+mn-cs"/>
      </a:defRPr>
    </a:lvl5pPr>
    <a:lvl6pPr marL="2286000" algn="l" defTabSz="914400" rtl="0" eaLnBrk="1" latinLnBrk="0" hangingPunct="1">
      <a:defRPr sz="1400" kern="1200">
        <a:solidFill>
          <a:schemeClr val="bg1"/>
        </a:solidFill>
        <a:latin typeface="Tahoma" panose="020B0604030504040204" pitchFamily="34" charset="0"/>
        <a:ea typeface="+mn-ea"/>
        <a:cs typeface="+mn-cs"/>
      </a:defRPr>
    </a:lvl6pPr>
    <a:lvl7pPr marL="2743200" algn="l" defTabSz="914400" rtl="0" eaLnBrk="1" latinLnBrk="0" hangingPunct="1">
      <a:defRPr sz="1400" kern="1200">
        <a:solidFill>
          <a:schemeClr val="bg1"/>
        </a:solidFill>
        <a:latin typeface="Tahoma" panose="020B0604030504040204" pitchFamily="34" charset="0"/>
        <a:ea typeface="+mn-ea"/>
        <a:cs typeface="+mn-cs"/>
      </a:defRPr>
    </a:lvl7pPr>
    <a:lvl8pPr marL="3200400" algn="l" defTabSz="914400" rtl="0" eaLnBrk="1" latinLnBrk="0" hangingPunct="1">
      <a:defRPr sz="1400" kern="1200">
        <a:solidFill>
          <a:schemeClr val="bg1"/>
        </a:solidFill>
        <a:latin typeface="Tahoma" panose="020B0604030504040204" pitchFamily="34" charset="0"/>
        <a:ea typeface="+mn-ea"/>
        <a:cs typeface="+mn-cs"/>
      </a:defRPr>
    </a:lvl8pPr>
    <a:lvl9pPr marL="3657600" algn="l" defTabSz="914400" rtl="0" eaLnBrk="1" latinLnBrk="0" hangingPunct="1">
      <a:defRPr sz="1400" kern="1200">
        <a:solidFill>
          <a:schemeClr val="bg1"/>
        </a:solidFill>
        <a:latin typeface="Tahoma" panose="020B0604030504040204" pitchFamily="34" charset="0"/>
        <a:ea typeface="+mn-ea"/>
        <a:cs typeface="+mn-cs"/>
      </a:defRPr>
    </a:lvl9pPr>
  </p:defaultTextStyle>
  <p:modifyVerifier cryptProviderType="rsaAES" cryptAlgorithmClass="hash" cryptAlgorithmType="typeAny" cryptAlgorithmSid="14" spinCount="100000" saltData="JMCrXjybgchUiPCjAVm49Q==" hashData="quq+1KBJ1AuUqoewPH9htc/9KYelcQENGVnW4AM8kRx8Smw9OJKKnruMTRsUq7kXX5uif3F1y5sHjZxEV7StZg=="/>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86" autoAdjust="0"/>
    <p:restoredTop sz="94660"/>
  </p:normalViewPr>
  <p:slideViewPr>
    <p:cSldViewPr snapToGrid="0">
      <p:cViewPr varScale="1">
        <p:scale>
          <a:sx n="67" d="100"/>
          <a:sy n="67" d="100"/>
        </p:scale>
        <p:origin x="248" y="56"/>
      </p:cViewPr>
      <p:guideLst>
        <p:guide orient="horz" pos="2160"/>
        <p:guide pos="2880"/>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6B051B5-290C-441A-8AC8-3E705F76EA0D}"/>
              </a:ext>
            </a:extLst>
          </p:cNvPr>
          <p:cNvSpPr>
            <a:spLocks noGrp="1"/>
          </p:cNvSpPr>
          <p:nvPr>
            <p:ph type="ctrTitle"/>
          </p:nvPr>
        </p:nvSpPr>
        <p:spPr>
          <a:xfrm>
            <a:off x="1143000" y="1122363"/>
            <a:ext cx="6858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E9CE2BB0-AB55-40C1-8CD5-22F7548A1FEE}"/>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AB52CDC6-19F9-40D2-B9AC-8ACF3002C510}"/>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B2EB9FBA-8C31-441E-928F-9BA1E9CDD637}"/>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8A1312FE-C744-4234-9835-19A267AA38C1}"/>
              </a:ext>
            </a:extLst>
          </p:cNvPr>
          <p:cNvSpPr>
            <a:spLocks noGrp="1"/>
          </p:cNvSpPr>
          <p:nvPr>
            <p:ph type="sldNum" sz="quarter" idx="12"/>
          </p:nvPr>
        </p:nvSpPr>
        <p:spPr/>
        <p:txBody>
          <a:bodyPr/>
          <a:lstStyle>
            <a:lvl1pPr>
              <a:defRPr/>
            </a:lvl1pPr>
          </a:lstStyle>
          <a:p>
            <a:fld id="{E8F30608-E8C3-4FD7-A63D-3A4577745EF4}" type="slidenum">
              <a:rPr lang="es-ES_tradnl" altLang="es-ES"/>
              <a:pPr/>
              <a:t>‹Nº›</a:t>
            </a:fld>
            <a:endParaRPr lang="es-ES_tradnl" altLang="es-ES"/>
          </a:p>
        </p:txBody>
      </p:sp>
    </p:spTree>
    <p:extLst>
      <p:ext uri="{BB962C8B-B14F-4D97-AF65-F5344CB8AC3E}">
        <p14:creationId xmlns:p14="http://schemas.microsoft.com/office/powerpoint/2010/main" val="26517973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7C3CCFD-4E15-49AB-89B4-12CFC002D2BC}"/>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52AEB950-484D-49F0-B1B6-C940D9AD2E5E}"/>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D0F3FA3-36AB-4EED-A4CD-DEB807B00BA4}"/>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142ACDD6-3288-4537-B65B-CF2F2E184FEF}"/>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F506F10B-1C6E-4CAF-989B-21F593248BD8}"/>
              </a:ext>
            </a:extLst>
          </p:cNvPr>
          <p:cNvSpPr>
            <a:spLocks noGrp="1"/>
          </p:cNvSpPr>
          <p:nvPr>
            <p:ph type="sldNum" sz="quarter" idx="12"/>
          </p:nvPr>
        </p:nvSpPr>
        <p:spPr/>
        <p:txBody>
          <a:bodyPr/>
          <a:lstStyle>
            <a:lvl1pPr>
              <a:defRPr/>
            </a:lvl1pPr>
          </a:lstStyle>
          <a:p>
            <a:fld id="{060F3DA3-2F43-4524-92B9-D545447C6694}" type="slidenum">
              <a:rPr lang="es-ES_tradnl" altLang="es-ES"/>
              <a:pPr/>
              <a:t>‹Nº›</a:t>
            </a:fld>
            <a:endParaRPr lang="es-ES_tradnl" altLang="es-ES"/>
          </a:p>
        </p:txBody>
      </p:sp>
    </p:spTree>
    <p:extLst>
      <p:ext uri="{BB962C8B-B14F-4D97-AF65-F5344CB8AC3E}">
        <p14:creationId xmlns:p14="http://schemas.microsoft.com/office/powerpoint/2010/main" val="6441596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1797621-75C9-4611-A746-79F5E814063A}"/>
              </a:ext>
            </a:extLst>
          </p:cNvPr>
          <p:cNvSpPr>
            <a:spLocks noGrp="1"/>
          </p:cNvSpPr>
          <p:nvPr>
            <p:ph type="title"/>
          </p:nvPr>
        </p:nvSpPr>
        <p:spPr>
          <a:xfrm>
            <a:off x="623888" y="1709738"/>
            <a:ext cx="78867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856801CE-2267-4209-BE4A-2F601DE099A7}"/>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55CAF824-57F5-4474-AF6E-73D3B8BD94E2}"/>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658ED000-03A1-4D2F-9D69-FB3B3C59AD07}"/>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171D7D71-924B-4447-9BA3-3DF13B68778C}"/>
              </a:ext>
            </a:extLst>
          </p:cNvPr>
          <p:cNvSpPr>
            <a:spLocks noGrp="1"/>
          </p:cNvSpPr>
          <p:nvPr>
            <p:ph type="sldNum" sz="quarter" idx="12"/>
          </p:nvPr>
        </p:nvSpPr>
        <p:spPr/>
        <p:txBody>
          <a:bodyPr/>
          <a:lstStyle>
            <a:lvl1pPr>
              <a:defRPr/>
            </a:lvl1pPr>
          </a:lstStyle>
          <a:p>
            <a:fld id="{9FB6BA5E-1A4A-4AFD-BF9A-4B931587181E}" type="slidenum">
              <a:rPr lang="es-ES_tradnl" altLang="es-ES"/>
              <a:pPr/>
              <a:t>‹Nº›</a:t>
            </a:fld>
            <a:endParaRPr lang="es-ES_tradnl" altLang="es-ES"/>
          </a:p>
        </p:txBody>
      </p:sp>
    </p:spTree>
    <p:extLst>
      <p:ext uri="{BB962C8B-B14F-4D97-AF65-F5344CB8AC3E}">
        <p14:creationId xmlns:p14="http://schemas.microsoft.com/office/powerpoint/2010/main" val="16541082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592D462-EEAD-4C86-AAC3-9795C1B68DEC}"/>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A72E3853-C63C-45BD-85DD-E6570609FCA7}"/>
              </a:ext>
            </a:extLst>
          </p:cNvPr>
          <p:cNvSpPr>
            <a:spLocks noGrp="1"/>
          </p:cNvSpPr>
          <p:nvPr>
            <p:ph sz="half" idx="1"/>
          </p:nvPr>
        </p:nvSpPr>
        <p:spPr>
          <a:xfrm>
            <a:off x="6858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752C2744-0EBF-4617-8803-BE6A4B392FAE}"/>
              </a:ext>
            </a:extLst>
          </p:cNvPr>
          <p:cNvSpPr>
            <a:spLocks noGrp="1"/>
          </p:cNvSpPr>
          <p:nvPr>
            <p:ph sz="half" idx="2"/>
          </p:nvPr>
        </p:nvSpPr>
        <p:spPr>
          <a:xfrm>
            <a:off x="46482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91967C62-7074-4B8F-9782-3304C13FF403}"/>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14E0558B-2F47-493D-805A-C46AF5D81A18}"/>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00ED4B5E-DE09-4A50-B5AC-1F171F5456D7}"/>
              </a:ext>
            </a:extLst>
          </p:cNvPr>
          <p:cNvSpPr>
            <a:spLocks noGrp="1"/>
          </p:cNvSpPr>
          <p:nvPr>
            <p:ph type="sldNum" sz="quarter" idx="12"/>
          </p:nvPr>
        </p:nvSpPr>
        <p:spPr/>
        <p:txBody>
          <a:bodyPr/>
          <a:lstStyle>
            <a:lvl1pPr>
              <a:defRPr/>
            </a:lvl1pPr>
          </a:lstStyle>
          <a:p>
            <a:fld id="{1B99EA46-607F-4666-800E-2028C8F55D54}" type="slidenum">
              <a:rPr lang="es-ES_tradnl" altLang="es-ES"/>
              <a:pPr/>
              <a:t>‹Nº›</a:t>
            </a:fld>
            <a:endParaRPr lang="es-ES_tradnl" altLang="es-ES"/>
          </a:p>
        </p:txBody>
      </p:sp>
    </p:spTree>
    <p:extLst>
      <p:ext uri="{BB962C8B-B14F-4D97-AF65-F5344CB8AC3E}">
        <p14:creationId xmlns:p14="http://schemas.microsoft.com/office/powerpoint/2010/main" val="32029962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5A0CA77-7171-4E11-8D72-D69879378C54}"/>
              </a:ext>
            </a:extLst>
          </p:cNvPr>
          <p:cNvSpPr>
            <a:spLocks noGrp="1"/>
          </p:cNvSpPr>
          <p:nvPr>
            <p:ph type="title"/>
          </p:nvPr>
        </p:nvSpPr>
        <p:spPr>
          <a:xfrm>
            <a:off x="630238" y="365125"/>
            <a:ext cx="78867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6F53FFCD-BCDA-4BDA-A3DD-F2470C93D17B}"/>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2FC24C42-1017-457C-99BC-ADAE011727FA}"/>
              </a:ext>
            </a:extLst>
          </p:cNvPr>
          <p:cNvSpPr>
            <a:spLocks noGrp="1"/>
          </p:cNvSpPr>
          <p:nvPr>
            <p:ph sz="half" idx="2"/>
          </p:nvPr>
        </p:nvSpPr>
        <p:spPr>
          <a:xfrm>
            <a:off x="630238" y="2505075"/>
            <a:ext cx="386873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DA6C623A-BE9B-47CF-AF56-B59E543062EE}"/>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0841C5CC-389E-4575-AFD4-9F60A2C99598}"/>
              </a:ext>
            </a:extLst>
          </p:cNvPr>
          <p:cNvSpPr>
            <a:spLocks noGrp="1"/>
          </p:cNvSpPr>
          <p:nvPr>
            <p:ph sz="quarter" idx="4"/>
          </p:nvPr>
        </p:nvSpPr>
        <p:spPr>
          <a:xfrm>
            <a:off x="4629150" y="2505075"/>
            <a:ext cx="38877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4F9BC26C-2FF7-4015-A189-70E813E15B02}"/>
              </a:ext>
            </a:extLst>
          </p:cNvPr>
          <p:cNvSpPr>
            <a:spLocks noGrp="1"/>
          </p:cNvSpPr>
          <p:nvPr>
            <p:ph type="dt" sz="half" idx="10"/>
          </p:nvPr>
        </p:nvSpPr>
        <p:spPr/>
        <p:txBody>
          <a:bodyPr/>
          <a:lstStyle>
            <a:lvl1pPr>
              <a:defRPr/>
            </a:lvl1pPr>
          </a:lstStyle>
          <a:p>
            <a:endParaRPr lang="es-ES_tradnl" altLang="es-ES"/>
          </a:p>
        </p:txBody>
      </p:sp>
      <p:sp>
        <p:nvSpPr>
          <p:cNvPr id="8" name="Marcador de pie de página 7">
            <a:extLst>
              <a:ext uri="{FF2B5EF4-FFF2-40B4-BE49-F238E27FC236}">
                <a16:creationId xmlns:a16="http://schemas.microsoft.com/office/drawing/2014/main" id="{2713FDE5-5AA5-49A4-ADBE-EB6B413C06DA}"/>
              </a:ext>
            </a:extLst>
          </p:cNvPr>
          <p:cNvSpPr>
            <a:spLocks noGrp="1"/>
          </p:cNvSpPr>
          <p:nvPr>
            <p:ph type="ftr" sz="quarter" idx="11"/>
          </p:nvPr>
        </p:nvSpPr>
        <p:spPr/>
        <p:txBody>
          <a:bodyPr/>
          <a:lstStyle>
            <a:lvl1pPr>
              <a:defRPr/>
            </a:lvl1pPr>
          </a:lstStyle>
          <a:p>
            <a:endParaRPr lang="es-ES_tradnl" altLang="es-ES"/>
          </a:p>
        </p:txBody>
      </p:sp>
      <p:sp>
        <p:nvSpPr>
          <p:cNvPr id="9" name="Marcador de número de diapositiva 8">
            <a:extLst>
              <a:ext uri="{FF2B5EF4-FFF2-40B4-BE49-F238E27FC236}">
                <a16:creationId xmlns:a16="http://schemas.microsoft.com/office/drawing/2014/main" id="{7B35CE73-7632-42EF-8D67-C0FE34CDDCEF}"/>
              </a:ext>
            </a:extLst>
          </p:cNvPr>
          <p:cNvSpPr>
            <a:spLocks noGrp="1"/>
          </p:cNvSpPr>
          <p:nvPr>
            <p:ph type="sldNum" sz="quarter" idx="12"/>
          </p:nvPr>
        </p:nvSpPr>
        <p:spPr/>
        <p:txBody>
          <a:bodyPr/>
          <a:lstStyle>
            <a:lvl1pPr>
              <a:defRPr/>
            </a:lvl1pPr>
          </a:lstStyle>
          <a:p>
            <a:fld id="{B03E6C4A-D00E-41DE-8155-7D9449BB711A}" type="slidenum">
              <a:rPr lang="es-ES_tradnl" altLang="es-ES"/>
              <a:pPr/>
              <a:t>‹Nº›</a:t>
            </a:fld>
            <a:endParaRPr lang="es-ES_tradnl" altLang="es-ES"/>
          </a:p>
        </p:txBody>
      </p:sp>
    </p:spTree>
    <p:extLst>
      <p:ext uri="{BB962C8B-B14F-4D97-AF65-F5344CB8AC3E}">
        <p14:creationId xmlns:p14="http://schemas.microsoft.com/office/powerpoint/2010/main" val="35248406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049D866-5DF5-4412-9034-96EB0A6B2898}"/>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60D4C072-81A6-4EFC-AB53-D674742B0ECA}"/>
              </a:ext>
            </a:extLst>
          </p:cNvPr>
          <p:cNvSpPr>
            <a:spLocks noGrp="1"/>
          </p:cNvSpPr>
          <p:nvPr>
            <p:ph type="dt" sz="half" idx="10"/>
          </p:nvPr>
        </p:nvSpPr>
        <p:spPr/>
        <p:txBody>
          <a:bodyPr/>
          <a:lstStyle>
            <a:lvl1pPr>
              <a:defRPr/>
            </a:lvl1pPr>
          </a:lstStyle>
          <a:p>
            <a:endParaRPr lang="es-ES_tradnl" altLang="es-ES"/>
          </a:p>
        </p:txBody>
      </p:sp>
      <p:sp>
        <p:nvSpPr>
          <p:cNvPr id="4" name="Marcador de pie de página 3">
            <a:extLst>
              <a:ext uri="{FF2B5EF4-FFF2-40B4-BE49-F238E27FC236}">
                <a16:creationId xmlns:a16="http://schemas.microsoft.com/office/drawing/2014/main" id="{C9187045-69D8-4F7F-934C-E3D5CDF0A604}"/>
              </a:ext>
            </a:extLst>
          </p:cNvPr>
          <p:cNvSpPr>
            <a:spLocks noGrp="1"/>
          </p:cNvSpPr>
          <p:nvPr>
            <p:ph type="ftr" sz="quarter" idx="11"/>
          </p:nvPr>
        </p:nvSpPr>
        <p:spPr/>
        <p:txBody>
          <a:bodyPr/>
          <a:lstStyle>
            <a:lvl1pPr>
              <a:defRPr/>
            </a:lvl1pPr>
          </a:lstStyle>
          <a:p>
            <a:endParaRPr lang="es-ES_tradnl" altLang="es-ES"/>
          </a:p>
        </p:txBody>
      </p:sp>
      <p:sp>
        <p:nvSpPr>
          <p:cNvPr id="5" name="Marcador de número de diapositiva 4">
            <a:extLst>
              <a:ext uri="{FF2B5EF4-FFF2-40B4-BE49-F238E27FC236}">
                <a16:creationId xmlns:a16="http://schemas.microsoft.com/office/drawing/2014/main" id="{51AEC505-B564-404C-B9E4-DC16821BCF9F}"/>
              </a:ext>
            </a:extLst>
          </p:cNvPr>
          <p:cNvSpPr>
            <a:spLocks noGrp="1"/>
          </p:cNvSpPr>
          <p:nvPr>
            <p:ph type="sldNum" sz="quarter" idx="12"/>
          </p:nvPr>
        </p:nvSpPr>
        <p:spPr/>
        <p:txBody>
          <a:bodyPr/>
          <a:lstStyle>
            <a:lvl1pPr>
              <a:defRPr/>
            </a:lvl1pPr>
          </a:lstStyle>
          <a:p>
            <a:fld id="{2A88057E-1B00-45DE-A02A-9C46B6D1EEE5}" type="slidenum">
              <a:rPr lang="es-ES_tradnl" altLang="es-ES"/>
              <a:pPr/>
              <a:t>‹Nº›</a:t>
            </a:fld>
            <a:endParaRPr lang="es-ES_tradnl" altLang="es-ES"/>
          </a:p>
        </p:txBody>
      </p:sp>
    </p:spTree>
    <p:extLst>
      <p:ext uri="{BB962C8B-B14F-4D97-AF65-F5344CB8AC3E}">
        <p14:creationId xmlns:p14="http://schemas.microsoft.com/office/powerpoint/2010/main" val="33185257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5F57BB47-B425-4CF9-B26D-FEF91CE33D39}"/>
              </a:ext>
            </a:extLst>
          </p:cNvPr>
          <p:cNvSpPr>
            <a:spLocks noGrp="1"/>
          </p:cNvSpPr>
          <p:nvPr>
            <p:ph type="dt" sz="half" idx="10"/>
          </p:nvPr>
        </p:nvSpPr>
        <p:spPr/>
        <p:txBody>
          <a:bodyPr/>
          <a:lstStyle>
            <a:lvl1pPr>
              <a:defRPr/>
            </a:lvl1pPr>
          </a:lstStyle>
          <a:p>
            <a:endParaRPr lang="es-ES_tradnl" altLang="es-ES"/>
          </a:p>
        </p:txBody>
      </p:sp>
      <p:sp>
        <p:nvSpPr>
          <p:cNvPr id="3" name="Marcador de pie de página 2">
            <a:extLst>
              <a:ext uri="{FF2B5EF4-FFF2-40B4-BE49-F238E27FC236}">
                <a16:creationId xmlns:a16="http://schemas.microsoft.com/office/drawing/2014/main" id="{5CC42F60-F471-4FED-959A-07E77DAACD12}"/>
              </a:ext>
            </a:extLst>
          </p:cNvPr>
          <p:cNvSpPr>
            <a:spLocks noGrp="1"/>
          </p:cNvSpPr>
          <p:nvPr>
            <p:ph type="ftr" sz="quarter" idx="11"/>
          </p:nvPr>
        </p:nvSpPr>
        <p:spPr/>
        <p:txBody>
          <a:bodyPr/>
          <a:lstStyle>
            <a:lvl1pPr>
              <a:defRPr/>
            </a:lvl1pPr>
          </a:lstStyle>
          <a:p>
            <a:endParaRPr lang="es-ES_tradnl" altLang="es-ES"/>
          </a:p>
        </p:txBody>
      </p:sp>
      <p:sp>
        <p:nvSpPr>
          <p:cNvPr id="4" name="Marcador de número de diapositiva 3">
            <a:extLst>
              <a:ext uri="{FF2B5EF4-FFF2-40B4-BE49-F238E27FC236}">
                <a16:creationId xmlns:a16="http://schemas.microsoft.com/office/drawing/2014/main" id="{27736CF8-CA16-409D-9C9E-F3D0D5D6E73C}"/>
              </a:ext>
            </a:extLst>
          </p:cNvPr>
          <p:cNvSpPr>
            <a:spLocks noGrp="1"/>
          </p:cNvSpPr>
          <p:nvPr>
            <p:ph type="sldNum" sz="quarter" idx="12"/>
          </p:nvPr>
        </p:nvSpPr>
        <p:spPr/>
        <p:txBody>
          <a:bodyPr/>
          <a:lstStyle>
            <a:lvl1pPr>
              <a:defRPr/>
            </a:lvl1pPr>
          </a:lstStyle>
          <a:p>
            <a:fld id="{22A8C910-08DC-4784-947D-170E356236F1}" type="slidenum">
              <a:rPr lang="es-ES_tradnl" altLang="es-ES"/>
              <a:pPr/>
              <a:t>‹Nº›</a:t>
            </a:fld>
            <a:endParaRPr lang="es-ES_tradnl" altLang="es-ES"/>
          </a:p>
        </p:txBody>
      </p:sp>
    </p:spTree>
    <p:extLst>
      <p:ext uri="{BB962C8B-B14F-4D97-AF65-F5344CB8AC3E}">
        <p14:creationId xmlns:p14="http://schemas.microsoft.com/office/powerpoint/2010/main" val="26645786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F3B9F60-2E29-4EA6-9090-BC135E86FE79}"/>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932F97BA-08A4-409E-A84F-2A8B8049E0BB}"/>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0646CC38-834B-4812-BCF4-8588F3BE3FB8}"/>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FA66B4B-8913-43C3-A27B-DA6A063C623D}"/>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596D06F2-A9FE-4583-8969-177C09740E26}"/>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6DFB3AF7-BB13-4C57-AFA3-65547E3FCD7C}"/>
              </a:ext>
            </a:extLst>
          </p:cNvPr>
          <p:cNvSpPr>
            <a:spLocks noGrp="1"/>
          </p:cNvSpPr>
          <p:nvPr>
            <p:ph type="sldNum" sz="quarter" idx="12"/>
          </p:nvPr>
        </p:nvSpPr>
        <p:spPr/>
        <p:txBody>
          <a:bodyPr/>
          <a:lstStyle>
            <a:lvl1pPr>
              <a:defRPr/>
            </a:lvl1pPr>
          </a:lstStyle>
          <a:p>
            <a:fld id="{99646AA5-68E8-47DF-95EF-B231EEEC9E96}" type="slidenum">
              <a:rPr lang="es-ES_tradnl" altLang="es-ES"/>
              <a:pPr/>
              <a:t>‹Nº›</a:t>
            </a:fld>
            <a:endParaRPr lang="es-ES_tradnl" altLang="es-ES"/>
          </a:p>
        </p:txBody>
      </p:sp>
    </p:spTree>
    <p:extLst>
      <p:ext uri="{BB962C8B-B14F-4D97-AF65-F5344CB8AC3E}">
        <p14:creationId xmlns:p14="http://schemas.microsoft.com/office/powerpoint/2010/main" val="3694432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3A9FF09-B80F-4592-8C51-15A5705BEF0E}"/>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5718C618-AE92-4D63-89FF-4AEB3E7D60E4}"/>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3BB10273-7FF1-4165-B262-DE7506768546}"/>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4372509-4DA1-483B-9209-02DACDBE0D0A}"/>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AFB5354E-F51D-4A30-8FA4-5B4573E8FB06}"/>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E2D44083-92B6-45A5-AD9A-79D4F40FCF3E}"/>
              </a:ext>
            </a:extLst>
          </p:cNvPr>
          <p:cNvSpPr>
            <a:spLocks noGrp="1"/>
          </p:cNvSpPr>
          <p:nvPr>
            <p:ph type="sldNum" sz="quarter" idx="12"/>
          </p:nvPr>
        </p:nvSpPr>
        <p:spPr/>
        <p:txBody>
          <a:bodyPr/>
          <a:lstStyle>
            <a:lvl1pPr>
              <a:defRPr/>
            </a:lvl1pPr>
          </a:lstStyle>
          <a:p>
            <a:fld id="{17D5DF6D-6E6E-4A2C-9010-CB63F92A2EB4}" type="slidenum">
              <a:rPr lang="es-ES_tradnl" altLang="es-ES"/>
              <a:pPr/>
              <a:t>‹Nº›</a:t>
            </a:fld>
            <a:endParaRPr lang="es-ES_tradnl" altLang="es-ES"/>
          </a:p>
        </p:txBody>
      </p:sp>
    </p:spTree>
    <p:extLst>
      <p:ext uri="{BB962C8B-B14F-4D97-AF65-F5344CB8AC3E}">
        <p14:creationId xmlns:p14="http://schemas.microsoft.com/office/powerpoint/2010/main" val="13078873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41A148B-E793-44E5-A6EE-EDF470E7E485}"/>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33A2E27F-0C3C-4D12-BF14-D49E53FC468B}"/>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64B936A-6C60-4E9E-BEB5-8BFD33AFBD51}"/>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1DA9CC2F-DD37-4735-91AC-C43307CE5ED9}"/>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BE05CBB9-9B67-466D-A72E-E5181DADF10D}"/>
              </a:ext>
            </a:extLst>
          </p:cNvPr>
          <p:cNvSpPr>
            <a:spLocks noGrp="1"/>
          </p:cNvSpPr>
          <p:nvPr>
            <p:ph type="sldNum" sz="quarter" idx="12"/>
          </p:nvPr>
        </p:nvSpPr>
        <p:spPr/>
        <p:txBody>
          <a:bodyPr/>
          <a:lstStyle>
            <a:lvl1pPr>
              <a:defRPr/>
            </a:lvl1pPr>
          </a:lstStyle>
          <a:p>
            <a:fld id="{D6F2BE7A-F29A-49DD-89CA-6B112A4D08CA}" type="slidenum">
              <a:rPr lang="es-ES_tradnl" altLang="es-ES"/>
              <a:pPr/>
              <a:t>‹Nº›</a:t>
            </a:fld>
            <a:endParaRPr lang="es-ES_tradnl" altLang="es-ES"/>
          </a:p>
        </p:txBody>
      </p:sp>
    </p:spTree>
    <p:extLst>
      <p:ext uri="{BB962C8B-B14F-4D97-AF65-F5344CB8AC3E}">
        <p14:creationId xmlns:p14="http://schemas.microsoft.com/office/powerpoint/2010/main" val="12424642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95C8A62-3649-4FD9-AD51-A4ADB72E5D2B}"/>
              </a:ext>
            </a:extLst>
          </p:cNvPr>
          <p:cNvSpPr>
            <a:spLocks noGrp="1"/>
          </p:cNvSpPr>
          <p:nvPr>
            <p:ph type="title" orient="vert"/>
          </p:nvPr>
        </p:nvSpPr>
        <p:spPr>
          <a:xfrm>
            <a:off x="6515100" y="609600"/>
            <a:ext cx="1943100" cy="5486400"/>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A840697C-2C4A-4202-8F09-F09989267B2C}"/>
              </a:ext>
            </a:extLst>
          </p:cNvPr>
          <p:cNvSpPr>
            <a:spLocks noGrp="1"/>
          </p:cNvSpPr>
          <p:nvPr>
            <p:ph type="body" orient="vert" idx="1"/>
          </p:nvPr>
        </p:nvSpPr>
        <p:spPr>
          <a:xfrm>
            <a:off x="685800" y="609600"/>
            <a:ext cx="5676900" cy="5486400"/>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F3663D8-24EE-4106-992F-E0540F9E4705}"/>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BFC440C1-AA29-4730-83ED-529BE96DD394}"/>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94099E8E-2564-4960-8D3C-81125B4587EA}"/>
              </a:ext>
            </a:extLst>
          </p:cNvPr>
          <p:cNvSpPr>
            <a:spLocks noGrp="1"/>
          </p:cNvSpPr>
          <p:nvPr>
            <p:ph type="sldNum" sz="quarter" idx="12"/>
          </p:nvPr>
        </p:nvSpPr>
        <p:spPr/>
        <p:txBody>
          <a:bodyPr/>
          <a:lstStyle>
            <a:lvl1pPr>
              <a:defRPr/>
            </a:lvl1pPr>
          </a:lstStyle>
          <a:p>
            <a:fld id="{F0BD3A0A-5365-4284-A45D-0D1C01F340B5}" type="slidenum">
              <a:rPr lang="es-ES_tradnl" altLang="es-ES"/>
              <a:pPr/>
              <a:t>‹Nº›</a:t>
            </a:fld>
            <a:endParaRPr lang="es-ES_tradnl" altLang="es-ES"/>
          </a:p>
        </p:txBody>
      </p:sp>
    </p:spTree>
    <p:extLst>
      <p:ext uri="{BB962C8B-B14F-4D97-AF65-F5344CB8AC3E}">
        <p14:creationId xmlns:p14="http://schemas.microsoft.com/office/powerpoint/2010/main" val="23786821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93A8D10-F693-4E5D-9AF8-FFBEA44E13D6}"/>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EC87A95B-3EB0-4F3D-8F09-A9DFEC98447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F1D17429-3442-418C-A960-F9963CBB36F9}"/>
              </a:ext>
            </a:extLst>
          </p:cNvPr>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860604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212EDA6C-04EC-4849-8327-E8932399808F}"/>
              </a:ext>
            </a:extLst>
          </p:cNvPr>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a:t>Haga clic para cambiar el estilo de título	</a:t>
            </a:r>
          </a:p>
        </p:txBody>
      </p:sp>
      <p:sp>
        <p:nvSpPr>
          <p:cNvPr id="1027" name="Rectangle 3">
            <a:extLst>
              <a:ext uri="{FF2B5EF4-FFF2-40B4-BE49-F238E27FC236}">
                <a16:creationId xmlns:a16="http://schemas.microsoft.com/office/drawing/2014/main" id="{ED00E561-D701-4558-9E6D-6FAFF3C48F41}"/>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a:t>Haga clic para modificar el estilo de texto del patrón</a:t>
            </a:r>
          </a:p>
          <a:p>
            <a:pPr lvl="1"/>
            <a:r>
              <a:rPr lang="es-ES_tradnl" altLang="es-ES"/>
              <a:t>Segundo nivel</a:t>
            </a:r>
          </a:p>
          <a:p>
            <a:pPr lvl="2"/>
            <a:r>
              <a:rPr lang="es-ES_tradnl" altLang="es-ES"/>
              <a:t>Tercer nivel</a:t>
            </a:r>
          </a:p>
          <a:p>
            <a:pPr lvl="3"/>
            <a:r>
              <a:rPr lang="es-ES_tradnl" altLang="es-ES"/>
              <a:t>Cuarto nivel</a:t>
            </a:r>
          </a:p>
          <a:p>
            <a:pPr lvl="4"/>
            <a:r>
              <a:rPr lang="es-ES_tradnl" altLang="es-ES"/>
              <a:t>Quinto nivel</a:t>
            </a:r>
          </a:p>
        </p:txBody>
      </p:sp>
      <p:sp>
        <p:nvSpPr>
          <p:cNvPr id="1028" name="Rectangle 4">
            <a:extLst>
              <a:ext uri="{FF2B5EF4-FFF2-40B4-BE49-F238E27FC236}">
                <a16:creationId xmlns:a16="http://schemas.microsoft.com/office/drawing/2014/main" id="{2D36D323-925E-4C3B-9B63-1FBF460BF25C}"/>
              </a:ext>
            </a:extLst>
          </p:cNvPr>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a:solidFill>
                  <a:schemeClr val="tx1"/>
                </a:solidFill>
                <a:latin typeface="+mn-lt"/>
              </a:defRPr>
            </a:lvl1pPr>
          </a:lstStyle>
          <a:p>
            <a:endParaRPr lang="es-ES_tradnl" altLang="es-ES"/>
          </a:p>
        </p:txBody>
      </p:sp>
      <p:sp>
        <p:nvSpPr>
          <p:cNvPr id="1029" name="Rectangle 5">
            <a:extLst>
              <a:ext uri="{FF2B5EF4-FFF2-40B4-BE49-F238E27FC236}">
                <a16:creationId xmlns:a16="http://schemas.microsoft.com/office/drawing/2014/main" id="{3519F33E-8B99-474E-98A2-CD9D2D0EC37D}"/>
              </a:ext>
            </a:extLst>
          </p:cNvPr>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a:solidFill>
                  <a:schemeClr val="tx1"/>
                </a:solidFill>
                <a:latin typeface="+mn-lt"/>
              </a:defRPr>
            </a:lvl1pPr>
          </a:lstStyle>
          <a:p>
            <a:endParaRPr lang="es-ES_tradnl" altLang="es-ES"/>
          </a:p>
        </p:txBody>
      </p:sp>
      <p:sp>
        <p:nvSpPr>
          <p:cNvPr id="1030" name="Rectangle 6">
            <a:extLst>
              <a:ext uri="{FF2B5EF4-FFF2-40B4-BE49-F238E27FC236}">
                <a16:creationId xmlns:a16="http://schemas.microsoft.com/office/drawing/2014/main" id="{E20D4280-097A-4DE3-B35F-E28ECB1FAA8A}"/>
              </a:ext>
            </a:extLst>
          </p:cNvPr>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a:solidFill>
                  <a:schemeClr val="tx1"/>
                </a:solidFill>
                <a:latin typeface="+mn-lt"/>
              </a:defRPr>
            </a:lvl1pPr>
          </a:lstStyle>
          <a:p>
            <a:fld id="{B1913125-0205-4C94-88C6-867E783392AD}" type="slidenum">
              <a:rPr lang="es-ES_tradnl" altLang="es-ES"/>
              <a:pPr/>
              <a:t>‹Nº›</a:t>
            </a:fld>
            <a:endParaRPr lang="es-ES_tradnl" alt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anose="02020603050405020304" pitchFamily="18" charset="0"/>
        </a:defRPr>
      </a:lvl2pPr>
      <a:lvl3pPr algn="ctr" rtl="0" fontAlgn="base">
        <a:spcBef>
          <a:spcPct val="0"/>
        </a:spcBef>
        <a:spcAft>
          <a:spcPct val="0"/>
        </a:spcAft>
        <a:defRPr sz="4400">
          <a:solidFill>
            <a:schemeClr val="tx2"/>
          </a:solidFill>
          <a:latin typeface="Times New Roman" panose="02020603050405020304" pitchFamily="18" charset="0"/>
        </a:defRPr>
      </a:lvl3pPr>
      <a:lvl4pPr algn="ctr" rtl="0" fontAlgn="base">
        <a:spcBef>
          <a:spcPct val="0"/>
        </a:spcBef>
        <a:spcAft>
          <a:spcPct val="0"/>
        </a:spcAft>
        <a:defRPr sz="4400">
          <a:solidFill>
            <a:schemeClr val="tx2"/>
          </a:solidFill>
          <a:latin typeface="Times New Roman" panose="02020603050405020304" pitchFamily="18" charset="0"/>
        </a:defRPr>
      </a:lvl4pPr>
      <a:lvl5pPr algn="ctr" rtl="0" fontAlgn="base">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56CC2926-82E1-45CD-996B-99C94D6AFE37}"/>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894750633"/>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8" Type="http://schemas.openxmlformats.org/officeDocument/2006/relationships/image" Target="../media/image44.png"/><Relationship Id="rId13" Type="http://schemas.openxmlformats.org/officeDocument/2006/relationships/hyperlink" Target="https://vk.com/mispps" TargetMode="External"/><Relationship Id="rId3" Type="http://schemas.openxmlformats.org/officeDocument/2006/relationships/image" Target="../media/image41.png"/><Relationship Id="rId7" Type="http://schemas.openxmlformats.org/officeDocument/2006/relationships/hyperlink" Target="https://www.facebook.com/mispps" TargetMode="External"/><Relationship Id="rId12" Type="http://schemas.openxmlformats.org/officeDocument/2006/relationships/image" Target="../media/image4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3.png"/><Relationship Id="rId11" Type="http://schemas.openxmlformats.org/officeDocument/2006/relationships/hyperlink" Target="https://plus.google.com/+Mispps/" TargetMode="External"/><Relationship Id="rId5" Type="http://schemas.openxmlformats.org/officeDocument/2006/relationships/image" Target="../media/image42.png"/><Relationship Id="rId10" Type="http://schemas.openxmlformats.org/officeDocument/2006/relationships/image" Target="../media/image4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01" name="Text Box 5">
            <a:extLst>
              <a:ext uri="{FF2B5EF4-FFF2-40B4-BE49-F238E27FC236}">
                <a16:creationId xmlns:a16="http://schemas.microsoft.com/office/drawing/2014/main" id="{6949B32B-CEFE-418A-B828-13DCB059B710}"/>
              </a:ext>
            </a:extLst>
          </p:cNvPr>
          <p:cNvSpPr txBox="1">
            <a:spLocks noChangeArrowheads="1"/>
          </p:cNvSpPr>
          <p:nvPr/>
        </p:nvSpPr>
        <p:spPr bwMode="auto">
          <a:xfrm>
            <a:off x="0" y="2635250"/>
            <a:ext cx="9144000" cy="1341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0">
                <a:solidFill>
                  <a:srgbClr val="99CC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pt-BR" altLang="es-ES" sz="4000"/>
              <a:t>ELEVADOR DE SANTA JUSTA</a:t>
            </a:r>
          </a:p>
          <a:p>
            <a:pPr algn="ctr"/>
            <a:endParaRPr lang="pt-BR" altLang="es-ES"/>
          </a:p>
          <a:p>
            <a:pPr algn="ctr"/>
            <a:r>
              <a:rPr lang="pt-BR" altLang="es-ES" sz="2800"/>
              <a:t>LISBOA · PORTUGAL</a:t>
            </a:r>
            <a:endParaRPr lang="es-ES_tradnl" altLang="es-ES" sz="2800"/>
          </a:p>
        </p:txBody>
      </p:sp>
    </p:spTree>
  </p:cSld>
  <p:clrMapOvr>
    <a:masterClrMapping/>
  </p:clrMapOvr>
  <p:transition>
    <p:sndAc>
      <p:stSnd loop="1">
        <p:snd r:embed="rId2" name="11-LISBOA ANTIGUA.wav"/>
      </p:stSnd>
    </p:sndAc>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5" name="Picture 5">
            <a:extLst>
              <a:ext uri="{FF2B5EF4-FFF2-40B4-BE49-F238E27FC236}">
                <a16:creationId xmlns:a16="http://schemas.microsoft.com/office/drawing/2014/main" id="{D741E39D-8622-47B5-81ED-DC5D032F6B3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146675" cy="6858000"/>
          </a:xfrm>
          <a:prstGeom prst="rect">
            <a:avLst/>
          </a:prstGeom>
          <a:noFill/>
          <a:extLst>
            <a:ext uri="{909E8E84-426E-40DD-AFC4-6F175D3DCCD1}">
              <a14:hiddenFill xmlns:a14="http://schemas.microsoft.com/office/drawing/2010/main">
                <a:solidFill>
                  <a:srgbClr val="FFFFFF"/>
                </a:solidFill>
              </a14:hiddenFill>
            </a:ext>
          </a:extLst>
        </p:spPr>
      </p:pic>
      <p:sp>
        <p:nvSpPr>
          <p:cNvPr id="5126" name="Text Box 6">
            <a:extLst>
              <a:ext uri="{FF2B5EF4-FFF2-40B4-BE49-F238E27FC236}">
                <a16:creationId xmlns:a16="http://schemas.microsoft.com/office/drawing/2014/main" id="{109FDA4B-775C-4DED-B1DF-65BABBD140E6}"/>
              </a:ext>
            </a:extLst>
          </p:cNvPr>
          <p:cNvSpPr txBox="1">
            <a:spLocks noChangeArrowheads="1"/>
          </p:cNvSpPr>
          <p:nvPr/>
        </p:nvSpPr>
        <p:spPr bwMode="auto">
          <a:xfrm>
            <a:off x="5416550" y="736600"/>
            <a:ext cx="3516313" cy="5532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_tradnl" altLang="es-ES"/>
              <a:t>El Elevador de Santa Justa, también llamado Elevador do Carmo, es un ascensor que une los barrios de la Baixa Pombalina y el Chiado en Lisboa, Portugal. Se levanta sobre la calle de Santa Justa y enlaza este céntrico paseo con la Praza do Carmo, junto al Museu Arqueológico do Carmo. Este ascensor fue diseñado por Raoul Mesnier de Ponsard, que también se responsabilizó, en esta misma ciudad, de la construcción del Elevador do Lavra. </a:t>
            </a:r>
          </a:p>
          <a:p>
            <a:pPr algn="just"/>
            <a:endParaRPr lang="es-ES_tradnl" altLang="es-ES" sz="800"/>
          </a:p>
          <a:p>
            <a:pPr algn="just"/>
            <a:r>
              <a:rPr lang="es-ES_tradnl" altLang="es-ES"/>
              <a:t>No está probada la relación de este ingeniero con el famoso Gustave Eiffel. Sólo se sabe que el ingeniero Raoul Mesnier y el arquitecto francés Louis Reynaud aplicaron en estos elevadores algunas de las técnicas y materiales ya utilizados en Francia. La construcción del ascensor comenzó en 1900 y finalizó en 1902, siendo inaugurado el 10 de julio. Inicialmente funcionaba con vapor, siendo sustituida la maquinaria original el 6 de noviembre de 1907 por motores eléctricos.</a:t>
            </a:r>
            <a:endParaRPr lang="es-ES" altLang="es-E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a:extLst>
              <a:ext uri="{FF2B5EF4-FFF2-40B4-BE49-F238E27FC236}">
                <a16:creationId xmlns:a16="http://schemas.microsoft.com/office/drawing/2014/main" id="{4CE3278D-75FC-48F6-BC26-8F02B599318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18025" y="-77788"/>
            <a:ext cx="4625975" cy="6935788"/>
          </a:xfrm>
          <a:prstGeom prst="rect">
            <a:avLst/>
          </a:prstGeom>
          <a:noFill/>
          <a:extLst>
            <a:ext uri="{909E8E84-426E-40DD-AFC4-6F175D3DCCD1}">
              <a14:hiddenFill xmlns:a14="http://schemas.microsoft.com/office/drawing/2010/main">
                <a:solidFill>
                  <a:srgbClr val="FFFFFF"/>
                </a:solidFill>
              </a14:hiddenFill>
            </a:ext>
          </a:extLst>
        </p:spPr>
      </p:pic>
      <p:sp>
        <p:nvSpPr>
          <p:cNvPr id="6149" name="Text Box 5">
            <a:extLst>
              <a:ext uri="{FF2B5EF4-FFF2-40B4-BE49-F238E27FC236}">
                <a16:creationId xmlns:a16="http://schemas.microsoft.com/office/drawing/2014/main" id="{459B04B8-885E-4C3F-A332-96A939370A5C}"/>
              </a:ext>
            </a:extLst>
          </p:cNvPr>
          <p:cNvSpPr txBox="1">
            <a:spLocks noChangeArrowheads="1"/>
          </p:cNvSpPr>
          <p:nvPr/>
        </p:nvSpPr>
        <p:spPr bwMode="auto">
          <a:xfrm>
            <a:off x="266700" y="246063"/>
            <a:ext cx="3868738" cy="6596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_tradnl" altLang="es-ES"/>
              <a:t>Su altura es de 45 metros. La estructura metálica, enteramente de hierro, fue construida por una empresa con sede en Junqueira. La decoración es de estilo neogótico, con un diseño diferente en cada uno de sus niveles. Los dos ascensores de su interior están revestidos de madera y pueden albergar 24 personas cada uno. Al último nivel se accede a través de una escalera helicoidal que termina en una terraza desde donde se puede admirar una panorámica de la ciudad como el Castillo de San Jorge, la plaza del Rossio y el barrio de la Baixa. Este ascensor es uno de los ejemplos más representativos de este tipo de arquitectura en Portugal.</a:t>
            </a:r>
          </a:p>
          <a:p>
            <a:pPr algn="just"/>
            <a:endParaRPr lang="es-ES_tradnl" altLang="es-ES" sz="800"/>
          </a:p>
          <a:p>
            <a:pPr algn="just"/>
            <a:r>
              <a:rPr lang="es-ES_tradnl" altLang="es-ES"/>
              <a:t>La estructura ha perdido su funcionalidad práctica como medio de transporte, permaneciendo como una atracción turística lisboeta. La estación de metro Baixa-Chiado ha unido los dos barrios mediante un sistema de escaleras mecánicas que puede ser utilizado sin billete. El Elevador de Santa Justa se distingue de los demás elevadores por ser el único configurado como ascensor urbano vertical. Los otros elevadores lisboetas: el Elevador da Glória, el Elevador da Bica y el Elevador do Lavra son en realidad funiculares, pequeños tranvías que permiten ascender y descender las pronunciadas pendientes de la ciudad.</a:t>
            </a:r>
            <a:endParaRPr lang="es-ES" altLang="es-E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3" name="Picture 5">
            <a:extLst>
              <a:ext uri="{FF2B5EF4-FFF2-40B4-BE49-F238E27FC236}">
                <a16:creationId xmlns:a16="http://schemas.microsoft.com/office/drawing/2014/main" id="{69715CFF-45BB-40D5-8E89-78DB671BEC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41550" y="0"/>
            <a:ext cx="457358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a:extLst>
              <a:ext uri="{FF2B5EF4-FFF2-40B4-BE49-F238E27FC236}">
                <a16:creationId xmlns:a16="http://schemas.microsoft.com/office/drawing/2014/main" id="{F2F65F1C-9F25-4CF2-87B0-456E72364D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2788" y="0"/>
            <a:ext cx="51435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a:extLst>
              <a:ext uri="{FF2B5EF4-FFF2-40B4-BE49-F238E27FC236}">
                <a16:creationId xmlns:a16="http://schemas.microsoft.com/office/drawing/2014/main" id="{69B1C405-BCDA-48E6-817E-D5A2AD683C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 y="-61913"/>
            <a:ext cx="7848600" cy="69818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a:extLst>
              <a:ext uri="{FF2B5EF4-FFF2-40B4-BE49-F238E27FC236}">
                <a16:creationId xmlns:a16="http://schemas.microsoft.com/office/drawing/2014/main" id="{474DC61A-D42E-43AF-B9BE-3D47BF319B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5050" y="0"/>
            <a:ext cx="7251700" cy="68056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a:extLst>
              <a:ext uri="{FF2B5EF4-FFF2-40B4-BE49-F238E27FC236}">
                <a16:creationId xmlns:a16="http://schemas.microsoft.com/office/drawing/2014/main" id="{9E6E22FF-098D-42EF-9A00-340F7236F7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90525"/>
            <a:ext cx="9144000" cy="60769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a:extLst>
              <a:ext uri="{FF2B5EF4-FFF2-40B4-BE49-F238E27FC236}">
                <a16:creationId xmlns:a16="http://schemas.microsoft.com/office/drawing/2014/main" id="{4156F8F5-B03E-4EEE-8325-1CE2C34A25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3325" y="0"/>
            <a:ext cx="6877050" cy="6877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a:extLst>
              <a:ext uri="{FF2B5EF4-FFF2-40B4-BE49-F238E27FC236}">
                <a16:creationId xmlns:a16="http://schemas.microsoft.com/office/drawing/2014/main" id="{C8260D7E-E73B-47C5-9966-3A64AC80DC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 y="728663"/>
            <a:ext cx="9525000" cy="54006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a:extLst>
              <a:ext uri="{FF2B5EF4-FFF2-40B4-BE49-F238E27FC236}">
                <a16:creationId xmlns:a16="http://schemas.microsoft.com/office/drawing/2014/main" id="{57E1CF73-F9E8-4FFE-9180-5F3A7FCBBA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43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a:extLst>
              <a:ext uri="{FF2B5EF4-FFF2-40B4-BE49-F238E27FC236}">
                <a16:creationId xmlns:a16="http://schemas.microsoft.com/office/drawing/2014/main" id="{3F03E47C-D837-4FF5-8C10-FB7EB579C9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06425"/>
            <a:ext cx="9144000" cy="5607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a:extLst>
              <a:ext uri="{FF2B5EF4-FFF2-40B4-BE49-F238E27FC236}">
                <a16:creationId xmlns:a16="http://schemas.microsoft.com/office/drawing/2014/main" id="{5D389F35-4440-4D74-98A2-31B5F668E36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 y="728663"/>
            <a:ext cx="9525000" cy="54006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a:extLst>
              <a:ext uri="{FF2B5EF4-FFF2-40B4-BE49-F238E27FC236}">
                <a16:creationId xmlns:a16="http://schemas.microsoft.com/office/drawing/2014/main" id="{B3672773-380B-42AC-88BC-937E338B7B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27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a:extLst>
              <a:ext uri="{FF2B5EF4-FFF2-40B4-BE49-F238E27FC236}">
                <a16:creationId xmlns:a16="http://schemas.microsoft.com/office/drawing/2014/main" id="{C2E2799E-52DA-40F6-9819-61ADFF22F2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 y="252413"/>
            <a:ext cx="9525000" cy="63531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a:extLst>
              <a:ext uri="{FF2B5EF4-FFF2-40B4-BE49-F238E27FC236}">
                <a16:creationId xmlns:a16="http://schemas.microsoft.com/office/drawing/2014/main" id="{151E0173-AF84-4EB4-B8B6-9F68EA58E6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3063"/>
            <a:ext cx="9144000" cy="61007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a:extLst>
              <a:ext uri="{FF2B5EF4-FFF2-40B4-BE49-F238E27FC236}">
                <a16:creationId xmlns:a16="http://schemas.microsoft.com/office/drawing/2014/main" id="{360C7561-4918-4640-A955-565EFE0757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7863" y="0"/>
            <a:ext cx="51435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a:extLst>
              <a:ext uri="{FF2B5EF4-FFF2-40B4-BE49-F238E27FC236}">
                <a16:creationId xmlns:a16="http://schemas.microsoft.com/office/drawing/2014/main" id="{0B95409D-8FED-401C-8CEC-B5A2B7CC6A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 y="728663"/>
            <a:ext cx="9525000" cy="54006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a:extLst>
              <a:ext uri="{FF2B5EF4-FFF2-40B4-BE49-F238E27FC236}">
                <a16:creationId xmlns:a16="http://schemas.microsoft.com/office/drawing/2014/main" id="{AC523D48-47A3-4C83-AA08-52F418A14B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92113"/>
            <a:ext cx="9144000" cy="6096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6" name="Picture 4">
            <a:extLst>
              <a:ext uri="{FF2B5EF4-FFF2-40B4-BE49-F238E27FC236}">
                <a16:creationId xmlns:a16="http://schemas.microsoft.com/office/drawing/2014/main" id="{BEB98BA1-E625-47F7-93DE-6D11FB17303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42900"/>
            <a:ext cx="9144000" cy="6121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a:extLst>
              <a:ext uri="{FF2B5EF4-FFF2-40B4-BE49-F238E27FC236}">
                <a16:creationId xmlns:a16="http://schemas.microsoft.com/office/drawing/2014/main" id="{A6306E57-35BA-4AA9-ADD1-871DBCC2AE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9450" y="0"/>
            <a:ext cx="51435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a:extLst>
              <a:ext uri="{FF2B5EF4-FFF2-40B4-BE49-F238E27FC236}">
                <a16:creationId xmlns:a16="http://schemas.microsoft.com/office/drawing/2014/main" id="{5CB8207D-13C9-449A-86D1-8CB88083CC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a:extLst>
              <a:ext uri="{FF2B5EF4-FFF2-40B4-BE49-F238E27FC236}">
                <a16:creationId xmlns:a16="http://schemas.microsoft.com/office/drawing/2014/main" id="{FA6BFE15-C113-4D53-97D7-C894FAAEB3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 y="728663"/>
            <a:ext cx="9525000" cy="54006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a:extLst>
              <a:ext uri="{FF2B5EF4-FFF2-40B4-BE49-F238E27FC236}">
                <a16:creationId xmlns:a16="http://schemas.microsoft.com/office/drawing/2014/main" id="{C4610471-AC74-46A0-848D-4201C42B83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 y="252413"/>
            <a:ext cx="9525000" cy="63531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a:extLst>
              <a:ext uri="{FF2B5EF4-FFF2-40B4-BE49-F238E27FC236}">
                <a16:creationId xmlns:a16="http://schemas.microsoft.com/office/drawing/2014/main" id="{E4BB4C5C-D59E-412B-8B85-3A6E9E194F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8025" y="0"/>
            <a:ext cx="51435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a:extLst>
              <a:ext uri="{FF2B5EF4-FFF2-40B4-BE49-F238E27FC236}">
                <a16:creationId xmlns:a16="http://schemas.microsoft.com/office/drawing/2014/main" id="{00950DD6-CDFC-4390-9AD5-F7273BE84E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 y="252413"/>
            <a:ext cx="9525000" cy="63531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a:extLst>
              <a:ext uri="{FF2B5EF4-FFF2-40B4-BE49-F238E27FC236}">
                <a16:creationId xmlns:a16="http://schemas.microsoft.com/office/drawing/2014/main" id="{65E36BB4-672C-4B55-9275-43831DC03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 y="728663"/>
            <a:ext cx="9525000" cy="54006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a:extLst>
              <a:ext uri="{FF2B5EF4-FFF2-40B4-BE49-F238E27FC236}">
                <a16:creationId xmlns:a16="http://schemas.microsoft.com/office/drawing/2014/main" id="{53FB7EC9-4F92-4C18-BA65-FAB935C67E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5413" y="-819150"/>
            <a:ext cx="6353175" cy="9525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4">
            <a:extLst>
              <a:ext uri="{FF2B5EF4-FFF2-40B4-BE49-F238E27FC236}">
                <a16:creationId xmlns:a16="http://schemas.microsoft.com/office/drawing/2014/main" id="{BCA70D59-6E16-4C72-815D-4E7EA4E34A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188" y="0"/>
            <a:ext cx="8375650" cy="68119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4" name="Text Box 4">
            <a:extLst>
              <a:ext uri="{FF2B5EF4-FFF2-40B4-BE49-F238E27FC236}">
                <a16:creationId xmlns:a16="http://schemas.microsoft.com/office/drawing/2014/main" id="{E6A2BAF6-A201-4C77-B8D9-61E41B09EB2F}"/>
              </a:ext>
            </a:extLst>
          </p:cNvPr>
          <p:cNvSpPr txBox="1">
            <a:spLocks noChangeArrowheads="1"/>
          </p:cNvSpPr>
          <p:nvPr/>
        </p:nvSpPr>
        <p:spPr bwMode="auto">
          <a:xfrm>
            <a:off x="0" y="2746375"/>
            <a:ext cx="91440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3600"/>
              <a:t>PAISAJES DE LISBOA VISTOS DESDE</a:t>
            </a:r>
          </a:p>
          <a:p>
            <a:pPr algn="ctr"/>
            <a:r>
              <a:rPr lang="es-ES_tradnl" altLang="es-ES" sz="3600"/>
              <a:t>LO ALTO DEL ELEVADOR</a:t>
            </a:r>
            <a:endParaRPr lang="es-ES" altLang="es-ES" sz="360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7" name="Picture 5">
            <a:extLst>
              <a:ext uri="{FF2B5EF4-FFF2-40B4-BE49-F238E27FC236}">
                <a16:creationId xmlns:a16="http://schemas.microsoft.com/office/drawing/2014/main" id="{23DA6D42-58B4-41E8-9FFD-020709205B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16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0" name="Picture 4">
            <a:extLst>
              <a:ext uri="{FF2B5EF4-FFF2-40B4-BE49-F238E27FC236}">
                <a16:creationId xmlns:a16="http://schemas.microsoft.com/office/drawing/2014/main" id="{CB91D6EE-98BF-4226-B426-E1B9102802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294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4" name="Picture 4">
            <a:extLst>
              <a:ext uri="{FF2B5EF4-FFF2-40B4-BE49-F238E27FC236}">
                <a16:creationId xmlns:a16="http://schemas.microsoft.com/office/drawing/2014/main" id="{C2150482-864F-4FCF-A3DB-B259616114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11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4">
            <a:extLst>
              <a:ext uri="{FF2B5EF4-FFF2-40B4-BE49-F238E27FC236}">
                <a16:creationId xmlns:a16="http://schemas.microsoft.com/office/drawing/2014/main" id="{C394292A-299E-421E-B2EB-CD291702A34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802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2" name="Picture 4">
            <a:extLst>
              <a:ext uri="{FF2B5EF4-FFF2-40B4-BE49-F238E27FC236}">
                <a16:creationId xmlns:a16="http://schemas.microsoft.com/office/drawing/2014/main" id="{DC9F20F7-491B-4B33-AE8C-C08EFDA3E4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852488"/>
            <a:ext cx="7620000" cy="5153025"/>
          </a:xfrm>
          <a:prstGeom prst="rect">
            <a:avLst/>
          </a:prstGeom>
          <a:noFill/>
          <a:ln w="76200">
            <a:solidFill>
              <a:srgbClr val="FF66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6" name="Picture 4">
            <a:extLst>
              <a:ext uri="{FF2B5EF4-FFF2-40B4-BE49-F238E27FC236}">
                <a16:creationId xmlns:a16="http://schemas.microsoft.com/office/drawing/2014/main" id="{35AD3D39-8EAB-4E2A-B791-4165DD949D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71475"/>
            <a:ext cx="9144000" cy="61007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2" name="Picture 4">
            <a:extLst>
              <a:ext uri="{FF2B5EF4-FFF2-40B4-BE49-F238E27FC236}">
                <a16:creationId xmlns:a16="http://schemas.microsoft.com/office/drawing/2014/main" id="{1803DDD8-62B7-40D7-A0F1-D715544190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71500"/>
            <a:ext cx="9144000" cy="5715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4" name="Picture 4">
            <a:extLst>
              <a:ext uri="{FF2B5EF4-FFF2-40B4-BE49-F238E27FC236}">
                <a16:creationId xmlns:a16="http://schemas.microsoft.com/office/drawing/2014/main" id="{9DDAD485-7074-49D9-B020-C311882F2F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0" name="Picture 4">
            <a:extLst>
              <a:ext uri="{FF2B5EF4-FFF2-40B4-BE49-F238E27FC236}">
                <a16:creationId xmlns:a16="http://schemas.microsoft.com/office/drawing/2014/main" id="{982E8483-8A69-4D20-B712-B60B1B4272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4888" y="0"/>
            <a:ext cx="4575175"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8" name="Picture 4">
            <a:extLst>
              <a:ext uri="{FF2B5EF4-FFF2-40B4-BE49-F238E27FC236}">
                <a16:creationId xmlns:a16="http://schemas.microsoft.com/office/drawing/2014/main" id="{1A05BE5F-0508-4AB6-9906-EB2D3D9A6E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1900" y="0"/>
            <a:ext cx="6842125" cy="68421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6" name="Picture 4">
            <a:extLst>
              <a:ext uri="{FF2B5EF4-FFF2-40B4-BE49-F238E27FC236}">
                <a16:creationId xmlns:a16="http://schemas.microsoft.com/office/drawing/2014/main" id="{EF2C2FEB-9922-4A87-8FA5-1139BAFF73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2838" y="0"/>
            <a:ext cx="6807200" cy="680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778" name="Rectangle 2">
            <a:extLst>
              <a:ext uri="{FF2B5EF4-FFF2-40B4-BE49-F238E27FC236}">
                <a16:creationId xmlns:a16="http://schemas.microsoft.com/office/drawing/2014/main" id="{4DBFB720-E2D6-4630-93B5-C6CA712B272D}"/>
              </a:ext>
            </a:extLst>
          </p:cNvPr>
          <p:cNvSpPr>
            <a:spLocks noGrp="1" noChangeArrowheads="1"/>
          </p:cNvSpPr>
          <p:nvPr>
            <p:ph type="subTitle" idx="1"/>
          </p:nvPr>
        </p:nvSpPr>
        <p:spPr>
          <a:xfrm>
            <a:off x="1331913" y="6042025"/>
            <a:ext cx="6400800" cy="458788"/>
          </a:xfrm>
        </p:spPr>
        <p:txBody>
          <a:bodyPr/>
          <a:lstStyle/>
          <a:p>
            <a:r>
              <a:rPr lang="es-ES_tradnl" altLang="es-ES" b="1">
                <a:solidFill>
                  <a:schemeClr val="bg1"/>
                </a:solidFill>
                <a:latin typeface="Sylfaen" panose="010A0502050306030303" pitchFamily="18" charset="0"/>
              </a:rPr>
              <a:t>VICTOR NOVELLÓN</a:t>
            </a:r>
          </a:p>
        </p:txBody>
      </p:sp>
      <p:pic>
        <p:nvPicPr>
          <p:cNvPr id="75779" name="Picture 3">
            <a:extLst>
              <a:ext uri="{FF2B5EF4-FFF2-40B4-BE49-F238E27FC236}">
                <a16:creationId xmlns:a16="http://schemas.microsoft.com/office/drawing/2014/main" id="{534B243A-4E2B-4731-B6FB-DC135EC19A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1916113"/>
            <a:ext cx="5426075" cy="3621087"/>
          </a:xfrm>
          <a:prstGeom prst="rect">
            <a:avLst/>
          </a:prstGeom>
          <a:noFill/>
          <a:ln w="38100">
            <a:solidFill>
              <a:srgbClr val="FFCC00"/>
            </a:solidFill>
            <a:miter lim="800000"/>
            <a:headEnd/>
            <a:tailEnd/>
          </a:ln>
          <a:extLst>
            <a:ext uri="{909E8E84-426E-40DD-AFC4-6F175D3DCCD1}">
              <a14:hiddenFill xmlns:a14="http://schemas.microsoft.com/office/drawing/2010/main">
                <a:solidFill>
                  <a:srgbClr val="FFFFFF"/>
                </a:solidFill>
              </a14:hiddenFill>
            </a:ext>
          </a:extLst>
        </p:spPr>
      </p:pic>
      <p:sp>
        <p:nvSpPr>
          <p:cNvPr id="75780" name="Text Box 4">
            <a:extLst>
              <a:ext uri="{FF2B5EF4-FFF2-40B4-BE49-F238E27FC236}">
                <a16:creationId xmlns:a16="http://schemas.microsoft.com/office/drawing/2014/main" id="{EAB5B49A-7668-44F5-B2CC-B1CAF2BB80AB}"/>
              </a:ext>
            </a:extLst>
          </p:cNvPr>
          <p:cNvSpPr txBox="1">
            <a:spLocks noChangeArrowheads="1"/>
          </p:cNvSpPr>
          <p:nvPr/>
        </p:nvSpPr>
        <p:spPr bwMode="auto">
          <a:xfrm>
            <a:off x="539750" y="692150"/>
            <a:ext cx="813593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800" b="1">
                <a:latin typeface="Sylfaen" panose="010A0502050306030303" pitchFamily="18" charset="0"/>
              </a:rPr>
              <a:t>GRACIAS POR TU VISITA</a:t>
            </a:r>
          </a:p>
          <a:p>
            <a:pPr algn="ctr"/>
            <a:r>
              <a:rPr lang="es-ES_tradnl" altLang="es-ES" sz="2800" b="1">
                <a:latin typeface="Sylfaen" panose="010A0502050306030303" pitchFamily="18" charset="0"/>
              </a:rPr>
              <a:t>Y QUE TENGAS UN BUEN DÍA</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3A578E0B-3602-465D-A4F5-531E6778806B}"/>
              </a:ext>
            </a:extLst>
          </p:cNvPr>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101" name="Rectangle 5">
            <a:extLst>
              <a:ext uri="{FF2B5EF4-FFF2-40B4-BE49-F238E27FC236}">
                <a16:creationId xmlns:a16="http://schemas.microsoft.com/office/drawing/2014/main" id="{1A9DBF94-FF04-471F-88EC-DFA4FCE20DD1}"/>
              </a:ext>
            </a:extLst>
          </p:cNvPr>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4103" name="Picture 7">
            <a:hlinkClick r:id="rId2"/>
            <a:extLst>
              <a:ext uri="{FF2B5EF4-FFF2-40B4-BE49-F238E27FC236}">
                <a16:creationId xmlns:a16="http://schemas.microsoft.com/office/drawing/2014/main" id="{50F02E9E-503D-4EF8-980C-5951F33207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88B09350-ECA6-4689-88EC-B439BC32BAFF}"/>
              </a:ext>
            </a:extLst>
          </p:cNvPr>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4107" name="Text Box 11">
            <a:extLst>
              <a:ext uri="{FF2B5EF4-FFF2-40B4-BE49-F238E27FC236}">
                <a16:creationId xmlns:a16="http://schemas.microsoft.com/office/drawing/2014/main" id="{81A6B4F6-95A0-48CA-B5E2-A442B6D83110}"/>
              </a:ext>
            </a:extLst>
          </p:cNvPr>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4106" name="Picture 10">
            <a:hlinkClick r:id="rId4"/>
            <a:extLst>
              <a:ext uri="{FF2B5EF4-FFF2-40B4-BE49-F238E27FC236}">
                <a16:creationId xmlns:a16="http://schemas.microsoft.com/office/drawing/2014/main" id="{932CB82A-3F45-46C2-8E2F-FBF202F878D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C9A7A496-4C77-474D-A583-773EDD3C9BF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32F34208-2E76-40E6-A71C-C2DB64105B7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4FB79ADC-C19F-4FBA-9806-8C27DD7112C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D020AC78-C5B6-4FC7-AADC-411A511C51C5}"/>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AA0A64E5-475C-4E5D-B8DC-A0B43BA8DBAE}"/>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0026679"/>
      </p:ext>
    </p:extLst>
  </p:cSld>
  <p:clrMapOvr>
    <a:masterClrMapping/>
  </p:clrMapOvr>
  <p:transition spd="slow">
    <p:fade thruBlk="1"/>
  </p:transition>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61</TotalTime>
  <Words>441</Words>
  <Application>Microsoft Office PowerPoint</Application>
  <PresentationFormat>Presentación en pantalla (4:3)</PresentationFormat>
  <Paragraphs>16</Paragraphs>
  <Slides>43</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43</vt:i4>
      </vt:variant>
    </vt:vector>
  </HeadingPairs>
  <TitlesOfParts>
    <vt:vector size="49" baseType="lpstr">
      <vt:lpstr>Times New Roman</vt:lpstr>
      <vt:lpstr>Tahoma</vt:lpstr>
      <vt:lpstr>Sylfaen</vt:lpstr>
      <vt:lpstr>Arial</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dc:creator>
  <cp:lastModifiedBy>Víctor Novellón</cp:lastModifiedBy>
  <cp:revision>28</cp:revision>
  <dcterms:created xsi:type="dcterms:W3CDTF">1601-01-01T00:00:00Z</dcterms:created>
  <dcterms:modified xsi:type="dcterms:W3CDTF">2020-04-01T10:15:30Z</dcterms:modified>
</cp:coreProperties>
</file>