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2"/>
  </p:notesMasterIdLst>
  <p:sldIdLst>
    <p:sldId id="319" r:id="rId4"/>
    <p:sldId id="318" r:id="rId5"/>
    <p:sldId id="325" r:id="rId6"/>
    <p:sldId id="264" r:id="rId7"/>
    <p:sldId id="262" r:id="rId8"/>
    <p:sldId id="314" r:id="rId9"/>
    <p:sldId id="261" r:id="rId10"/>
    <p:sldId id="304" r:id="rId11"/>
    <p:sldId id="258" r:id="rId12"/>
    <p:sldId id="305" r:id="rId13"/>
    <p:sldId id="312" r:id="rId14"/>
    <p:sldId id="306" r:id="rId15"/>
    <p:sldId id="308" r:id="rId16"/>
    <p:sldId id="272" r:id="rId17"/>
    <p:sldId id="275" r:id="rId18"/>
    <p:sldId id="276" r:id="rId19"/>
    <p:sldId id="282" r:id="rId20"/>
    <p:sldId id="285" r:id="rId21"/>
    <p:sldId id="284" r:id="rId22"/>
    <p:sldId id="286" r:id="rId23"/>
    <p:sldId id="293" r:id="rId24"/>
    <p:sldId id="288" r:id="rId25"/>
    <p:sldId id="296" r:id="rId26"/>
    <p:sldId id="295" r:id="rId27"/>
    <p:sldId id="298" r:id="rId28"/>
    <p:sldId id="283" r:id="rId29"/>
    <p:sldId id="326" r:id="rId30"/>
    <p:sldId id="327" r:id="rId31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MjXc2OBsso+f766QSJ02A" hashData="0wDKpDa701WD639L53nxtGoiSD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8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59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910079-54A1-4B6D-915B-0C9970ACBE62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8D2A12-4F4F-4A7C-86F6-026463ABD1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8D2A12-4F4F-4A7C-86F6-026463ABD1C3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40BD2-D119-4A12-A96A-E5FB3205B7A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201C3-6BDA-44C3-B7AB-A8B22DC9FBE3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67575-835A-40E5-8514-F306938C9532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BB4CD-3C03-4D1C-ACE9-706EC51C8046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68EE1-4DC9-47E6-8588-3182576175B8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4E264-8D0D-4C6F-B354-8681B60C7A60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86650-71C7-49C0-BB2A-270E75E5DC6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06481-0202-4AF7-A03D-55C96029D86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AB917-5378-4350-B10B-9B403DAEB32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B574F9-EBAC-45E1-A48D-BFF45B8165F3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66E49-D921-4C17-9CE6-FBFD7C5B7480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advTm="1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41CE0-6DBC-42EF-B0A5-DBCE2AD20F3F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8D541-DFF6-4AA1-8A7B-8C376DCD01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DE0AB2E-2CCA-4EA2-A53A-75D62909EAD6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8350250" y="5316803"/>
            <a:ext cx="813043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  <a:defRPr/>
            </a:pPr>
            <a:fld id="{30AAE218-4F3A-411F-BF41-04F97ADEDBEF}" type="slidenum">
              <a:rPr lang="en-US" altLang="zh-CN" sz="1400" b="1">
                <a:solidFill>
                  <a:srgbClr val="66FF33"/>
                </a:solidFill>
                <a:latin typeface="宋体" pitchFamily="2" charset="-122"/>
              </a:rPr>
              <a:pPr algn="ctr">
                <a:spcBef>
                  <a:spcPct val="50000"/>
                </a:spcBef>
                <a:defRPr/>
              </a:pPr>
              <a:t>‹Nº›</a:t>
            </a:fld>
            <a:r>
              <a:rPr lang="en-US" altLang="zh-CN" sz="1400" b="1">
                <a:solidFill>
                  <a:srgbClr val="66FF33"/>
                </a:solidFill>
                <a:latin typeface="宋体" pitchFamily="2" charset="-122"/>
              </a:rPr>
              <a:t>/32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61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0114" name="Picture 2" descr="http://1.bp.blogspot.com/-IqhpABrRsKg/TtlwrsA7txI/AAAAAAAACak/NZrr0KGUxpg/s1600/uigyu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" name="Picture 2" descr="http://www.coisasinteressantes.com.br/blog/wp-content/uploads/2010/02/T%C3%BAnel-Guolia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8" y="1214426"/>
            <a:ext cx="6354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</a:t>
            </a:r>
            <a:r>
              <a:rPr lang="es-ES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Tunel</a:t>
            </a:r>
            <a:r>
              <a:rPr lang="es-E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 </a:t>
            </a:r>
            <a:r>
              <a:rPr lang="es-ES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Guoliang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4282" y="4791670"/>
            <a:ext cx="3036151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creado por Helen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2000" y="5072078"/>
            <a:ext cx="1302857" cy="3693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68" y="4429136"/>
            <a:ext cx="832755" cy="647698"/>
          </a:xfrm>
          <a:prstGeom prst="rect">
            <a:avLst/>
          </a:prstGeom>
          <a:noFill/>
        </p:spPr>
      </p:pic>
    </p:spTree>
  </p:cSld>
  <p:clrMapOvr>
    <a:masterClrMapping/>
  </p:clrMapOvr>
  <p:transition advTm="12153">
    <p:sndAc>
      <p:stSnd loop="1">
        <p:snd r:embed="rId2" name="Silk road (370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8066" name="Picture 2" descr="http://4.bp.blogspot.com/-u7au2KiQRVY/TtlwWbwpCWI/AAAAAAAACYc/k3lSGIykKjI/s1600/guolia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00430" y="285732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5133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6258" name="Picture 2" descr="http://4.bp.blogspot.com/-LpBISQyjEcA/TtlwfA58xKI/AAAAAAAACZM/oFeE22fnxqs/s1600/Guoliang-Cave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2000244"/>
            <a:ext cx="81439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En la provincia de Henan en China, se encuentra el magnífico túnel en las montañas de “</a:t>
            </a:r>
            <a:r>
              <a:rPr lang="es-ES" sz="28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Taihang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” el 1 de mayo de 1977 abrió sus puertas, después de 5 años de construcción, son 1200 metros de longitud, 4 metros de ancho y 5 metros de altura, todo esto lo lograron 13 aldeanos locales guiados por </a:t>
            </a:r>
            <a:r>
              <a:rPr lang="es-ES" sz="28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Shen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es-ES" sz="28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Mingxin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. Está considerado como el túnel más temible de toda China y se ha convertido en una ruta muy escénica y en un destino clave para el turismo en China.</a:t>
            </a:r>
            <a:endParaRPr lang="es-ES" sz="28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71538" y="1000112"/>
            <a:ext cx="6970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altLang="zh-TW" sz="32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El más misterioso pueblo de China - Aldea de </a:t>
            </a:r>
            <a:r>
              <a:rPr lang="es-ES" altLang="zh-TW" sz="32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Guoliang</a:t>
            </a:r>
            <a:endParaRPr lang="es-ES" altLang="zh-TW" sz="3200" b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6" name="Picture 2" descr="http://1.bp.blogspot.com/-JqEZXyTE1wI/To5DM4NpNvI/AAAAAAAAHhU/7dVjMrNsbSE/s1600/guoliang-tunnel-road-chin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7" name="Picture 2" descr="http://4.bp.blogspot.com/-lwxb2PcsQuU/To5Ar-Cc2bI/AAAAAAAAHgc/EKnaAcVMCN0/s1600/estrada-tunel-guoliang_chin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286644" y="1714492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4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4520604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358082" y="2357434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12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9ha1Q7jkPLU/To5AbEo4FJI/AAAAAAAAHgU/FSfSZUcpSCE/s1600/estrada-tunel-guoliang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cxnSp>
        <p:nvCxnSpPr>
          <p:cNvPr id="5" name="4 Conector recto de flecha"/>
          <p:cNvCxnSpPr/>
          <p:nvPr/>
        </p:nvCxnSpPr>
        <p:spPr>
          <a:xfrm rot="10800000" flipV="1">
            <a:off x="1500166" y="500046"/>
            <a:ext cx="1350434" cy="6148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2928926" y="428608"/>
            <a:ext cx="25003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Aldea de </a:t>
            </a:r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Guolang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cxnSp>
        <p:nvCxnSpPr>
          <p:cNvPr id="9" name="8 Conector recto de flecha"/>
          <p:cNvCxnSpPr/>
          <p:nvPr/>
        </p:nvCxnSpPr>
        <p:spPr>
          <a:xfrm rot="5400000">
            <a:off x="3643306" y="2143120"/>
            <a:ext cx="428628" cy="4286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4214810" y="2000244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Tunel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cxnSp>
        <p:nvCxnSpPr>
          <p:cNvPr id="12" name="11 Conector recto de flecha"/>
          <p:cNvCxnSpPr/>
          <p:nvPr/>
        </p:nvCxnSpPr>
        <p:spPr>
          <a:xfrm rot="5400000">
            <a:off x="5429256" y="3071814"/>
            <a:ext cx="428628" cy="4286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5400000">
            <a:off x="8072462" y="3857632"/>
            <a:ext cx="428628" cy="4286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84994" name="Picture 2" descr="http://cdn.traveler.es/uploads/images/thumbs/201340/los_destinos_naturales_mas_peligrosos_36017424_650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3214678" y="2071682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9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2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1.bp.blogspot.com/-s2zXCJlpaZk/To5DCin6tGI/AAAAAAAAHhM/yTQTA09ydGY/s1600/guoliang_tunnel_road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14364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57224" y="4143384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UwsQXThq3I8/TtlwopCxZ6I/AAAAAAAACaM/yBJBFCqgww8/s1600/huashan-0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4801"/>
            <a:ext cx="4714876" cy="6019801"/>
          </a:xfrm>
          <a:prstGeom prst="rect">
            <a:avLst/>
          </a:prstGeom>
          <a:noFill/>
        </p:spPr>
      </p:pic>
      <p:pic>
        <p:nvPicPr>
          <p:cNvPr id="3" name="Picture 2" descr="24520604_1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714876" y="-285772"/>
            <a:ext cx="5000624" cy="6000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24520604_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" y="-414359"/>
            <a:ext cx="9786972" cy="6129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971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1.bp.blogspot.com/-eknTq9hO5W8/TtlwFzlFjbI/AAAAAAAACWs/8ffrNG-4Q5I/s1600/2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3" cy="5715000"/>
          </a:xfrm>
          <a:prstGeom prst="rect">
            <a:avLst/>
          </a:prstGeom>
          <a:noFill/>
        </p:spPr>
      </p:pic>
      <p:pic>
        <p:nvPicPr>
          <p:cNvPr id="4" name="Picture 2" descr="http://www.coisasinteressantes.com.br/blog/wp-content/uploads/2010/02/T%C3%BAnel-Guoliang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58082" y="185736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14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3.bp.blogspot.com/-5RVagOOszEg/To5CySV1n9I/AAAAAAAAHhE/jbm37MOS328/s1600/guoliang-tunnel-roa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428648"/>
            <a:ext cx="9144000" cy="6143648"/>
          </a:xfrm>
          <a:prstGeom prst="rect">
            <a:avLst/>
          </a:prstGeom>
          <a:noFill/>
        </p:spPr>
      </p:pic>
      <p:cxnSp>
        <p:nvCxnSpPr>
          <p:cNvPr id="5" name="4 Conector recto de flecha"/>
          <p:cNvCxnSpPr/>
          <p:nvPr/>
        </p:nvCxnSpPr>
        <p:spPr>
          <a:xfrm rot="5400000">
            <a:off x="3836195" y="2164545"/>
            <a:ext cx="771524" cy="7286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 rot="5400000">
            <a:off x="6036479" y="3536161"/>
            <a:ext cx="928694" cy="857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4643438" y="1928806"/>
            <a:ext cx="22860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Aldea de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Guoliang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929454" y="3500442"/>
            <a:ext cx="1357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Tunel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3" name="Picture 2" descr="24520604_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48"/>
            <a:ext cx="9144000" cy="61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coisasinteressantes.com.br/blog/wp-content/uploads/2010/02/T%C3%BAnel-Guolian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2.bp.blogspot.com/-yhJY4JHmcm0/To5CYRicArI/AAAAAAAAHg8/q4T6c-MNXnw/s1600/estrada-tunel-guoliang-chin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97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3.bp.blogspot.com/-jNOMA_1JbFM/To5CHI7WM4I/AAAAAAAAHg0/0JVLOYgxmPw/s1600/estrada_tunel_guoliang-chin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85772"/>
            <a:ext cx="9143999" cy="6000772"/>
          </a:xfrm>
          <a:prstGeom prst="rect">
            <a:avLst/>
          </a:prstGeom>
          <a:noFill/>
        </p:spPr>
      </p:pic>
      <p:pic>
        <p:nvPicPr>
          <p:cNvPr id="3" name="Picture 2" descr="http://1.bp.blogspot.com/-C9hLRV7AVRA/To5BqSwbapI/AAAAAAAAHgs/u66zcaZUsMI/s1600/guoliang_tunnel_road_chin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85772"/>
            <a:ext cx="9144000" cy="600077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4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3.bp.blogspot.com/-zQeKM5hagHc/To5BCveEsxI/AAAAAAAAHgk/hXnSg0O3CMU/s1600/estrada_tunel_guoliang_chin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4.bp.blogspot.com/-SZncgs9Kulo/To5AQvolhUI/AAAAAAAAHgM/0un5nkE7E_0/s1600/estrada_tunel_guolian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24520604_1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0" y="0"/>
            <a:ext cx="485775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24520604_18a"/>
          <p:cNvPicPr>
            <a:picLocks noChangeAspect="1" noChangeArrowheads="1"/>
          </p:cNvPicPr>
          <p:nvPr/>
        </p:nvPicPr>
        <p:blipFill>
          <a:blip r:embed="rId3"/>
          <a:srcRect l="3333"/>
          <a:stretch>
            <a:fillRect/>
          </a:stretch>
        </p:blipFill>
        <p:spPr bwMode="auto">
          <a:xfrm>
            <a:off x="4786314" y="0"/>
            <a:ext cx="4357686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24520604_17"/>
          <p:cNvPicPr>
            <a:picLocks noChangeAspect="1" noChangeArrowheads="1"/>
          </p:cNvPicPr>
          <p:nvPr/>
        </p:nvPicPr>
        <p:blipFill>
          <a:blip r:embed="rId4" cstate="email"/>
          <a:srcRect l="4693" t="3614" r="2990" b="3615"/>
          <a:stretch>
            <a:fillRect/>
          </a:stretch>
        </p:blipFill>
        <p:spPr bwMode="auto">
          <a:xfrm>
            <a:off x="0" y="0"/>
            <a:ext cx="478631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24520604_17"/>
          <p:cNvPicPr>
            <a:picLocks noChangeAspect="1" noChangeArrowheads="1"/>
          </p:cNvPicPr>
          <p:nvPr/>
        </p:nvPicPr>
        <p:blipFill>
          <a:blip r:embed="rId4" cstate="email"/>
          <a:srcRect l="4693" t="3614" r="2990" b="3615"/>
          <a:stretch>
            <a:fillRect/>
          </a:stretch>
        </p:blipFill>
        <p:spPr bwMode="auto">
          <a:xfrm flipH="1">
            <a:off x="4714876" y="0"/>
            <a:ext cx="442912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12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24520604_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4500562" y="0"/>
            <a:ext cx="46434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00562" y="0"/>
            <a:ext cx="46434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24520604_2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5005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24520604_2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0" y="0"/>
            <a:ext cx="45005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8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5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00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72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24520604_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072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56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12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1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35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24520604_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28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28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572396" y="1285864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3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714876" y="2143120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28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572264" y="2786062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5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1.bp.blogspot.com/_591MuL9nX-I/TJQeTomAD7I/AAAAAAAALuk/VCSYwi2CC5U/s1600/IMG_9738-70225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857752" y="714360"/>
            <a:ext cx="5816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102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143768" y="428608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15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4520604_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715008" y="2857500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15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4520604_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24520604_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071670" y="1571616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06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://4.bp.blogspot.com/-BhXzEIpw0X8/UY-qe4BRQoI/AAAAAAAACEQ/EO28iQEcnEY/s1600/meditacion.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  <p:pic>
        <p:nvPicPr>
          <p:cNvPr id="100356" name="Picture 4" descr="http://www.decoarmonia.com/wp-content/uploads/2013/02/bud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488" y="857236"/>
            <a:ext cx="3428992" cy="3428993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http://c.universalscraps.com/files/sp/buen.dia/buen_dia_00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0"/>
            <a:ext cx="2428875" cy="2286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57290" y="500046"/>
            <a:ext cx="508473" cy="307777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Helen</a:t>
            </a:r>
            <a:endParaRPr lang="es-ES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7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72" y="4706950"/>
            <a:ext cx="842960" cy="655636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ARAVILHA CHINESA laury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209</Words>
  <Application>Microsoft Office PowerPoint</Application>
  <PresentationFormat>Presentación en pantalla (16:10)</PresentationFormat>
  <Paragraphs>64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28</vt:i4>
      </vt:variant>
    </vt:vector>
  </HeadingPairs>
  <TitlesOfParts>
    <vt:vector size="31" baseType="lpstr">
      <vt:lpstr>Tema de Office</vt:lpstr>
      <vt:lpstr>MARAVILHA CHINESA laury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Tunel de Guoliang (China)</dc:title>
  <dc:creator>Helen-Bruji</dc:creator>
  <cp:lastModifiedBy>Eleni</cp:lastModifiedBy>
  <cp:revision>34</cp:revision>
  <dcterms:created xsi:type="dcterms:W3CDTF">2014-01-05T17:03:14Z</dcterms:created>
  <dcterms:modified xsi:type="dcterms:W3CDTF">2014-01-06T12:41:19Z</dcterms:modified>
  <cp:contentStatus>Final</cp:contentStatus>
</cp:coreProperties>
</file>