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3" r:id="rId6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0" autoAdjust="0"/>
    <p:restoredTop sz="94660"/>
  </p:normalViewPr>
  <p:slideViewPr>
    <p:cSldViewPr snapToGrid="0">
      <p:cViewPr varScale="1">
        <p:scale>
          <a:sx n="59" d="100"/>
          <a:sy n="59" d="100"/>
        </p:scale>
        <p:origin x="48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305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6482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43822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9757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9813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2299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65654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2932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35159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15937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225320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540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3524E2-24D2-4829-9C1A-7B71894156AC}" type="datetimeFigureOut">
              <a:rPr lang="es-CO" smtClean="0"/>
              <a:t>28/09/2016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EE104-C039-4A95-8C92-1B8C6188DA31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5360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16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01515" y="1166842"/>
            <a:ext cx="798896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La meseta del Tíbet</a:t>
            </a:r>
            <a:r>
              <a:rPr lang="es-CO" i="1" dirty="0"/>
              <a:t>, también conocida como la meseta Tibetana-Qinghai, es una extensa y elevada meseta de Asia oriental que ocupa gran parte de la Región Autónoma del Tíbet y de la provincia de Qinghai, en la República Popular China, y de la región india de </a:t>
            </a:r>
            <a:r>
              <a:rPr lang="es-CO" i="1" dirty="0" err="1"/>
              <a:t>Ladakh</a:t>
            </a:r>
            <a:r>
              <a:rPr lang="es-CO" i="1" dirty="0"/>
              <a:t>, en Cachemira. Ocupa un área rectangular aproximada de 1.000 km de ancho por 2.500 km de largo, y tiene una elevación media de 4.500 </a:t>
            </a:r>
            <a:r>
              <a:rPr lang="es-CO" i="1" dirty="0" smtClean="0"/>
              <a:t>m. </a:t>
            </a:r>
            <a:r>
              <a:rPr lang="es-CO" i="1" dirty="0"/>
              <a:t>Es llamada "el techo del mundo", pues es la meseta más alta y grande del mundo, con un área de 2,5 millones de </a:t>
            </a:r>
            <a:r>
              <a:rPr lang="es-CO" i="1" dirty="0" smtClean="0"/>
              <a:t>km² </a:t>
            </a:r>
            <a:r>
              <a:rPr lang="es-CO" i="1" dirty="0"/>
              <a:t>de extensión (cerca del tamaño de la República Argentina y cuatro veces el tamaño de Texas o Francia)</a:t>
            </a:r>
          </a:p>
          <a:p>
            <a:pPr algn="ctr"/>
            <a:r>
              <a:rPr lang="es-CO" i="1" dirty="0"/>
              <a:t>La meseta tibetana está rodeada por cadenas de montañas elevadas</a:t>
            </a:r>
            <a:r>
              <a:rPr lang="es-CO" i="1" dirty="0" smtClean="0"/>
              <a:t>. </a:t>
            </a:r>
            <a:r>
              <a:rPr lang="es-CO" i="1" dirty="0"/>
              <a:t>Limita al noroeste con la cordillera </a:t>
            </a:r>
            <a:r>
              <a:rPr lang="es-CO" i="1" dirty="0" err="1"/>
              <a:t>Kunlun</a:t>
            </a:r>
            <a:r>
              <a:rPr lang="es-CO" i="1" dirty="0"/>
              <a:t>, que la separa de la cuenca del Tarim, y al noreste con las montañas </a:t>
            </a:r>
            <a:r>
              <a:rPr lang="es-CO" i="1" dirty="0" err="1"/>
              <a:t>Qilian</a:t>
            </a:r>
            <a:r>
              <a:rPr lang="es-CO" i="1" dirty="0"/>
              <a:t>, que separa la meseta del desierto de Gobi. La meseta limita al sur con el valle del río </a:t>
            </a:r>
            <a:r>
              <a:rPr lang="es-CO" i="1" dirty="0" err="1"/>
              <a:t>Yarlung</a:t>
            </a:r>
            <a:r>
              <a:rPr lang="es-CO" i="1" dirty="0"/>
              <a:t> </a:t>
            </a:r>
            <a:r>
              <a:rPr lang="es-CO" i="1" dirty="0" err="1"/>
              <a:t>Tsangpo</a:t>
            </a:r>
            <a:r>
              <a:rPr lang="es-CO" i="1" dirty="0"/>
              <a:t>, que fluye a lo largo del pie del Himalaya, y por la extensa llanura </a:t>
            </a:r>
            <a:r>
              <a:rPr lang="es-CO" i="1" dirty="0" err="1"/>
              <a:t>Indogangética</a:t>
            </a:r>
            <a:r>
              <a:rPr lang="es-CO" i="1" dirty="0"/>
              <a:t>. Al este y sureste, la meseta da paso a la geografía arbolada y abrupta de montaña de los nacimientos de los ríos </a:t>
            </a:r>
            <a:r>
              <a:rPr lang="es-CO" i="1" dirty="0" err="1"/>
              <a:t>Saluin</a:t>
            </a:r>
            <a:r>
              <a:rPr lang="es-CO" i="1" dirty="0"/>
              <a:t>, Mekong y Yangtsé, en la zona occidental de Sichuan. En el oeste está rodeada por la curva de la abrupta cordillera de </a:t>
            </a:r>
            <a:r>
              <a:rPr lang="es-CO" i="1" dirty="0" err="1"/>
              <a:t>Karakoram</a:t>
            </a:r>
            <a:r>
              <a:rPr lang="es-CO" i="1" dirty="0"/>
              <a:t> del norte de Cachemira.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4932946" y="5691157"/>
            <a:ext cx="232610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Música instrumental Relajante</a:t>
            </a:r>
            <a:endParaRPr lang="es-CO" sz="1000" b="1" i="1" dirty="0"/>
          </a:p>
        </p:txBody>
      </p:sp>
      <p:pic>
        <p:nvPicPr>
          <p:cNvPr id="5" name="M_sica_instrumental_y_las_olas_del_mar_Instrumen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23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890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658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5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38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944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78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014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500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85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38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0126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00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383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326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95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8492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37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75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47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27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60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8049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181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5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114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192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7110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955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083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6327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0054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3334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776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02190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3304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764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8618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2667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4954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417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815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894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6452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633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18156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8617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35901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2179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3832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347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9070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26222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460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6325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04568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79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8836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315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66509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7664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8153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12200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26088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7957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96893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285</Words>
  <Application>Microsoft Office PowerPoint</Application>
  <PresentationFormat>Panorámica</PresentationFormat>
  <Paragraphs>7</Paragraphs>
  <Slides>65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71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8</cp:revision>
  <dcterms:created xsi:type="dcterms:W3CDTF">2016-09-27T21:30:05Z</dcterms:created>
  <dcterms:modified xsi:type="dcterms:W3CDTF">2016-09-28T14:08:40Z</dcterms:modified>
</cp:coreProperties>
</file>