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4" r:id="rId8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zWlZiZOYxemzasCy1wVPA==" hashData="nnzUI92AopNAMpU52NbizLC6ylU="/>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6" autoAdjust="0"/>
    <p:restoredTop sz="94660"/>
  </p:normalViewPr>
  <p:slideViewPr>
    <p:cSldViewPr snapToGrid="0">
      <p:cViewPr varScale="1">
        <p:scale>
          <a:sx n="38" d="100"/>
          <a:sy n="38" d="100"/>
        </p:scale>
        <p:origin x="-108" y="-106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666329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477486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241809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2837437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1324929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1166191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4233799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730001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378560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3155233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A6E6C2-9509-451E-9E7F-9DAB2841D72D}"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467808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A6E6C2-9509-451E-9E7F-9DAB2841D72D}" type="datetimeFigureOut">
              <a:rPr lang="es-CO" smtClean="0"/>
              <a:pPr/>
              <a:t>12/05/2016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3BAC1F-5CDA-44E6-A5CA-6B9DDE550E3A}" type="slidenum">
              <a:rPr lang="es-CO" smtClean="0"/>
              <a:pPr/>
              <a:t>‹Nº›</a:t>
            </a:fld>
            <a:endParaRPr lang="es-CO"/>
          </a:p>
        </p:txBody>
      </p:sp>
    </p:spTree>
    <p:extLst>
      <p:ext uri="{BB962C8B-B14F-4D97-AF65-F5344CB8AC3E}">
        <p14:creationId xmlns:p14="http://schemas.microsoft.com/office/powerpoint/2010/main" xmlns="" val="26653293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2" name="Rectángulo 1"/>
          <p:cNvSpPr/>
          <p:nvPr/>
        </p:nvSpPr>
        <p:spPr>
          <a:xfrm>
            <a:off x="2193757" y="874454"/>
            <a:ext cx="7804485" cy="5109091"/>
          </a:xfrm>
          <a:prstGeom prst="rect">
            <a:avLst/>
          </a:prstGeom>
        </p:spPr>
        <p:txBody>
          <a:bodyPr wrap="square">
            <a:spAutoFit/>
          </a:bodyPr>
          <a:lstStyle/>
          <a:p>
            <a:pPr algn="ctr"/>
            <a:r>
              <a:rPr lang="es-CO" sz="2000" b="1" i="1" dirty="0" smtClean="0"/>
              <a:t>EL RÍO, EL VALLE, EL CAÑÓN DEL COLCA (AREQUIPA-PERÚ)</a:t>
            </a:r>
          </a:p>
          <a:p>
            <a:pPr algn="ctr"/>
            <a:r>
              <a:rPr lang="es-CO" i="1" dirty="0" smtClean="0"/>
              <a:t>El Valle del Colca, situado en el extremo nororiental de la región Arequipa, a pocas horas al norte de la ciudad de Arequipa Perú. Aquí se encuentra el río Colca y el Cañón del Colca. En el recorrido se pueden ver interesantes paisajes naturales y cóndores, llamas, alpacas, guanacos, vicuñas y vizcachas. El origen de este valle se debe a una falla de la corteza terrestre, erosionada por el río el río Colca, que  llega a profundidades de hasta 3,400 m en ambas laderas y más de 200 km de longitud. En la Cruz del Cóndor el camino pasa al filo del cañón. Experiencias de visitantes indican que el panorama que se observa desde allí es "espectacular", pues abajo discurre el río Colca a una profundidad de 1.200 m mientras que el murallón de al frente, llega a medir 3.100 m de altura en cuyas cumbres se ven los hielos perpetuos y más abajo los cóndores vuelan majestuosos.</a:t>
            </a:r>
          </a:p>
          <a:p>
            <a:pPr algn="ctr"/>
            <a:r>
              <a:rPr lang="es-CO" i="1" dirty="0" smtClean="0"/>
              <a:t>Además, en la zona se pueden visitar los pueblos de </a:t>
            </a:r>
            <a:r>
              <a:rPr lang="es-CO" i="1" dirty="0" err="1" smtClean="0"/>
              <a:t>Coporaque</a:t>
            </a:r>
            <a:r>
              <a:rPr lang="es-CO" i="1" dirty="0" smtClean="0"/>
              <a:t>, con su impresionante iglesia y su historia tan particular, </a:t>
            </a:r>
            <a:r>
              <a:rPr lang="es-CO" i="1" dirty="0" err="1" smtClean="0"/>
              <a:t>Yanque</a:t>
            </a:r>
            <a:r>
              <a:rPr lang="es-CO" i="1" dirty="0" smtClean="0"/>
              <a:t> con sus piscinas termales; además de los baños de Maca y </a:t>
            </a:r>
            <a:r>
              <a:rPr lang="es-CO" i="1" dirty="0" err="1" smtClean="0"/>
              <a:t>Achoma</a:t>
            </a:r>
            <a:r>
              <a:rPr lang="es-CO" i="1" dirty="0" smtClean="0"/>
              <a:t>. Sin embargo, también vale la pena visitar el valle del Colca que es rico en historia y arquitectura, ya que en sus pueblos se pueden apreciar las iglesias más bellas y más antiguas del Perú, adornadas con pinturas murales y valiosos cuadros de la época de la colonia.</a:t>
            </a:r>
            <a:endParaRPr lang="es-CO" i="1" dirty="0"/>
          </a:p>
        </p:txBody>
      </p:sp>
      <p:sp>
        <p:nvSpPr>
          <p:cNvPr id="3" name="CuadroTexto 2"/>
          <p:cNvSpPr txBox="1"/>
          <p:nvPr/>
        </p:nvSpPr>
        <p:spPr>
          <a:xfrm rot="1134219">
            <a:off x="10879554" y="705033"/>
            <a:ext cx="751974" cy="600164"/>
          </a:xfrm>
          <a:prstGeom prst="rect">
            <a:avLst/>
          </a:prstGeom>
          <a:noFill/>
        </p:spPr>
        <p:txBody>
          <a:bodyPr wrap="square" rtlCol="0">
            <a:spAutoFit/>
          </a:bodyPr>
          <a:lstStyle/>
          <a:p>
            <a:pPr algn="ctr"/>
            <a:r>
              <a:rPr lang="es-CO" sz="1000" b="1" i="1" dirty="0" smtClean="0"/>
              <a:t>Jeremías</a:t>
            </a:r>
          </a:p>
          <a:p>
            <a:pPr algn="ctr"/>
            <a:r>
              <a:rPr lang="es-CO" sz="1100" b="1" i="1" dirty="0" smtClean="0"/>
              <a:t>Candelo</a:t>
            </a:r>
          </a:p>
          <a:p>
            <a:pPr algn="ctr"/>
            <a:r>
              <a:rPr lang="es-CO" sz="1100" b="1" i="1" dirty="0" smtClean="0"/>
              <a:t>Valencia</a:t>
            </a:r>
            <a:endParaRPr lang="es-CO" sz="1100" b="1" i="1" dirty="0"/>
          </a:p>
        </p:txBody>
      </p:sp>
      <p:pic>
        <p:nvPicPr>
          <p:cNvPr id="5" name="ECUADOR_ANDES_PASTOR_SOLITARI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01030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954893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25193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660272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911171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21743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682601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930737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882784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330298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76273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02562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28820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278858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9746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423846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31756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271113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592782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1272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05382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347402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79735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29676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509022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483303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33388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167650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28894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218894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891957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50680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833661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240891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028202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512223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88019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592944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689983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546438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193029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097557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11591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377822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348412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067101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61129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483843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167156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703184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581790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779814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962390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82940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384908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684444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349859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35323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272636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875866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6297322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198129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57098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1600516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7239773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13273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4381613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490125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095742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9285000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792519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1034883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9034762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522079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172266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6821034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1733822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0552827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236740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9420375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9759684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1809169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1612018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0372745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7698381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89</TotalTime>
  <Words>297</Words>
  <Application>Microsoft Office PowerPoint</Application>
  <PresentationFormat>Personalizado</PresentationFormat>
  <Paragraphs>8</Paragraphs>
  <Slides>86</Slides>
  <Notes>0</Notes>
  <HiddenSlides>0</HiddenSlides>
  <MMClips>1</MMClips>
  <ScaleCrop>false</ScaleCrop>
  <HeadingPairs>
    <vt:vector size="4" baseType="variant">
      <vt:variant>
        <vt:lpstr>Tema</vt:lpstr>
      </vt:variant>
      <vt:variant>
        <vt:i4>2</vt:i4>
      </vt:variant>
      <vt:variant>
        <vt:lpstr>Títulos de diapositiva</vt:lpstr>
      </vt:variant>
      <vt:variant>
        <vt:i4>86</vt:i4>
      </vt:variant>
    </vt:vector>
  </HeadingPairs>
  <TitlesOfParts>
    <vt:vector size="8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2016-05-11T17:02:49Z</dcterms:created>
  <dcterms:modified xsi:type="dcterms:W3CDTF">2016-05-12T14:35:41Z</dcterms:modified>
</cp:coreProperties>
</file>