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39" r:id="rId3"/>
    <p:sldId id="353" r:id="rId4"/>
    <p:sldId id="348" r:id="rId5"/>
    <p:sldId id="318" r:id="rId6"/>
    <p:sldId id="354" r:id="rId7"/>
    <p:sldId id="352" r:id="rId8"/>
    <p:sldId id="341" r:id="rId9"/>
    <p:sldId id="343" r:id="rId10"/>
    <p:sldId id="345" r:id="rId11"/>
    <p:sldId id="346" r:id="rId12"/>
    <p:sldId id="347" r:id="rId13"/>
    <p:sldId id="349" r:id="rId14"/>
    <p:sldId id="350" r:id="rId15"/>
    <p:sldId id="355" r:id="rId16"/>
    <p:sldId id="351" r:id="rId17"/>
    <p:sldId id="344" r:id="rId18"/>
    <p:sldId id="338" r:id="rId19"/>
    <p:sldId id="31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2bqsMv2UKbbZsK1LwgAbg" hashData="RZv5b6oxrApbkghav2xAAN/qSV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857224" y="1571612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EL PUENTE DE MOISES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2214578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VOYAGE, VOYAGE</a:t>
            </a:r>
            <a:endParaRPr lang="es-ES" dirty="0"/>
          </a:p>
        </p:txBody>
      </p:sp>
    </p:spTree>
  </p:cSld>
  <p:clrMapOvr>
    <a:masterClrMapping/>
  </p:clrMapOvr>
  <p:transition advTm="9000">
    <p:sndAc>
      <p:stSnd>
        <p:snd r:embed="rId2" name="Desireless - Voyage voy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id:X.MA1.1374792803@aol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04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1472" y="714356"/>
            <a:ext cx="8072494" cy="564360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pic>
        <p:nvPicPr>
          <p:cNvPr id="4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42968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42976" y="1785926"/>
            <a:ext cx="70009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i="1" dirty="0" smtClean="0">
                <a:solidFill>
                  <a:srgbClr val="663300"/>
                </a:solidFill>
                <a:latin typeface="Bernard MT Condensed" pitchFamily="18" charset="0"/>
              </a:rPr>
              <a:t>No, tus ojos no te están engañando ¡parece que las aguas se han separado!</a:t>
            </a:r>
            <a:endParaRPr lang="es-ES" sz="6000" i="1" dirty="0">
              <a:solidFill>
                <a:srgbClr val="663300"/>
              </a:solidFill>
              <a:latin typeface="Bernard MT Condensed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image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64399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571472" y="714356"/>
            <a:ext cx="8072494" cy="564360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1928794" y="1928802"/>
            <a:ext cx="6000792" cy="32147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70"/>
              </a:avLst>
            </a:prstTxWarp>
          </a:bodyPr>
          <a:lstStyle/>
          <a:p>
            <a:pPr algn="ctr"/>
            <a:r>
              <a:rPr lang="es-ES" sz="4000" b="1" dirty="0" smtClean="0">
                <a:solidFill>
                  <a:srgbClr val="663300"/>
                </a:solidFill>
              </a:rPr>
              <a:t> </a:t>
            </a:r>
            <a:endParaRPr lang="es-ES" sz="40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57224" y="1000108"/>
            <a:ext cx="7429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i="1" dirty="0" smtClean="0">
              <a:solidFill>
                <a:srgbClr val="663300"/>
              </a:solidFill>
              <a:latin typeface="Bernard MT Condensed" pitchFamily="18" charset="0"/>
            </a:endParaRP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Este increíble puente "hundido", ubicado en los Países Bajos, sirve de acceso a los visitantes a una bella fortaleza holandesa del siglo XVII.  Diseñado por los arquitectos RO &amp; AD, el Puente de Moisés separa literalmente las aguas que rodean la fortaleza, lo que permite el paso de los peatones.</a:t>
            </a: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/>
            </a:r>
            <a:b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</a:br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Una serie de fosos y fortificaciones se construyeron en la zona de la Brabante Occidental en los Países Bajos durante el siglo XVII con el fin de proporcionar protección contra la invasión de franceses y españoles.  Fort-de-</a:t>
            </a:r>
            <a:r>
              <a:rPr lang="es-ES" sz="2400" i="1" dirty="0" err="1" smtClean="0">
                <a:solidFill>
                  <a:srgbClr val="663300"/>
                </a:solidFill>
                <a:latin typeface="Bernard MT Condensed" pitchFamily="18" charset="0"/>
              </a:rPr>
              <a:t>Roovere</a:t>
            </a:r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 estaba rodeada de un foso que era demasiado profundo para atravesarlo a pie y demasiado poco profundo para los barcos.</a:t>
            </a:r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tumblr_lvpf64FMsM1qzcdp3o2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26"/>
            <a:ext cx="9753600" cy="728662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64399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571472" y="714356"/>
            <a:ext cx="8072494" cy="564360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1928794" y="1928802"/>
            <a:ext cx="6000792" cy="32147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70"/>
              </a:avLst>
            </a:prstTxWarp>
          </a:bodyPr>
          <a:lstStyle/>
          <a:p>
            <a:pPr algn="ctr"/>
            <a:r>
              <a:rPr lang="es-ES" sz="4000" b="1" dirty="0" smtClean="0">
                <a:solidFill>
                  <a:srgbClr val="663300"/>
                </a:solidFill>
              </a:rPr>
              <a:t> </a:t>
            </a:r>
            <a:endParaRPr lang="es-ES" sz="40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28662" y="889844"/>
            <a:ext cx="735811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i="1" dirty="0" smtClean="0">
              <a:solidFill>
                <a:srgbClr val="663300"/>
              </a:solidFill>
              <a:latin typeface="Bernard MT Condensed" pitchFamily="18" charset="0"/>
            </a:endParaRP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  Desde lejos, el puente de Moisés es invisible a los ojos.  </a:t>
            </a: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 El flujo del foso aparece continuo y el nivel del agua se mantiene en el mismo nivel, como refleja el follaje circundante. </a:t>
            </a:r>
          </a:p>
          <a:p>
            <a:pPr algn="ctr"/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Cuando los visitantes se acercan a la fortaleza, el puente aparece como una ruptura en el agua.  El puente y sus componentes se han construido con madera "sostenible". La madera </a:t>
            </a:r>
            <a:r>
              <a:rPr lang="es-ES" sz="2400" i="1" dirty="0" err="1" smtClean="0">
                <a:solidFill>
                  <a:srgbClr val="663300"/>
                </a:solidFill>
                <a:latin typeface="Bernard MT Condensed" pitchFamily="18" charset="0"/>
              </a:rPr>
              <a:t>Accoya</a:t>
            </a:r>
            <a:r>
              <a:rPr lang="es-ES" sz="2400" i="1" dirty="0" smtClean="0">
                <a:solidFill>
                  <a:srgbClr val="663300"/>
                </a:solidFill>
                <a:latin typeface="Bernard MT Condensed" pitchFamily="18" charset="0"/>
              </a:rPr>
              <a:t>, además, es tratada con un revestimiento no tóxico, que la protege de la descomposición por hongos y aumentar su durabilidad. Como si fuera una presa, las paredes del puente contienen las aguas de la fosa posterior, y, como en la historia de Moisés, permiten pasar a los peatones.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id:X.MA2.1374792803@aol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02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 descr="cid:X.MA3.1374792803@aol.com"/>
          <p:cNvSpPr>
            <a:spLocks noChangeAspect="1" noChangeArrowheads="1"/>
          </p:cNvSpPr>
          <p:nvPr/>
        </p:nvSpPr>
        <p:spPr bwMode="auto">
          <a:xfrm>
            <a:off x="55563" y="-2193925"/>
            <a:ext cx="6096000" cy="457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84" name="AutoShape 4" descr="cid:X.MA3.1374792803@aol.com"/>
          <p:cNvSpPr>
            <a:spLocks noChangeAspect="1" noChangeArrowheads="1"/>
          </p:cNvSpPr>
          <p:nvPr/>
        </p:nvSpPr>
        <p:spPr bwMode="auto">
          <a:xfrm>
            <a:off x="55563" y="-2193925"/>
            <a:ext cx="6096000" cy="457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1524000" y="2758440"/>
          <a:ext cx="6096000" cy="134112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s-ES" sz="1600" dirty="0"/>
                    </a:p>
                    <a:p>
                      <a:pPr algn="ctr"/>
                      <a:r>
                        <a:rPr lang="es-ES" dirty="0"/>
                        <a:t> </a:t>
                      </a:r>
                    </a:p>
                    <a:p>
                      <a:pPr algn="ctr"/>
                      <a:r>
                        <a:rPr lang="es-ES" dirty="0"/>
                        <a:t> </a:t>
                      </a:r>
                    </a:p>
                    <a:p>
                      <a:pPr algn="ctr"/>
                      <a:r>
                        <a:rPr lang="es-ES" dirty="0"/>
                        <a:t> </a:t>
                      </a:r>
                    </a:p>
                    <a:p>
                      <a:pPr algn="ctr"/>
                      <a:r>
                        <a:rPr lang="es-ES" dirty="0"/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85" name="AutoShape 5" descr="cid:X.MA3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57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86" name="AutoShape 6" descr="cid:X.MA4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57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87" name="AutoShape 7" descr="cid:X.MA5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5243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88" name="AutoShape 8" descr="cid:X.MA6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5243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89" name="AutoShape 9" descr="cid:X.MA7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39624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90" name="AutoShape 10" descr="cid:X.MA8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39719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91" name="AutoShape 11" descr="cid:X.MA9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03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92" name="AutoShape 12" descr="cid:X.MA10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03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93" name="AutoShape 13" descr="cid:X.MA11.1374792803@aol.com"/>
          <p:cNvSpPr>
            <a:spLocks noChangeAspect="1" noChangeArrowheads="1"/>
          </p:cNvSpPr>
          <p:nvPr/>
        </p:nvSpPr>
        <p:spPr bwMode="auto">
          <a:xfrm>
            <a:off x="0" y="0"/>
            <a:ext cx="6096000" cy="4038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0" y="3429000"/>
            <a:ext cx="914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Calibri" pitchFamily="34" charset="0"/>
              </a:rPr>
              <a:t> </a:t>
            </a:r>
            <a:endParaRPr kumimoji="0" lang="es-ES" sz="3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</a:rPr>
              <a:t/>
            </a:r>
            <a:br>
              <a:rPr kumimoji="0" lang="es-ES" sz="3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96" name="Picture 16" descr="C:\Documents and Settings\Dell\Escritorio\image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Documents and Settings\Dell\Escritorio\image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025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image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025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image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20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image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81257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image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73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tumblr_lvpf64FMsM1qzcdp3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image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73425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cid:X.MA4.1374792803@aol.com"/>
          <p:cNvSpPr>
            <a:spLocks noChangeAspect="1" noChangeArrowheads="1"/>
          </p:cNvSpPr>
          <p:nvPr/>
        </p:nvSpPr>
        <p:spPr bwMode="auto">
          <a:xfrm>
            <a:off x="55563" y="-2193925"/>
            <a:ext cx="6096000" cy="4572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2531" name="Picture 3" descr="C:\Documents and Settings\Dell\Escritorio\image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id:X.MA1.1374792803@aol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PUENTE DE MOIS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PUENTE DE MOISES</Template>
  <TotalTime>3</TotalTime>
  <Words>140</Words>
  <Application>Microsoft Office PowerPoint</Application>
  <PresentationFormat>Presentación en pantalla (4:3)</PresentationFormat>
  <Paragraphs>56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EL PUENTE DE MOISES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2013-10-04T09:08:50Z</dcterms:created>
  <dcterms:modified xsi:type="dcterms:W3CDTF">2013-10-04T09:12:06Z</dcterms:modified>
</cp:coreProperties>
</file>