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9"/>
  </p:notesMasterIdLst>
  <p:sldIdLst>
    <p:sldId id="284" r:id="rId3"/>
    <p:sldId id="297" r:id="rId4"/>
    <p:sldId id="295" r:id="rId5"/>
    <p:sldId id="329" r:id="rId6"/>
    <p:sldId id="328" r:id="rId7"/>
    <p:sldId id="327" r:id="rId8"/>
    <p:sldId id="314" r:id="rId9"/>
    <p:sldId id="298" r:id="rId10"/>
    <p:sldId id="330" r:id="rId11"/>
    <p:sldId id="338" r:id="rId12"/>
    <p:sldId id="347" r:id="rId13"/>
    <p:sldId id="342" r:id="rId14"/>
    <p:sldId id="325" r:id="rId15"/>
    <p:sldId id="308" r:id="rId16"/>
    <p:sldId id="310" r:id="rId17"/>
    <p:sldId id="343" r:id="rId18"/>
    <p:sldId id="344" r:id="rId19"/>
    <p:sldId id="345" r:id="rId20"/>
    <p:sldId id="339" r:id="rId21"/>
    <p:sldId id="302" r:id="rId22"/>
    <p:sldId id="317" r:id="rId23"/>
    <p:sldId id="318" r:id="rId24"/>
    <p:sldId id="335" r:id="rId25"/>
    <p:sldId id="311" r:id="rId26"/>
    <p:sldId id="312" r:id="rId27"/>
    <p:sldId id="303" r:id="rId28"/>
    <p:sldId id="353" r:id="rId29"/>
    <p:sldId id="296" r:id="rId30"/>
    <p:sldId id="315" r:id="rId31"/>
    <p:sldId id="316" r:id="rId32"/>
    <p:sldId id="350" r:id="rId33"/>
    <p:sldId id="304" r:id="rId34"/>
    <p:sldId id="320" r:id="rId35"/>
    <p:sldId id="319" r:id="rId36"/>
    <p:sldId id="326" r:id="rId37"/>
    <p:sldId id="322" r:id="rId38"/>
    <p:sldId id="323" r:id="rId39"/>
    <p:sldId id="324" r:id="rId40"/>
    <p:sldId id="351" r:id="rId41"/>
    <p:sldId id="305" r:id="rId42"/>
    <p:sldId id="331" r:id="rId43"/>
    <p:sldId id="352" r:id="rId44"/>
    <p:sldId id="334" r:id="rId45"/>
    <p:sldId id="336" r:id="rId46"/>
    <p:sldId id="337" r:id="rId47"/>
    <p:sldId id="309" r:id="rId48"/>
    <p:sldId id="348" r:id="rId49"/>
    <p:sldId id="340" r:id="rId50"/>
    <p:sldId id="341" r:id="rId51"/>
    <p:sldId id="346" r:id="rId52"/>
    <p:sldId id="300" r:id="rId53"/>
    <p:sldId id="299" r:id="rId54"/>
    <p:sldId id="301" r:id="rId55"/>
    <p:sldId id="333" r:id="rId56"/>
    <p:sldId id="292" r:id="rId57"/>
    <p:sldId id="354" r:id="rId5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qxiyegAu7aRNgTO1vSu/g" hashData="chRZEBdVw6JPLjOHEon/6nW0fH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22E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950" y="-9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E6B7AC-DA52-4750-BD0D-64053EEF0B87}" type="datetimeFigureOut">
              <a:rPr lang="es-ES" smtClean="0"/>
              <a:pPr/>
              <a:t>02/11/2015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02C10E-8493-4431-8E18-55065AB3A7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02/11/2015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02/11/2015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02/11/2015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02/11/2015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02/11/2015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02/11/2015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02/11/2015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02/11/2015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02/11/2015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02/11/2015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02/11/2015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22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FAA04D-9395-4D56-A71F-8C58ACA34194}" type="datetimeFigureOut">
              <a:rPr lang="es-ES" smtClean="0"/>
              <a:pPr/>
              <a:t>02/11/2015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58.jpe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 descr="illusion-015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54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714348" y="5929330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475656" y="1844824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785786" y="1428736"/>
            <a:ext cx="735811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8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El Puente </a:t>
            </a:r>
          </a:p>
          <a:p>
            <a:pPr algn="ctr"/>
            <a:r>
              <a:rPr lang="es-ES" sz="8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de los </a:t>
            </a:r>
          </a:p>
          <a:p>
            <a:pPr algn="ctr"/>
            <a:r>
              <a:rPr lang="es-ES" sz="8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Valientes</a:t>
            </a:r>
            <a:endParaRPr lang="es-ES" sz="8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>
    <p:diamond/>
    <p:sndAc>
      <p:stSnd loop="1">
        <p:snd r:embed="rId3" name="Asia%20China%20Belles%20photos_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73000" contrast="98000"/>
          </a:blip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285984" y="2143116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China inaugura un puente colgante de cristal sobre un precipicio a 180 metros de altura </a:t>
            </a:r>
            <a:endParaRPr lang="es-ES" sz="36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de cristal que cuelg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s://s.yimg.com/cd/resizer/2.0/FIT_TO_WIDTH-w568/c7c9e425d3de99017b5389f6cf2ad28dcc1defb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1442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://cdn.coresites.factorymedia.com/mpora_new/wp-content/uploads/2015/09/Glass-Bridge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9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://i.dailymail.co.uk/i/pix/2015/06/16/09/29A435EA00000578-3126135-image-a-8_14344450009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067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i.dailymail.co.uk/i/pix/2015/09/15/10/2C55C36300000578-3235025-image-a-2_14423093707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333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54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571604" y="1857364"/>
            <a:ext cx="607223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La obra arquitectónica, la cual aseguran que es "muy segura", fue bautizada como "El puente de los hombres valientes". </a:t>
            </a:r>
            <a:endParaRPr lang="es-ES" sz="36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http://i.dailymail.co.uk/i/pix/2015/09/15/10/2C55C73500000578-3235025-image-a-19_14423095213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6920" y="0"/>
            <a:ext cx="946092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http://english.cri.cn/mmsource/images/2015/10/13/6f1f2c7a66a94fba84db9026a52eb3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32954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http://applauss.com/wp-content/uploads/2015/09/Puente-colgante-de-vidrio-China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52473" cy="6858000"/>
          </a:xfrm>
          <a:prstGeom prst="rect">
            <a:avLst/>
          </a:prstGeom>
          <a:noFill/>
        </p:spPr>
      </p:pic>
      <p:pic>
        <p:nvPicPr>
          <p:cNvPr id="3" name="Picture 2" descr="http://applauss.com/wp-content/uploads/2015/09/Puente-colgante-de-vidrio-China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247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https://metrouk2.files.wordpress.com/2015/10/ap.jpg?w=748&amp;h=421&amp;crop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8256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4" name="Picture 4" descr="http://en.people.cn/NMediaFile/2015/0914/FOREIGN201509141640000397268601926.jpg"/>
          <p:cNvPicPr>
            <a:picLocks noChangeAspect="1" noChangeArrowheads="1"/>
          </p:cNvPicPr>
          <p:nvPr/>
        </p:nvPicPr>
        <p:blipFill>
          <a:blip r:embed="rId2"/>
          <a:srcRect t="12500" r="928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5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428728" y="1857364"/>
            <a:ext cx="700092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Lo llaman ‘Brave Men’s Bridge’ (Puente de los hombres valientes) por una razón, y es que para cruzarlo se deben tener muchas agallas. Se trata de una pasarela de cristal a 180 metros de altura que desde finales de septiembre está abierta al público. ¿Serías capaz de cruzarlo?</a:t>
            </a:r>
            <a:endParaRPr lang="es-ES" sz="28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s://encrypted-tbn1.gstatic.com/images?q=tbn:ANd9GcT31NdEoQYQKSDcEZO-awyX8H7aWCXrUcf5C5fzN28sLPkkTkK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287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http://www.trbimg.com/img-560d6fe8/turbine/la-trb-china-glass-bridge-20150930-0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25321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https://s.yimg.com/cd/resizer/2.0/FIT_TO_WIDTH-w568/c7c9e425d3de99017b5389f6cf2ad28dcc1defb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0122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http://i.huffpost.com/gen/2973842/thumbs/o-GLASS-BRIDGE-4-570.jpg?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7632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http://www.cnto.org/wp-content/uploads/2015/10/Shiniuzhai-Glass-Brid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59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73000" contrast="98000"/>
          </a:blip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928794" y="1785926"/>
            <a:ext cx="607223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El puente de cristal fue construido en acero, con piezas de 24 milímetros de espesor y 25 veces más resistente que el cristal convencional.</a:t>
            </a:r>
            <a:endParaRPr lang="es-ES" sz="36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6" name="Picture 8" descr="https://encrypted-tbn3.gstatic.com/images?q=tbn:ANd9GcTSEu94I6PH8s35cREgOOfIMTf9WuF1u-eB6hQNnXBXPVGm21x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http://www.ctvnews.ca/polopoly_fs/1.2385834.1432304092%21/httpImage/image.jpg_gen/derivatives/landscape_620/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http://www.cn-zhangjiajie.com/attachments/2015/05/2_201505250837541u2l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4027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cdn.elviajerofisgon.com/wp-content/uploads/2015/10/puente2-750x3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39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www.capital.cl/wp-content/uploads/2015/09/glass-bridge-shiniuzhai-national-park-5_business-insid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644098" cy="724498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57000" contrast="7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714348" y="1071546"/>
            <a:ext cx="814393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Haohan Qiao es la última de una serie de atracciones con el piso de cristal que se han inaugurado en China y en el resto del mundo.</a:t>
            </a:r>
          </a:p>
          <a:p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A pesar de su apariencia que provoca miedo, sus creadores dicen que el puente en el Parque Nacional Geológico </a:t>
            </a:r>
            <a:r>
              <a:rPr lang="es-ES" sz="2000" b="1" i="1" dirty="0" err="1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Shiniuzhai</a:t>
            </a:r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 es muy seguro.</a:t>
            </a:r>
          </a:p>
          <a:p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Cada uno de los paneles de cristal tiene 24 milímetros de grosor y es 25 veces más fuerte que el cristal convencional.</a:t>
            </a:r>
          </a:p>
          <a:p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"El puente que construimos se mantendrá firme incluso si los turistas saltan sobre él", dijo uno de los trabajadores que construyó el puente al servicio estatal de noticias de China.</a:t>
            </a:r>
          </a:p>
          <a:p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"El marco de acero usado para sostener y encerrar el puente de cristal es también muy fuerte y fue construido densamente, de manera que, incluso, si un cristal se rompiera, los viajeros no se caerían a través de él“.</a:t>
            </a:r>
            <a:endParaRPr lang="es-ES" sz="2000" b="1" i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Comic Sans MS" pitchFamily="66" charset="0"/>
            </a:endParaRPr>
          </a:p>
        </p:txBody>
      </p:sp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11000" contrast="17000"/>
          </a:blip>
          <a:srcRect/>
          <a:stretch>
            <a:fillRect/>
          </a:stretch>
        </p:blipFill>
        <p:spPr bwMode="auto">
          <a:xfrm>
            <a:off x="0" y="0"/>
            <a:ext cx="9144000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6092825"/>
            <a:ext cx="9144000" cy="76517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9215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4" name="Picture 2" descr="https://www.ladsholidayguide.com/wp-content/uploads/chinese-brid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14356"/>
            <a:ext cx="9271614" cy="53578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642918"/>
            <a:ext cx="9429752" cy="5572164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1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 fotos de un pue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96351" y="0"/>
            <a:ext cx="93403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www.citymetric.com/sites/default/files/bodyimage_201505/4749189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59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lh5.ggpht.com/-8GRFFfA7M94/VC0b6rOxcQI/AAAAAAAA73Y/s67aUz6Up24/glass-skywalk-2%25255B6%25255D.jpg?imgmax=8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067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https://lh3.googleusercontent.com/-rNgZelUCq1k/VhkNWLCX5GI/AAAAAAAArxo/Ox8GvXAzvcc/w1471-h900/maior_Haohan_Qiao_ponte_dos_corajosos_China_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408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57000" contrast="7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785786" y="500042"/>
            <a:ext cx="778674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Haohan Qiao era originalmente un puente de madera antes de que el parque experimentara reemplazando una pequeña sección de la pasarela con cristal en el 2014.</a:t>
            </a:r>
          </a:p>
          <a:p>
            <a:r>
              <a:rPr lang="es-ES" sz="24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Ahora decidieron aumentar la emoción modernizando todo el paso, convirtiéndolo en el primer puente colgante de China construido totalmente de cristal.</a:t>
            </a:r>
          </a:p>
          <a:p>
            <a:r>
              <a:rPr lang="es-ES" sz="24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Se espera que Hunan abra otro puente de cristal más adelante este año en el área del Gran Cañón de </a:t>
            </a:r>
            <a:r>
              <a:rPr lang="es-ES" sz="2400" b="1" i="1" dirty="0" err="1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Zhangjiajie</a:t>
            </a:r>
            <a:r>
              <a:rPr lang="es-ES" sz="24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, alrededor de 300 kilómetros (186 millas) al norte de </a:t>
            </a:r>
            <a:r>
              <a:rPr lang="es-ES" sz="2400" b="1" i="1" dirty="0" err="1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Shiniuzhai</a:t>
            </a:r>
            <a:r>
              <a:rPr lang="es-ES" sz="24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.</a:t>
            </a:r>
          </a:p>
          <a:p>
            <a:r>
              <a:rPr lang="es-ES" sz="24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Cuando se haya completado, la estructura de </a:t>
            </a:r>
            <a:r>
              <a:rPr lang="es-ES" sz="2400" b="1" i="1" dirty="0" err="1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Zhangjiajie</a:t>
            </a:r>
            <a:r>
              <a:rPr lang="es-ES" sz="24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Comic Sans MS" pitchFamily="66" charset="0"/>
              </a:rPr>
              <a:t> será el puente de cristal más alto y largo del mundo: 430 metros de largo y 300 metros de alto.</a:t>
            </a:r>
            <a:endParaRPr lang="es-ES" sz="2400" b="1" i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Comic Sans MS" pitchFamily="66" charset="0"/>
            </a:endParaRPr>
          </a:p>
        </p:txBody>
      </p:sp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8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http://media.gizmodo.co.uk/wp-content/uploads/2015/05/glass-bridge-china-620x3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577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://i.ytimg.com/vi/rRIrs8hQNv0/hq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s://metrouk2.files.wordpress.com/2014/09/ad_147482021.jpg?w=748&amp;h=480&amp;crop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76"/>
            <a:ext cx="9239910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://img.tnews.co.th/tnews_1443244583_18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0671" cy="72152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://i.huffpost.com/gen/2973794/thumbs/o-GLASS-BRIDGE-2-570.jpg?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585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http://dontgetserious.com/wp-content/uploads/2015/10/590-feet-long-Chinas-new-glass-bottom-walkwa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766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http://cdn01.ib.infobae.com/adjuntos/166/imagenes/013/566/001356647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665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i.ytimg.com/vi/h0YyHo9--Uo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37242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http://img.news.sina.com/china/p/2014/1203/U211P5029T2D760749F24DT201412041442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27765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khaskhabar.com/images/picture_image/500x500x6744-glass-floor.jpg.pagespeed.ic.Y7FoDq_jx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0"/>
            <a:ext cx="6857998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1214414" cy="6858000"/>
          </a:xfrm>
          <a:prstGeom prst="rect">
            <a:avLst/>
          </a:prstGeom>
          <a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2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001024" y="0"/>
            <a:ext cx="1142976" cy="6858000"/>
          </a:xfrm>
          <a:prstGeom prst="rect">
            <a:avLst/>
          </a:prstGeom>
          <a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2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0"/>
            <a:ext cx="6786610" cy="6858000"/>
          </a:xfrm>
          <a:prstGeom prst="rect">
            <a:avLst/>
          </a:prstGeom>
          <a:solidFill>
            <a:srgbClr val="FF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1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http://media.mnn.com/assets/images/2015/10/glass-bridge-crack.jpg.653x0_q80_crop-smar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http://4.bp.blogspot.com/-ux7j0wLss9I/VC14lkhjH4I/AAAAAAABG_s/HX-SPoUq3kI/s1600/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1667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http://i2.ytimg.com/vi/YHIlfa2YZdw/mq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7102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cdn2.larepublica.pe/sites/default/files/styles/img_620x369/public/imagen/2015/06/05/Noticia-5544-puente_cristal_china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http://elhorizonte.mx/fotos/noticias/600000/thumbs/1048/604981_puente-cristal-chi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539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http://i1.wp.com/admin.sopitas.com/wp-content/uploads/2015/10/puentecristal11.png?resize=1022%2C69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1287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http://cdn.images.express.co.uk/img/dynamic/25/590x/glass-bridge-6076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http://i.imgur.com/bgmxj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59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orazones de turistas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00100" y="0"/>
            <a:ext cx="99441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13 fotos de un puente de cristal que cuelgas y da mie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de cristal que cuelg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5183" y="0"/>
            <a:ext cx="934918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https://metrouk2.files.wordpress.com/2014/12/ad_153731913.jpg?w=620&amp;h=404&amp;crop=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814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4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428728" y="1700808"/>
            <a:ext cx="566314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QUE TENGAS </a:t>
            </a: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PUENTE DE LOS VALIENT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PUENTE DE LOS VALIENTES</Template>
  <TotalTime>3</TotalTime>
  <Words>412</Words>
  <Application>Microsoft Office PowerPoint</Application>
  <PresentationFormat>Presentación en pantalla (4:3)</PresentationFormat>
  <Paragraphs>22</Paragraphs>
  <Slides>56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EL PUENTE DE LOS VALIENTES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2015-11-02T13:56:13Z</dcterms:created>
  <dcterms:modified xsi:type="dcterms:W3CDTF">2015-11-02T13:59:29Z</dcterms:modified>
</cp:coreProperties>
</file>