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6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528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126264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123073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235969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28717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027131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147093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4949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58287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11155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546078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12606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Mario Frangoulis 'Vinceró Perderó'[1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9144000" cy="6931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121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1434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14342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1434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830</TotalTime>
  <Words>16</Words>
  <Application>Microsoft Office PowerPoint</Application>
  <PresentationFormat>Presentación en pantalla (4:3)</PresentationFormat>
  <Paragraphs>2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21</cp:revision>
  <cp:lastPrinted>1601-01-01T00:00:00Z</cp:lastPrinted>
  <dcterms:created xsi:type="dcterms:W3CDTF">2015-02-14T17:45:45Z</dcterms:created>
  <dcterms:modified xsi:type="dcterms:W3CDTF">2015-05-03T00:50:25Z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